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7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171317B-440D-45E8-9C3D-EFD460CD6663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23F1853C-4943-46F6-9248-E1434990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EEE71-E2C5-47D8-84D1-932332030FDB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4057043" y="8977157"/>
            <a:ext cx="3107519" cy="47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65" tIns="47983" rIns="95965" bIns="47983" anchor="b"/>
          <a:lstStyle/>
          <a:p>
            <a:pPr algn="r" defTabSz="961089" fontAlgn="base">
              <a:spcBef>
                <a:spcPct val="0"/>
              </a:spcBef>
              <a:spcAft>
                <a:spcPct val="0"/>
              </a:spcAft>
            </a:pPr>
            <a:fld id="{4D4B75D4-D33C-4B00-A0B5-A334B2EB7C22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61089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1800" y="709613"/>
            <a:ext cx="6300788" cy="3544887"/>
          </a:xfrm>
          <a:ln/>
        </p:spPr>
      </p:sp>
      <p:sp>
        <p:nvSpPr>
          <p:cNvPr id="604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34026"/>
            <a:ext cx="7166187" cy="4253103"/>
          </a:xfrm>
          <a:ln/>
        </p:spPr>
        <p:txBody>
          <a:bodyPr/>
          <a:lstStyle/>
          <a:p>
            <a:pPr defTabSz="956329">
              <a:defRPr/>
            </a:pPr>
            <a:endParaRPr lang="en-US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81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72D5-1763-43FC-8289-97FD1A3FE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6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91559-3A18-4471-8DBD-ACAE59E74E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9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2DE68-70EB-4964-A061-AC494F89DD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9255"/>
      </p:ext>
    </p:extLst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D2B3-6FA0-4846-8849-A0CD21840FB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6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90BD-1F4F-4B82-83DF-4350B7DC1A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22018"/>
      </p:ext>
    </p:extLst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ACCE-B3E0-4E3A-8F4B-B84869A3E9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15762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 descr="X:\IM\VI\Logos\Branding\USARMY_3D_RGB_MD_PS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9600" y="5819776"/>
            <a:ext cx="914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76800" y="64579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39898-7CE0-4FD9-80A1-689901D0DBE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672234" y="5867401"/>
            <a:ext cx="101176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297334" y="6400800"/>
            <a:ext cx="34755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</a:rPr>
              <a:t>BUILDING STRONG</a:t>
            </a:r>
            <a:r>
              <a:rPr lang="en-US" sz="1400" b="1" baseline="-25000" dirty="0">
                <a:solidFill>
                  <a:srgbClr val="000000"/>
                </a:solidFill>
              </a:rPr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1625600" y="6386513"/>
            <a:ext cx="995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76200"/>
            <a:ext cx="9144000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 </a:t>
            </a:r>
            <a:r>
              <a:rPr lang="en-US" sz="2800" b="1" dirty="0" smtClean="0"/>
              <a:t>Joint Federal Project, Folsom Dam</a:t>
            </a:r>
            <a:endParaRPr lang="en-US" sz="2800" b="1" dirty="0"/>
          </a:p>
        </p:txBody>
      </p:sp>
      <p:pic>
        <p:nvPicPr>
          <p:cNvPr id="1027" name="Picture 3" descr="C:\Users\l2pm9mnm\Desktop\temporary\1- NEW Folsom Aeri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712" y="600074"/>
            <a:ext cx="6147045" cy="618246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815169" y="1867702"/>
            <a:ext cx="2436667" cy="472431"/>
          </a:xfrm>
          <a:prstGeom prst="rect">
            <a:avLst/>
          </a:prstGeom>
          <a:solidFill>
            <a:srgbClr val="00B050">
              <a:alpha val="25000"/>
            </a:srgb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</a:rPr>
              <a:t>Phase V – Commissioning &amp; Site Restoration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5169" y="1289337"/>
            <a:ext cx="2423116" cy="463500"/>
          </a:xfrm>
          <a:prstGeom prst="rect">
            <a:avLst/>
          </a:prstGeom>
          <a:blipFill>
            <a:blip r:embed="rId4" cstate="email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739775" indent="-739775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</a:rPr>
              <a:t>Phase IV – Approach Channel; Chute &amp; Stilling </a:t>
            </a:r>
            <a:r>
              <a:rPr lang="en-US" sz="1100" b="1" dirty="0" smtClean="0">
                <a:solidFill>
                  <a:srgbClr val="000000"/>
                </a:solidFill>
              </a:rPr>
              <a:t>Basin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703" y="6396136"/>
            <a:ext cx="2348060" cy="295420"/>
          </a:xfrm>
          <a:prstGeom prst="rect">
            <a:avLst/>
          </a:prstGeom>
          <a:solidFill>
            <a:srgbClr val="FFC000">
              <a:alpha val="25000"/>
            </a:srgbClr>
          </a:solidFill>
          <a:ln w="38100">
            <a:solidFill>
              <a:srgbClr val="FFC000"/>
            </a:solidFill>
          </a:ln>
        </p:spPr>
        <p:txBody>
          <a:bodyPr wrap="square" lIns="91440" tIns="45720" rIns="91440" bIns="45720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FFFFFF"/>
                </a:solidFill>
              </a:rPr>
              <a:t>Water Control Manual Update </a:t>
            </a:r>
            <a:endParaRPr lang="en-US" sz="1100" b="1" u="sng" dirty="0">
              <a:solidFill>
                <a:srgbClr val="FFFFFF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96182" y="2939387"/>
            <a:ext cx="3679228" cy="3493303"/>
          </a:xfrm>
          <a:custGeom>
            <a:avLst/>
            <a:gdLst>
              <a:gd name="connsiteX0" fmla="*/ 2524125 w 5062537"/>
              <a:gd name="connsiteY0" fmla="*/ 1652588 h 3186113"/>
              <a:gd name="connsiteX1" fmla="*/ 2395537 w 5062537"/>
              <a:gd name="connsiteY1" fmla="*/ 1552575 h 3186113"/>
              <a:gd name="connsiteX2" fmla="*/ 2085975 w 5062537"/>
              <a:gd name="connsiteY2" fmla="*/ 1604963 h 3186113"/>
              <a:gd name="connsiteX3" fmla="*/ 1785937 w 5062537"/>
              <a:gd name="connsiteY3" fmla="*/ 1333500 h 3186113"/>
              <a:gd name="connsiteX4" fmla="*/ 1847850 w 5062537"/>
              <a:gd name="connsiteY4" fmla="*/ 1271588 h 3186113"/>
              <a:gd name="connsiteX5" fmla="*/ 0 w 5062537"/>
              <a:gd name="connsiteY5" fmla="*/ 90488 h 3186113"/>
              <a:gd name="connsiteX6" fmla="*/ 519112 w 5062537"/>
              <a:gd name="connsiteY6" fmla="*/ 0 h 3186113"/>
              <a:gd name="connsiteX7" fmla="*/ 2757487 w 5062537"/>
              <a:gd name="connsiteY7" fmla="*/ 1085850 h 3186113"/>
              <a:gd name="connsiteX8" fmla="*/ 3471862 w 5062537"/>
              <a:gd name="connsiteY8" fmla="*/ 900113 h 3186113"/>
              <a:gd name="connsiteX9" fmla="*/ 3800475 w 5062537"/>
              <a:gd name="connsiteY9" fmla="*/ 1038225 h 3186113"/>
              <a:gd name="connsiteX10" fmla="*/ 3900487 w 5062537"/>
              <a:gd name="connsiteY10" fmla="*/ 1223963 h 3186113"/>
              <a:gd name="connsiteX11" fmla="*/ 3890962 w 5062537"/>
              <a:gd name="connsiteY11" fmla="*/ 1262063 h 3186113"/>
              <a:gd name="connsiteX12" fmla="*/ 4138612 w 5062537"/>
              <a:gd name="connsiteY12" fmla="*/ 1447800 h 3186113"/>
              <a:gd name="connsiteX13" fmla="*/ 3752850 w 5062537"/>
              <a:gd name="connsiteY13" fmla="*/ 1590675 h 3186113"/>
              <a:gd name="connsiteX14" fmla="*/ 5062537 w 5062537"/>
              <a:gd name="connsiteY14" fmla="*/ 2138363 h 3186113"/>
              <a:gd name="connsiteX15" fmla="*/ 2557462 w 5062537"/>
              <a:gd name="connsiteY15" fmla="*/ 3186113 h 3186113"/>
              <a:gd name="connsiteX16" fmla="*/ 2524125 w 5062537"/>
              <a:gd name="connsiteY16" fmla="*/ 1652588 h 318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62537" h="3186113">
                <a:moveTo>
                  <a:pt x="2524125" y="1652588"/>
                </a:moveTo>
                <a:lnTo>
                  <a:pt x="2395537" y="1552575"/>
                </a:lnTo>
                <a:lnTo>
                  <a:pt x="2085975" y="1604963"/>
                </a:lnTo>
                <a:lnTo>
                  <a:pt x="1785937" y="1333500"/>
                </a:lnTo>
                <a:lnTo>
                  <a:pt x="1847850" y="1271588"/>
                </a:lnTo>
                <a:lnTo>
                  <a:pt x="0" y="90488"/>
                </a:lnTo>
                <a:lnTo>
                  <a:pt x="519112" y="0"/>
                </a:lnTo>
                <a:lnTo>
                  <a:pt x="2757487" y="1085850"/>
                </a:lnTo>
                <a:lnTo>
                  <a:pt x="3471862" y="900113"/>
                </a:lnTo>
                <a:lnTo>
                  <a:pt x="3800475" y="1038225"/>
                </a:lnTo>
                <a:lnTo>
                  <a:pt x="3900487" y="1223963"/>
                </a:lnTo>
                <a:lnTo>
                  <a:pt x="3890962" y="1262063"/>
                </a:lnTo>
                <a:lnTo>
                  <a:pt x="4138612" y="1447800"/>
                </a:lnTo>
                <a:lnTo>
                  <a:pt x="3752850" y="1590675"/>
                </a:lnTo>
                <a:lnTo>
                  <a:pt x="5062537" y="2138363"/>
                </a:lnTo>
                <a:lnTo>
                  <a:pt x="2557462" y="3186113"/>
                </a:lnTo>
                <a:lnTo>
                  <a:pt x="2524125" y="1652588"/>
                </a:lnTo>
                <a:close/>
              </a:path>
            </a:pathLst>
          </a:custGeom>
          <a:solidFill>
            <a:srgbClr val="00B050">
              <a:alpha val="2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379060" y="4443229"/>
            <a:ext cx="1581756" cy="1603055"/>
          </a:xfrm>
          <a:custGeom>
            <a:avLst/>
            <a:gdLst>
              <a:gd name="connsiteX0" fmla="*/ 2381 w 2216943"/>
              <a:gd name="connsiteY0" fmla="*/ 154781 h 1462088"/>
              <a:gd name="connsiteX1" fmla="*/ 616743 w 2216943"/>
              <a:gd name="connsiteY1" fmla="*/ 0 h 1462088"/>
              <a:gd name="connsiteX2" fmla="*/ 962025 w 2216943"/>
              <a:gd name="connsiteY2" fmla="*/ 159544 h 1462088"/>
              <a:gd name="connsiteX3" fmla="*/ 1028700 w 2216943"/>
              <a:gd name="connsiteY3" fmla="*/ 154781 h 1462088"/>
              <a:gd name="connsiteX4" fmla="*/ 2216943 w 2216943"/>
              <a:gd name="connsiteY4" fmla="*/ 626269 h 1462088"/>
              <a:gd name="connsiteX5" fmla="*/ 116681 w 2216943"/>
              <a:gd name="connsiteY5" fmla="*/ 1462088 h 1462088"/>
              <a:gd name="connsiteX6" fmla="*/ 47625 w 2216943"/>
              <a:gd name="connsiteY6" fmla="*/ 711994 h 1462088"/>
              <a:gd name="connsiteX7" fmla="*/ 0 w 2216943"/>
              <a:gd name="connsiteY7" fmla="*/ 347663 h 1462088"/>
              <a:gd name="connsiteX8" fmla="*/ 2381 w 2216943"/>
              <a:gd name="connsiteY8" fmla="*/ 154781 h 14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6943" h="1462088">
                <a:moveTo>
                  <a:pt x="2381" y="154781"/>
                </a:moveTo>
                <a:lnTo>
                  <a:pt x="616743" y="0"/>
                </a:lnTo>
                <a:lnTo>
                  <a:pt x="962025" y="159544"/>
                </a:lnTo>
                <a:lnTo>
                  <a:pt x="1028700" y="154781"/>
                </a:lnTo>
                <a:lnTo>
                  <a:pt x="2216943" y="626269"/>
                </a:lnTo>
                <a:lnTo>
                  <a:pt x="116681" y="1462088"/>
                </a:lnTo>
                <a:lnTo>
                  <a:pt x="47625" y="711994"/>
                </a:lnTo>
                <a:lnTo>
                  <a:pt x="0" y="347663"/>
                </a:lnTo>
                <a:cubicBezTo>
                  <a:pt x="794" y="283369"/>
                  <a:pt x="1587" y="219075"/>
                  <a:pt x="2381" y="154781"/>
                </a:cubicBezTo>
                <a:close/>
              </a:path>
            </a:pathLst>
          </a:custGeom>
          <a:blipFill>
            <a:blip r:embed="rId4" cstate="email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9800000"/>
              </a:camera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   Approach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   Channel</a:t>
            </a:r>
          </a:p>
        </p:txBody>
      </p:sp>
      <p:sp>
        <p:nvSpPr>
          <p:cNvPr id="52" name="Freeform 51"/>
          <p:cNvSpPr/>
          <p:nvPr/>
        </p:nvSpPr>
        <p:spPr>
          <a:xfrm>
            <a:off x="1597708" y="2995095"/>
            <a:ext cx="1901338" cy="1373882"/>
          </a:xfrm>
          <a:custGeom>
            <a:avLst/>
            <a:gdLst>
              <a:gd name="connsiteX0" fmla="*/ 1930400 w 2616200"/>
              <a:gd name="connsiteY0" fmla="*/ 1253067 h 1253067"/>
              <a:gd name="connsiteX1" fmla="*/ 0 w 2616200"/>
              <a:gd name="connsiteY1" fmla="*/ 59267 h 1253067"/>
              <a:gd name="connsiteX2" fmla="*/ 397933 w 2616200"/>
              <a:gd name="connsiteY2" fmla="*/ 0 h 1253067"/>
              <a:gd name="connsiteX3" fmla="*/ 2616200 w 2616200"/>
              <a:gd name="connsiteY3" fmla="*/ 1092200 h 1253067"/>
              <a:gd name="connsiteX4" fmla="*/ 1930400 w 2616200"/>
              <a:gd name="connsiteY4" fmla="*/ 1253067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6200" h="1253067">
                <a:moveTo>
                  <a:pt x="1930400" y="1253067"/>
                </a:moveTo>
                <a:lnTo>
                  <a:pt x="0" y="59267"/>
                </a:lnTo>
                <a:lnTo>
                  <a:pt x="397933" y="0"/>
                </a:lnTo>
                <a:lnTo>
                  <a:pt x="2616200" y="1092200"/>
                </a:lnTo>
                <a:lnTo>
                  <a:pt x="1930400" y="1253067"/>
                </a:lnTo>
                <a:close/>
              </a:path>
            </a:pathLst>
          </a:custGeom>
          <a:blipFill>
            <a:blip r:embed="rId4" cstate="email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980000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Chute</a:t>
            </a:r>
          </a:p>
        </p:txBody>
      </p:sp>
      <p:sp>
        <p:nvSpPr>
          <p:cNvPr id="35" name="Freeform 34"/>
          <p:cNvSpPr/>
          <p:nvPr/>
        </p:nvSpPr>
        <p:spPr>
          <a:xfrm>
            <a:off x="2906037" y="3996486"/>
            <a:ext cx="1507535" cy="677658"/>
          </a:xfrm>
          <a:custGeom>
            <a:avLst/>
            <a:gdLst>
              <a:gd name="connsiteX0" fmla="*/ 0 w 2074334"/>
              <a:gd name="connsiteY0" fmla="*/ 389467 h 618067"/>
              <a:gd name="connsiteX1" fmla="*/ 194734 w 2074334"/>
              <a:gd name="connsiteY1" fmla="*/ 541867 h 618067"/>
              <a:gd name="connsiteX2" fmla="*/ 491067 w 2074334"/>
              <a:gd name="connsiteY2" fmla="*/ 499534 h 618067"/>
              <a:gd name="connsiteX3" fmla="*/ 651934 w 2074334"/>
              <a:gd name="connsiteY3" fmla="*/ 601134 h 618067"/>
              <a:gd name="connsiteX4" fmla="*/ 1270000 w 2074334"/>
              <a:gd name="connsiteY4" fmla="*/ 457200 h 618067"/>
              <a:gd name="connsiteX5" fmla="*/ 1651000 w 2074334"/>
              <a:gd name="connsiteY5" fmla="*/ 618067 h 618067"/>
              <a:gd name="connsiteX6" fmla="*/ 1803400 w 2074334"/>
              <a:gd name="connsiteY6" fmla="*/ 558800 h 618067"/>
              <a:gd name="connsiteX7" fmla="*/ 2074334 w 2074334"/>
              <a:gd name="connsiteY7" fmla="*/ 457200 h 618067"/>
              <a:gd name="connsiteX8" fmla="*/ 1981200 w 2074334"/>
              <a:gd name="connsiteY8" fmla="*/ 338667 h 618067"/>
              <a:gd name="connsiteX9" fmla="*/ 1871134 w 2074334"/>
              <a:gd name="connsiteY9" fmla="*/ 228600 h 618067"/>
              <a:gd name="connsiteX10" fmla="*/ 1828800 w 2074334"/>
              <a:gd name="connsiteY10" fmla="*/ 127000 h 618067"/>
              <a:gd name="connsiteX11" fmla="*/ 1549400 w 2074334"/>
              <a:gd name="connsiteY11" fmla="*/ 0 h 618067"/>
              <a:gd name="connsiteX12" fmla="*/ 1363134 w 2074334"/>
              <a:gd name="connsiteY12" fmla="*/ 67734 h 618067"/>
              <a:gd name="connsiteX13" fmla="*/ 0 w 2074334"/>
              <a:gd name="connsiteY13" fmla="*/ 389467 h 61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4334" h="618067">
                <a:moveTo>
                  <a:pt x="0" y="389467"/>
                </a:moveTo>
                <a:lnTo>
                  <a:pt x="194734" y="541867"/>
                </a:lnTo>
                <a:lnTo>
                  <a:pt x="491067" y="499534"/>
                </a:lnTo>
                <a:lnTo>
                  <a:pt x="651934" y="601134"/>
                </a:lnTo>
                <a:lnTo>
                  <a:pt x="1270000" y="457200"/>
                </a:lnTo>
                <a:lnTo>
                  <a:pt x="1651000" y="618067"/>
                </a:lnTo>
                <a:cubicBezTo>
                  <a:pt x="1797543" y="557726"/>
                  <a:pt x="1743048" y="558800"/>
                  <a:pt x="1803400" y="558800"/>
                </a:cubicBezTo>
                <a:lnTo>
                  <a:pt x="2074334" y="457200"/>
                </a:lnTo>
                <a:lnTo>
                  <a:pt x="1981200" y="338667"/>
                </a:lnTo>
                <a:lnTo>
                  <a:pt x="1871134" y="228600"/>
                </a:lnTo>
                <a:lnTo>
                  <a:pt x="1828800" y="127000"/>
                </a:lnTo>
                <a:lnTo>
                  <a:pt x="1549400" y="0"/>
                </a:lnTo>
                <a:lnTo>
                  <a:pt x="1363134" y="67734"/>
                </a:lnTo>
                <a:lnTo>
                  <a:pt x="0" y="389467"/>
                </a:lnTo>
                <a:close/>
              </a:path>
            </a:pathLst>
          </a:custGeom>
          <a:solidFill>
            <a:srgbClr val="FF0000">
              <a:alpha val="2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900000"/>
              </a:camera>
              <a:lightRig rig="threePt" dir="t"/>
            </a:scene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dirty="0">
                <a:solidFill>
                  <a:srgbClr val="000000"/>
                </a:solidFill>
              </a:rPr>
              <a:t>Control Structure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22090" y="735839"/>
            <a:ext cx="2421919" cy="472431"/>
          </a:xfrm>
          <a:prstGeom prst="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</a:rPr>
              <a:t>Phase III – Control Structure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53600" y="6611780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03/08/16 KC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" b="3726"/>
          <a:stretch/>
        </p:blipFill>
        <p:spPr>
          <a:xfrm>
            <a:off x="6360283" y="593272"/>
            <a:ext cx="5509162" cy="61981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419430" y="6396136"/>
            <a:ext cx="762000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24 Feb 16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002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5C0AAD64BD14B87B4799DC7CEB72F" ma:contentTypeVersion="0" ma:contentTypeDescription="Create a new document." ma:contentTypeScope="" ma:versionID="8b3c893d484ea0262595c624ed9cd7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7990BE-F753-44B3-8009-A03180526D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36327D-09BA-4344-98DD-7266C97F65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E346AA-0F0F-40C3-868B-D5409496631B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47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Wingdings 3</vt:lpstr>
      <vt:lpstr>4_Custom Design</vt:lpstr>
      <vt:lpstr> Joint Federal Project, Folsom Dam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JFP – Phases</dc:title>
  <dc:creator>Kristine DesChamps</dc:creator>
  <cp:lastModifiedBy>Kristine DesChamps</cp:lastModifiedBy>
  <cp:revision>9</cp:revision>
  <cp:lastPrinted>2016-03-21T20:59:23Z</cp:lastPrinted>
  <dcterms:created xsi:type="dcterms:W3CDTF">2016-03-17T21:31:15Z</dcterms:created>
  <dcterms:modified xsi:type="dcterms:W3CDTF">2016-03-21T22:50:32Z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0x010100B765C0AAD64BD14B87B4799DC7CEB72F</vt:lpwstr>
  </property>
</Properties>
</file>