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4"/>
    <p:sldMasterId id="2147483667" r:id="rId5"/>
  </p:sldMasterIdLst>
  <p:notesMasterIdLst>
    <p:notesMasterId r:id="rId26"/>
  </p:notesMasterIdLst>
  <p:handoutMasterIdLst>
    <p:handoutMasterId r:id="rId27"/>
  </p:handoutMasterIdLst>
  <p:sldIdLst>
    <p:sldId id="1107" r:id="rId6"/>
    <p:sldId id="1093" r:id="rId7"/>
    <p:sldId id="1095" r:id="rId8"/>
    <p:sldId id="1101" r:id="rId9"/>
    <p:sldId id="1108" r:id="rId10"/>
    <p:sldId id="1110" r:id="rId11"/>
    <p:sldId id="1113" r:id="rId12"/>
    <p:sldId id="1116" r:id="rId13"/>
    <p:sldId id="1120" r:id="rId14"/>
    <p:sldId id="1121" r:id="rId15"/>
    <p:sldId id="1123" r:id="rId16"/>
    <p:sldId id="1128" r:id="rId17"/>
    <p:sldId id="1129" r:id="rId18"/>
    <p:sldId id="1125" r:id="rId19"/>
    <p:sldId id="1124" r:id="rId20"/>
    <p:sldId id="1084" r:id="rId21"/>
    <p:sldId id="1119" r:id="rId22"/>
    <p:sldId id="1114" r:id="rId23"/>
    <p:sldId id="1126" r:id="rId24"/>
    <p:sldId id="1127"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ishik" initials="van" lastIdx="1" clrIdx="0"/>
  <p:cmAuthor id="1" name="Kari D Shively" initials="KDS" lastIdx="8" clrIdx="1"/>
  <p:cmAuthor id="2" name="Michael Mierzwa" initials="mdm" lastIdx="32" clrIdx="2"/>
  <p:cmAuthor id="3" name="Jackie Shulters" initials="JCS" lastIdx="4" clrIdx="3"/>
  <p:cmAuthor id="4" name="Murray Engineering Consulting" initials="ME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864A"/>
    <a:srgbClr val="869C56"/>
    <a:srgbClr val="3E6648"/>
    <a:srgbClr val="B8E8E6"/>
    <a:srgbClr val="65A371"/>
    <a:srgbClr val="F1D299"/>
    <a:srgbClr val="FFD347"/>
    <a:srgbClr val="FFFFFF"/>
    <a:srgbClr val="FFE4A7"/>
    <a:srgbClr val="FFD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85856" autoAdjust="0"/>
  </p:normalViewPr>
  <p:slideViewPr>
    <p:cSldViewPr snapToGrid="0">
      <p:cViewPr>
        <p:scale>
          <a:sx n="90" d="100"/>
          <a:sy n="90" d="100"/>
        </p:scale>
        <p:origin x="-240" y="-396"/>
      </p:cViewPr>
      <p:guideLst>
        <p:guide orient="horz" pos="3714"/>
        <p:guide pos="5064"/>
      </p:guideLst>
    </p:cSldViewPr>
  </p:slideViewPr>
  <p:outlineViewPr>
    <p:cViewPr>
      <p:scale>
        <a:sx n="33" d="100"/>
        <a:sy n="33" d="100"/>
      </p:scale>
      <p:origin x="0" y="3216"/>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83" d="100"/>
          <a:sy n="83" d="100"/>
        </p:scale>
        <p:origin x="-199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D7720-E410-43B8-8DFA-97EBBBE3EEF5}" type="doc">
      <dgm:prSet loTypeId="urn:microsoft.com/office/officeart/2005/8/layout/default#1" loCatId="list" qsTypeId="urn:microsoft.com/office/officeart/2005/8/quickstyle/simple3" qsCatId="simple" csTypeId="urn:microsoft.com/office/officeart/2005/8/colors/accent4_2" csCatId="accent4" phldr="1"/>
      <dgm:spPr/>
      <dgm:t>
        <a:bodyPr/>
        <a:lstStyle/>
        <a:p>
          <a:endParaRPr lang="en-US"/>
        </a:p>
      </dgm:t>
    </dgm:pt>
    <dgm:pt modelId="{FA1FC48E-E75F-4647-8CDB-A26346724BE4}">
      <dgm:prSet phldrT="[Text]"/>
      <dgm:spPr>
        <a:ln w="19050">
          <a:solidFill>
            <a:schemeClr val="accent4">
              <a:lumMod val="75000"/>
            </a:schemeClr>
          </a:solidFill>
        </a:ln>
      </dgm:spPr>
      <dgm:t>
        <a:bodyPr/>
        <a:lstStyle/>
        <a:p>
          <a:r>
            <a:rPr lang="en-US" i="1" dirty="0" smtClean="0"/>
            <a:t>The Board will create an advisory committee, or other appropriate group, working with DWR, local maintaining agencies, interested stakeholders, and the USACE to develop rural levee repair and improvement criteria, to be applied to planned or emergency work.  The Board intends for the advisory committee or group to produce draft criteria to be available by July 1, 2013.</a:t>
          </a:r>
          <a:endParaRPr lang="en-US" dirty="0"/>
        </a:p>
      </dgm:t>
    </dgm:pt>
    <dgm:pt modelId="{4CE9A140-4B5E-4AA9-AC1C-C5D24714EAF3}" type="parTrans" cxnId="{BF5DEDE0-2081-4023-B7B1-DF55DDAA4F69}">
      <dgm:prSet/>
      <dgm:spPr/>
      <dgm:t>
        <a:bodyPr/>
        <a:lstStyle/>
        <a:p>
          <a:endParaRPr lang="en-US"/>
        </a:p>
      </dgm:t>
    </dgm:pt>
    <dgm:pt modelId="{85F80991-5734-45D0-A048-3C2668C54980}" type="sibTrans" cxnId="{BF5DEDE0-2081-4023-B7B1-DF55DDAA4F69}">
      <dgm:prSet/>
      <dgm:spPr/>
      <dgm:t>
        <a:bodyPr/>
        <a:lstStyle/>
        <a:p>
          <a:endParaRPr lang="en-US"/>
        </a:p>
      </dgm:t>
    </dgm:pt>
    <dgm:pt modelId="{69499809-80E3-4D29-ADAD-EE531027A129}" type="pres">
      <dgm:prSet presAssocID="{2C6D7720-E410-43B8-8DFA-97EBBBE3EEF5}" presName="diagram" presStyleCnt="0">
        <dgm:presLayoutVars>
          <dgm:dir/>
          <dgm:resizeHandles val="exact"/>
        </dgm:presLayoutVars>
      </dgm:prSet>
      <dgm:spPr/>
      <dgm:t>
        <a:bodyPr/>
        <a:lstStyle/>
        <a:p>
          <a:endParaRPr lang="en-US"/>
        </a:p>
      </dgm:t>
    </dgm:pt>
    <dgm:pt modelId="{33CB1C07-AAE3-4C68-AA2D-E87AF3E5F0C7}" type="pres">
      <dgm:prSet presAssocID="{FA1FC48E-E75F-4647-8CDB-A26346724BE4}" presName="node" presStyleLbl="node1" presStyleIdx="0" presStyleCnt="1">
        <dgm:presLayoutVars>
          <dgm:bulletEnabled val="1"/>
        </dgm:presLayoutVars>
      </dgm:prSet>
      <dgm:spPr/>
      <dgm:t>
        <a:bodyPr/>
        <a:lstStyle/>
        <a:p>
          <a:endParaRPr lang="en-US"/>
        </a:p>
      </dgm:t>
    </dgm:pt>
  </dgm:ptLst>
  <dgm:cxnLst>
    <dgm:cxn modelId="{BF5DEDE0-2081-4023-B7B1-DF55DDAA4F69}" srcId="{2C6D7720-E410-43B8-8DFA-97EBBBE3EEF5}" destId="{FA1FC48E-E75F-4647-8CDB-A26346724BE4}" srcOrd="0" destOrd="0" parTransId="{4CE9A140-4B5E-4AA9-AC1C-C5D24714EAF3}" sibTransId="{85F80991-5734-45D0-A048-3C2668C54980}"/>
    <dgm:cxn modelId="{43722349-E35A-43F2-9CAC-133E9F1D7366}" type="presOf" srcId="{FA1FC48E-E75F-4647-8CDB-A26346724BE4}" destId="{33CB1C07-AAE3-4C68-AA2D-E87AF3E5F0C7}" srcOrd="0" destOrd="0" presId="urn:microsoft.com/office/officeart/2005/8/layout/default#1"/>
    <dgm:cxn modelId="{1E1BBA41-EC81-42DD-A54E-A753B47502C2}" type="presOf" srcId="{2C6D7720-E410-43B8-8DFA-97EBBBE3EEF5}" destId="{69499809-80E3-4D29-ADAD-EE531027A129}" srcOrd="0" destOrd="0" presId="urn:microsoft.com/office/officeart/2005/8/layout/default#1"/>
    <dgm:cxn modelId="{A9FB29BE-815B-4DDE-AAB9-6EE00D058280}" type="presParOf" srcId="{69499809-80E3-4D29-ADAD-EE531027A129}" destId="{33CB1C07-AAE3-4C68-AA2D-E87AF3E5F0C7}"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2C986B-3BFE-46D2-91CD-B607EDEB3E25}" type="doc">
      <dgm:prSet loTypeId="urn:microsoft.com/office/officeart/2008/layout/VerticalCurvedList" loCatId="list" qsTypeId="urn:microsoft.com/office/officeart/2005/8/quickstyle/simple3" qsCatId="simple" csTypeId="urn:microsoft.com/office/officeart/2005/8/colors/accent4_2" csCatId="accent4" phldr="1"/>
      <dgm:spPr/>
      <dgm:t>
        <a:bodyPr/>
        <a:lstStyle/>
        <a:p>
          <a:endParaRPr lang="en-US"/>
        </a:p>
      </dgm:t>
    </dgm:pt>
    <dgm:pt modelId="{71CC9D05-0F7C-47C3-A1AE-74F6457FE635}">
      <dgm:prSet custT="1"/>
      <dgm:spPr/>
      <dgm:t>
        <a:bodyPr/>
        <a:lstStyle/>
        <a:p>
          <a:r>
            <a:rPr lang="en-US" sz="1600" b="1" dirty="0" smtClean="0"/>
            <a:t>Applies to </a:t>
          </a:r>
          <a:r>
            <a:rPr lang="en-US" sz="1600" b="1" dirty="0"/>
            <a:t>non-routine maintenance or repair </a:t>
          </a:r>
          <a:r>
            <a:rPr lang="en-US" sz="1600" b="1" dirty="0" smtClean="0"/>
            <a:t>activities of rural levees. </a:t>
          </a:r>
          <a:endParaRPr lang="en-US" sz="1600" b="1" dirty="0"/>
        </a:p>
      </dgm:t>
    </dgm:pt>
    <dgm:pt modelId="{9575963D-1963-44B0-AAC8-C36E4786638B}" type="parTrans" cxnId="{1C97CF44-538E-4C59-820F-4E0DAE24B365}">
      <dgm:prSet/>
      <dgm:spPr/>
      <dgm:t>
        <a:bodyPr/>
        <a:lstStyle/>
        <a:p>
          <a:endParaRPr lang="en-US"/>
        </a:p>
      </dgm:t>
    </dgm:pt>
    <dgm:pt modelId="{772B9FF2-C6FB-4E4C-98F0-24E569E85436}" type="sibTrans" cxnId="{1C97CF44-538E-4C59-820F-4E0DAE24B365}">
      <dgm:prSet/>
      <dgm:spPr/>
      <dgm:t>
        <a:bodyPr/>
        <a:lstStyle/>
        <a:p>
          <a:endParaRPr lang="en-US"/>
        </a:p>
      </dgm:t>
    </dgm:pt>
    <dgm:pt modelId="{F4C37B33-5E1D-4666-B4E4-9902125F785E}">
      <dgm:prSet custT="1"/>
      <dgm:spPr/>
      <dgm:t>
        <a:bodyPr/>
        <a:lstStyle/>
        <a:p>
          <a:r>
            <a:rPr lang="en-US" sz="1600" b="1" dirty="0" smtClean="0"/>
            <a:t>Does </a:t>
          </a:r>
          <a:r>
            <a:rPr lang="en-US" sz="1600" b="1" dirty="0"/>
            <a:t>not apply to new levee </a:t>
          </a:r>
          <a:r>
            <a:rPr lang="en-US" sz="1600" b="1" dirty="0" smtClean="0"/>
            <a:t>construction.   </a:t>
          </a:r>
          <a:endParaRPr lang="en-US" sz="1600" b="1" dirty="0"/>
        </a:p>
      </dgm:t>
    </dgm:pt>
    <dgm:pt modelId="{5C72132F-F17E-42AD-8A2F-744A6B6E38AE}" type="parTrans" cxnId="{C3CFAA2C-6CD8-4318-89FF-48B92761FB96}">
      <dgm:prSet/>
      <dgm:spPr/>
      <dgm:t>
        <a:bodyPr/>
        <a:lstStyle/>
        <a:p>
          <a:endParaRPr lang="en-US"/>
        </a:p>
      </dgm:t>
    </dgm:pt>
    <dgm:pt modelId="{FBFAC5A7-86C2-49A3-8A98-CD7154C972A3}" type="sibTrans" cxnId="{C3CFAA2C-6CD8-4318-89FF-48B92761FB96}">
      <dgm:prSet/>
      <dgm:spPr/>
      <dgm:t>
        <a:bodyPr/>
        <a:lstStyle/>
        <a:p>
          <a:endParaRPr lang="en-US"/>
        </a:p>
      </dgm:t>
    </dgm:pt>
    <dgm:pt modelId="{B88BB865-A78B-4410-869E-3E07852CFA0E}">
      <dgm:prSet custT="1"/>
      <dgm:spPr/>
      <dgm:t>
        <a:bodyPr/>
        <a:lstStyle/>
        <a:p>
          <a:r>
            <a:rPr lang="en-US" sz="1600" b="1" dirty="0" smtClean="0"/>
            <a:t>Develop a </a:t>
          </a:r>
          <a:r>
            <a:rPr lang="en-US" sz="1600" b="1" dirty="0"/>
            <a:t>‘</a:t>
          </a:r>
          <a:r>
            <a:rPr lang="en-US" sz="1600" b="1" dirty="0" smtClean="0"/>
            <a:t>template’ </a:t>
          </a:r>
          <a:r>
            <a:rPr lang="en-US" sz="1600" b="1" dirty="0"/>
            <a:t>or </a:t>
          </a:r>
          <a:r>
            <a:rPr lang="en-US" sz="1600" b="1" dirty="0" smtClean="0"/>
            <a:t>‘guidebook</a:t>
          </a:r>
          <a:r>
            <a:rPr lang="en-US" sz="1600" b="1" dirty="0"/>
            <a:t>’ </a:t>
          </a:r>
          <a:r>
            <a:rPr lang="en-US" sz="1600" b="1" dirty="0" smtClean="0"/>
            <a:t>approach to </a:t>
          </a:r>
          <a:r>
            <a:rPr lang="en-US" sz="1600" b="1" dirty="0"/>
            <a:t>streamline </a:t>
          </a:r>
          <a:r>
            <a:rPr lang="en-US" sz="1600" b="1" dirty="0" smtClean="0"/>
            <a:t>project implementation.</a:t>
          </a:r>
          <a:endParaRPr lang="en-US" sz="1600" b="1" dirty="0"/>
        </a:p>
      </dgm:t>
    </dgm:pt>
    <dgm:pt modelId="{618A105B-7F2F-4695-83E2-0559D55F232E}" type="parTrans" cxnId="{17989DE2-5A4A-4D59-9612-A8A51B1F97A6}">
      <dgm:prSet/>
      <dgm:spPr/>
      <dgm:t>
        <a:bodyPr/>
        <a:lstStyle/>
        <a:p>
          <a:endParaRPr lang="en-US"/>
        </a:p>
      </dgm:t>
    </dgm:pt>
    <dgm:pt modelId="{A9DBFCDD-DE45-4255-BA85-D46DD6131FD5}" type="sibTrans" cxnId="{17989DE2-5A4A-4D59-9612-A8A51B1F97A6}">
      <dgm:prSet/>
      <dgm:spPr/>
      <dgm:t>
        <a:bodyPr/>
        <a:lstStyle/>
        <a:p>
          <a:endParaRPr lang="en-US"/>
        </a:p>
      </dgm:t>
    </dgm:pt>
    <dgm:pt modelId="{21CACE1F-B059-44FB-B23F-7E50C38A9280}">
      <dgm:prSet custT="1"/>
      <dgm:spPr/>
      <dgm:t>
        <a:bodyPr/>
        <a:lstStyle/>
        <a:p>
          <a:r>
            <a:rPr lang="en-US" sz="1600" b="1" dirty="0" smtClean="0"/>
            <a:t>Will not define </a:t>
          </a:r>
          <a:r>
            <a:rPr lang="en-US" sz="1600" b="1" dirty="0"/>
            <a:t>a specific level of </a:t>
          </a:r>
          <a:r>
            <a:rPr lang="en-US" sz="1600" b="1" dirty="0" smtClean="0"/>
            <a:t>protection </a:t>
          </a:r>
          <a:r>
            <a:rPr lang="en-US" sz="1600" b="1" dirty="0"/>
            <a:t>for rural </a:t>
          </a:r>
          <a:r>
            <a:rPr lang="en-US" sz="1600" b="1" dirty="0" smtClean="0"/>
            <a:t>levees, and will not change Title 23 or USACE 408 requirements. </a:t>
          </a:r>
          <a:endParaRPr lang="en-US" sz="1600" b="1" dirty="0"/>
        </a:p>
      </dgm:t>
    </dgm:pt>
    <dgm:pt modelId="{5BE36373-B2F6-4EC9-A203-61D2B1358CCE}" type="parTrans" cxnId="{D1326016-028F-4BD7-AE1F-D0EE00F8BAA3}">
      <dgm:prSet/>
      <dgm:spPr/>
      <dgm:t>
        <a:bodyPr/>
        <a:lstStyle/>
        <a:p>
          <a:endParaRPr lang="en-US"/>
        </a:p>
      </dgm:t>
    </dgm:pt>
    <dgm:pt modelId="{4F1047D2-A722-4B97-ADFA-59371AD8790A}" type="sibTrans" cxnId="{D1326016-028F-4BD7-AE1F-D0EE00F8BAA3}">
      <dgm:prSet/>
      <dgm:spPr/>
      <dgm:t>
        <a:bodyPr/>
        <a:lstStyle/>
        <a:p>
          <a:endParaRPr lang="en-US"/>
        </a:p>
      </dgm:t>
    </dgm:pt>
    <dgm:pt modelId="{07B1D33F-A3A3-4832-AC8D-21D7525F4DFA}">
      <dgm:prSet custT="1"/>
      <dgm:spPr/>
      <dgm:t>
        <a:bodyPr/>
        <a:lstStyle/>
        <a:p>
          <a:r>
            <a:rPr lang="en-US" sz="1600" b="1" dirty="0" smtClean="0"/>
            <a:t>Reduce </a:t>
          </a:r>
          <a:r>
            <a:rPr lang="en-US" sz="1600" b="1" dirty="0"/>
            <a:t>site specific flood risk at </a:t>
          </a:r>
          <a:r>
            <a:rPr lang="en-US" sz="1600" b="1" dirty="0" smtClean="0"/>
            <a:t>critical </a:t>
          </a:r>
          <a:r>
            <a:rPr lang="en-US" sz="1600" b="1" dirty="0"/>
            <a:t>locations.</a:t>
          </a:r>
        </a:p>
      </dgm:t>
    </dgm:pt>
    <dgm:pt modelId="{D2EE10B5-B35C-4739-B4B2-C2F2F3BAD53A}" type="parTrans" cxnId="{BF4853B3-5228-4F5C-B2EE-1AA6B43067F7}">
      <dgm:prSet/>
      <dgm:spPr/>
      <dgm:t>
        <a:bodyPr/>
        <a:lstStyle/>
        <a:p>
          <a:endParaRPr lang="en-US"/>
        </a:p>
      </dgm:t>
    </dgm:pt>
    <dgm:pt modelId="{BE63259A-31F2-4375-A989-2495F7A70C94}" type="sibTrans" cxnId="{BF4853B3-5228-4F5C-B2EE-1AA6B43067F7}">
      <dgm:prSet/>
      <dgm:spPr/>
      <dgm:t>
        <a:bodyPr/>
        <a:lstStyle/>
        <a:p>
          <a:endParaRPr lang="en-US"/>
        </a:p>
      </dgm:t>
    </dgm:pt>
    <dgm:pt modelId="{D0426F7C-9182-4B38-BAE3-8D818F185DC6}" type="pres">
      <dgm:prSet presAssocID="{302C986B-3BFE-46D2-91CD-B607EDEB3E25}" presName="Name0" presStyleCnt="0">
        <dgm:presLayoutVars>
          <dgm:chMax val="7"/>
          <dgm:chPref val="7"/>
          <dgm:dir/>
        </dgm:presLayoutVars>
      </dgm:prSet>
      <dgm:spPr/>
      <dgm:t>
        <a:bodyPr/>
        <a:lstStyle/>
        <a:p>
          <a:endParaRPr lang="en-US"/>
        </a:p>
      </dgm:t>
    </dgm:pt>
    <dgm:pt modelId="{350FDFC4-681F-40A4-B9F0-8B2FA16DBA55}" type="pres">
      <dgm:prSet presAssocID="{302C986B-3BFE-46D2-91CD-B607EDEB3E25}" presName="Name1" presStyleCnt="0"/>
      <dgm:spPr/>
      <dgm:t>
        <a:bodyPr/>
        <a:lstStyle/>
        <a:p>
          <a:endParaRPr lang="en-US"/>
        </a:p>
      </dgm:t>
    </dgm:pt>
    <dgm:pt modelId="{DA88B844-463C-4890-9AB6-B50444EC0DC5}" type="pres">
      <dgm:prSet presAssocID="{302C986B-3BFE-46D2-91CD-B607EDEB3E25}" presName="cycle" presStyleCnt="0"/>
      <dgm:spPr/>
      <dgm:t>
        <a:bodyPr/>
        <a:lstStyle/>
        <a:p>
          <a:endParaRPr lang="en-US"/>
        </a:p>
      </dgm:t>
    </dgm:pt>
    <dgm:pt modelId="{729A69B3-F2DA-44D0-919A-A8D53F1C2D39}" type="pres">
      <dgm:prSet presAssocID="{302C986B-3BFE-46D2-91CD-B607EDEB3E25}" presName="srcNode" presStyleLbl="node1" presStyleIdx="0" presStyleCnt="5"/>
      <dgm:spPr/>
      <dgm:t>
        <a:bodyPr/>
        <a:lstStyle/>
        <a:p>
          <a:endParaRPr lang="en-US"/>
        </a:p>
      </dgm:t>
    </dgm:pt>
    <dgm:pt modelId="{9C342BDD-3686-451D-AB47-895F962603B2}" type="pres">
      <dgm:prSet presAssocID="{302C986B-3BFE-46D2-91CD-B607EDEB3E25}" presName="conn" presStyleLbl="parChTrans1D2" presStyleIdx="0" presStyleCnt="1"/>
      <dgm:spPr/>
      <dgm:t>
        <a:bodyPr/>
        <a:lstStyle/>
        <a:p>
          <a:endParaRPr lang="en-US"/>
        </a:p>
      </dgm:t>
    </dgm:pt>
    <dgm:pt modelId="{C3B8A2CD-D3EB-4799-8E3D-33A1CF804CB7}" type="pres">
      <dgm:prSet presAssocID="{302C986B-3BFE-46D2-91CD-B607EDEB3E25}" presName="extraNode" presStyleLbl="node1" presStyleIdx="0" presStyleCnt="5"/>
      <dgm:spPr/>
      <dgm:t>
        <a:bodyPr/>
        <a:lstStyle/>
        <a:p>
          <a:endParaRPr lang="en-US"/>
        </a:p>
      </dgm:t>
    </dgm:pt>
    <dgm:pt modelId="{0CE45E3F-6E8E-48EE-8EF3-3907A6D7F9DB}" type="pres">
      <dgm:prSet presAssocID="{302C986B-3BFE-46D2-91CD-B607EDEB3E25}" presName="dstNode" presStyleLbl="node1" presStyleIdx="0" presStyleCnt="5"/>
      <dgm:spPr/>
      <dgm:t>
        <a:bodyPr/>
        <a:lstStyle/>
        <a:p>
          <a:endParaRPr lang="en-US"/>
        </a:p>
      </dgm:t>
    </dgm:pt>
    <dgm:pt modelId="{63D68719-C0FF-4635-ADC0-FCE645C26774}" type="pres">
      <dgm:prSet presAssocID="{71CC9D05-0F7C-47C3-A1AE-74F6457FE635}" presName="text_1" presStyleLbl="node1" presStyleIdx="0" presStyleCnt="5">
        <dgm:presLayoutVars>
          <dgm:bulletEnabled val="1"/>
        </dgm:presLayoutVars>
      </dgm:prSet>
      <dgm:spPr/>
      <dgm:t>
        <a:bodyPr/>
        <a:lstStyle/>
        <a:p>
          <a:endParaRPr lang="en-US"/>
        </a:p>
      </dgm:t>
    </dgm:pt>
    <dgm:pt modelId="{0C145B38-8DF2-4F0E-A77B-4D9D90433E1D}" type="pres">
      <dgm:prSet presAssocID="{71CC9D05-0F7C-47C3-A1AE-74F6457FE635}" presName="accent_1" presStyleCnt="0"/>
      <dgm:spPr/>
      <dgm:t>
        <a:bodyPr/>
        <a:lstStyle/>
        <a:p>
          <a:endParaRPr lang="en-US"/>
        </a:p>
      </dgm:t>
    </dgm:pt>
    <dgm:pt modelId="{71EE038F-1943-4DE2-875D-EE917C303AF0}" type="pres">
      <dgm:prSet presAssocID="{71CC9D05-0F7C-47C3-A1AE-74F6457FE635}" presName="accentRepeatNode" presStyleLbl="solidFgAcc1" presStyleIdx="0" presStyleCnt="5"/>
      <dgm:spPr/>
      <dgm:t>
        <a:bodyPr/>
        <a:lstStyle/>
        <a:p>
          <a:endParaRPr lang="en-US"/>
        </a:p>
      </dgm:t>
    </dgm:pt>
    <dgm:pt modelId="{C740C50E-8BE9-45B6-AD8C-0CB8E7710B65}" type="pres">
      <dgm:prSet presAssocID="{F4C37B33-5E1D-4666-B4E4-9902125F785E}" presName="text_2" presStyleLbl="node1" presStyleIdx="1" presStyleCnt="5">
        <dgm:presLayoutVars>
          <dgm:bulletEnabled val="1"/>
        </dgm:presLayoutVars>
      </dgm:prSet>
      <dgm:spPr/>
      <dgm:t>
        <a:bodyPr/>
        <a:lstStyle/>
        <a:p>
          <a:endParaRPr lang="en-US"/>
        </a:p>
      </dgm:t>
    </dgm:pt>
    <dgm:pt modelId="{C98EE604-AB3B-4138-8B9A-C297CB6212A8}" type="pres">
      <dgm:prSet presAssocID="{F4C37B33-5E1D-4666-B4E4-9902125F785E}" presName="accent_2" presStyleCnt="0"/>
      <dgm:spPr/>
      <dgm:t>
        <a:bodyPr/>
        <a:lstStyle/>
        <a:p>
          <a:endParaRPr lang="en-US"/>
        </a:p>
      </dgm:t>
    </dgm:pt>
    <dgm:pt modelId="{5DF44102-DD22-45EC-8817-90D9ABBE076D}" type="pres">
      <dgm:prSet presAssocID="{F4C37B33-5E1D-4666-B4E4-9902125F785E}" presName="accentRepeatNode" presStyleLbl="solidFgAcc1" presStyleIdx="1" presStyleCnt="5"/>
      <dgm:spPr/>
      <dgm:t>
        <a:bodyPr/>
        <a:lstStyle/>
        <a:p>
          <a:endParaRPr lang="en-US"/>
        </a:p>
      </dgm:t>
    </dgm:pt>
    <dgm:pt modelId="{D6D5008C-A539-48E4-9068-F3BD4BCF3730}" type="pres">
      <dgm:prSet presAssocID="{B88BB865-A78B-4410-869E-3E07852CFA0E}" presName="text_3" presStyleLbl="node1" presStyleIdx="2" presStyleCnt="5" custScaleY="110713">
        <dgm:presLayoutVars>
          <dgm:bulletEnabled val="1"/>
        </dgm:presLayoutVars>
      </dgm:prSet>
      <dgm:spPr/>
      <dgm:t>
        <a:bodyPr/>
        <a:lstStyle/>
        <a:p>
          <a:endParaRPr lang="en-US"/>
        </a:p>
      </dgm:t>
    </dgm:pt>
    <dgm:pt modelId="{85F8146D-4E2D-400C-8AA5-D0FE18FEBDD1}" type="pres">
      <dgm:prSet presAssocID="{B88BB865-A78B-4410-869E-3E07852CFA0E}" presName="accent_3" presStyleCnt="0"/>
      <dgm:spPr/>
      <dgm:t>
        <a:bodyPr/>
        <a:lstStyle/>
        <a:p>
          <a:endParaRPr lang="en-US"/>
        </a:p>
      </dgm:t>
    </dgm:pt>
    <dgm:pt modelId="{308FBDBE-4A55-42B5-83CC-FEAD92BEDC4B}" type="pres">
      <dgm:prSet presAssocID="{B88BB865-A78B-4410-869E-3E07852CFA0E}" presName="accentRepeatNode" presStyleLbl="solidFgAcc1" presStyleIdx="2" presStyleCnt="5"/>
      <dgm:spPr/>
      <dgm:t>
        <a:bodyPr/>
        <a:lstStyle/>
        <a:p>
          <a:endParaRPr lang="en-US"/>
        </a:p>
      </dgm:t>
    </dgm:pt>
    <dgm:pt modelId="{99E8699E-5C76-4C8C-9EEA-27BEB0E426AA}" type="pres">
      <dgm:prSet presAssocID="{21CACE1F-B059-44FB-B23F-7E50C38A9280}" presName="text_4" presStyleLbl="node1" presStyleIdx="3" presStyleCnt="5">
        <dgm:presLayoutVars>
          <dgm:bulletEnabled val="1"/>
        </dgm:presLayoutVars>
      </dgm:prSet>
      <dgm:spPr/>
      <dgm:t>
        <a:bodyPr/>
        <a:lstStyle/>
        <a:p>
          <a:endParaRPr lang="en-US"/>
        </a:p>
      </dgm:t>
    </dgm:pt>
    <dgm:pt modelId="{816ABAA2-0087-47C3-A67B-FB1B8415B947}" type="pres">
      <dgm:prSet presAssocID="{21CACE1F-B059-44FB-B23F-7E50C38A9280}" presName="accent_4" presStyleCnt="0"/>
      <dgm:spPr/>
      <dgm:t>
        <a:bodyPr/>
        <a:lstStyle/>
        <a:p>
          <a:endParaRPr lang="en-US"/>
        </a:p>
      </dgm:t>
    </dgm:pt>
    <dgm:pt modelId="{88EE3D0A-3CBE-4717-999A-3D9C3082F53D}" type="pres">
      <dgm:prSet presAssocID="{21CACE1F-B059-44FB-B23F-7E50C38A9280}" presName="accentRepeatNode" presStyleLbl="solidFgAcc1" presStyleIdx="3" presStyleCnt="5"/>
      <dgm:spPr/>
      <dgm:t>
        <a:bodyPr/>
        <a:lstStyle/>
        <a:p>
          <a:endParaRPr lang="en-US"/>
        </a:p>
      </dgm:t>
    </dgm:pt>
    <dgm:pt modelId="{24C40FBB-867A-4F25-BADD-2680CA579090}" type="pres">
      <dgm:prSet presAssocID="{07B1D33F-A3A3-4832-AC8D-21D7525F4DFA}" presName="text_5" presStyleLbl="node1" presStyleIdx="4" presStyleCnt="5">
        <dgm:presLayoutVars>
          <dgm:bulletEnabled val="1"/>
        </dgm:presLayoutVars>
      </dgm:prSet>
      <dgm:spPr/>
      <dgm:t>
        <a:bodyPr/>
        <a:lstStyle/>
        <a:p>
          <a:endParaRPr lang="en-US"/>
        </a:p>
      </dgm:t>
    </dgm:pt>
    <dgm:pt modelId="{6A0C5F31-9102-42AE-A475-C9E1831824C7}" type="pres">
      <dgm:prSet presAssocID="{07B1D33F-A3A3-4832-AC8D-21D7525F4DFA}" presName="accent_5" presStyleCnt="0"/>
      <dgm:spPr/>
    </dgm:pt>
    <dgm:pt modelId="{31FB83DE-8315-41D9-B76F-60B0805ACD3A}" type="pres">
      <dgm:prSet presAssocID="{07B1D33F-A3A3-4832-AC8D-21D7525F4DFA}" presName="accentRepeatNode" presStyleLbl="solidFgAcc1" presStyleIdx="4" presStyleCnt="5"/>
      <dgm:spPr/>
      <dgm:t>
        <a:bodyPr/>
        <a:lstStyle/>
        <a:p>
          <a:endParaRPr lang="en-US"/>
        </a:p>
      </dgm:t>
    </dgm:pt>
  </dgm:ptLst>
  <dgm:cxnLst>
    <dgm:cxn modelId="{C3CFAA2C-6CD8-4318-89FF-48B92761FB96}" srcId="{302C986B-3BFE-46D2-91CD-B607EDEB3E25}" destId="{F4C37B33-5E1D-4666-B4E4-9902125F785E}" srcOrd="1" destOrd="0" parTransId="{5C72132F-F17E-42AD-8A2F-744A6B6E38AE}" sibTransId="{FBFAC5A7-86C2-49A3-8A98-CD7154C972A3}"/>
    <dgm:cxn modelId="{510256D8-B197-4338-B976-5515E5CD9D97}" type="presOf" srcId="{772B9FF2-C6FB-4E4C-98F0-24E569E85436}" destId="{9C342BDD-3686-451D-AB47-895F962603B2}" srcOrd="0" destOrd="0" presId="urn:microsoft.com/office/officeart/2008/layout/VerticalCurvedList"/>
    <dgm:cxn modelId="{B63DF474-C1E5-4F47-9938-A4E6A3B1D228}" type="presOf" srcId="{07B1D33F-A3A3-4832-AC8D-21D7525F4DFA}" destId="{24C40FBB-867A-4F25-BADD-2680CA579090}" srcOrd="0" destOrd="0" presId="urn:microsoft.com/office/officeart/2008/layout/VerticalCurvedList"/>
    <dgm:cxn modelId="{BF1CB49F-39C8-4873-A69D-35511DE471BA}" type="presOf" srcId="{302C986B-3BFE-46D2-91CD-B607EDEB3E25}" destId="{D0426F7C-9182-4B38-BAE3-8D818F185DC6}" srcOrd="0" destOrd="0" presId="urn:microsoft.com/office/officeart/2008/layout/VerticalCurvedList"/>
    <dgm:cxn modelId="{CA31268A-FD16-4420-99FB-4FB6685D3BBB}" type="presOf" srcId="{21CACE1F-B059-44FB-B23F-7E50C38A9280}" destId="{99E8699E-5C76-4C8C-9EEA-27BEB0E426AA}" srcOrd="0" destOrd="0" presId="urn:microsoft.com/office/officeart/2008/layout/VerticalCurvedList"/>
    <dgm:cxn modelId="{BF4853B3-5228-4F5C-B2EE-1AA6B43067F7}" srcId="{302C986B-3BFE-46D2-91CD-B607EDEB3E25}" destId="{07B1D33F-A3A3-4832-AC8D-21D7525F4DFA}" srcOrd="4" destOrd="0" parTransId="{D2EE10B5-B35C-4739-B4B2-C2F2F3BAD53A}" sibTransId="{BE63259A-31F2-4375-A989-2495F7A70C94}"/>
    <dgm:cxn modelId="{AD268AF7-7B9B-4E2C-B803-018D0317B208}" type="presOf" srcId="{B88BB865-A78B-4410-869E-3E07852CFA0E}" destId="{D6D5008C-A539-48E4-9068-F3BD4BCF3730}" srcOrd="0" destOrd="0" presId="urn:microsoft.com/office/officeart/2008/layout/VerticalCurvedList"/>
    <dgm:cxn modelId="{E3900625-C710-439A-8FE6-27417B5943F8}" type="presOf" srcId="{F4C37B33-5E1D-4666-B4E4-9902125F785E}" destId="{C740C50E-8BE9-45B6-AD8C-0CB8E7710B65}" srcOrd="0" destOrd="0" presId="urn:microsoft.com/office/officeart/2008/layout/VerticalCurvedList"/>
    <dgm:cxn modelId="{1C97CF44-538E-4C59-820F-4E0DAE24B365}" srcId="{302C986B-3BFE-46D2-91CD-B607EDEB3E25}" destId="{71CC9D05-0F7C-47C3-A1AE-74F6457FE635}" srcOrd="0" destOrd="0" parTransId="{9575963D-1963-44B0-AAC8-C36E4786638B}" sibTransId="{772B9FF2-C6FB-4E4C-98F0-24E569E85436}"/>
    <dgm:cxn modelId="{D1326016-028F-4BD7-AE1F-D0EE00F8BAA3}" srcId="{302C986B-3BFE-46D2-91CD-B607EDEB3E25}" destId="{21CACE1F-B059-44FB-B23F-7E50C38A9280}" srcOrd="3" destOrd="0" parTransId="{5BE36373-B2F6-4EC9-A203-61D2B1358CCE}" sibTransId="{4F1047D2-A722-4B97-ADFA-59371AD8790A}"/>
    <dgm:cxn modelId="{17989DE2-5A4A-4D59-9612-A8A51B1F97A6}" srcId="{302C986B-3BFE-46D2-91CD-B607EDEB3E25}" destId="{B88BB865-A78B-4410-869E-3E07852CFA0E}" srcOrd="2" destOrd="0" parTransId="{618A105B-7F2F-4695-83E2-0559D55F232E}" sibTransId="{A9DBFCDD-DE45-4255-BA85-D46DD6131FD5}"/>
    <dgm:cxn modelId="{B82C87E5-E316-41C9-82AA-08E26897A6DC}" type="presOf" srcId="{71CC9D05-0F7C-47C3-A1AE-74F6457FE635}" destId="{63D68719-C0FF-4635-ADC0-FCE645C26774}" srcOrd="0" destOrd="0" presId="urn:microsoft.com/office/officeart/2008/layout/VerticalCurvedList"/>
    <dgm:cxn modelId="{CC62F938-D790-4557-994E-D5D67AB7D5E8}" type="presParOf" srcId="{D0426F7C-9182-4B38-BAE3-8D818F185DC6}" destId="{350FDFC4-681F-40A4-B9F0-8B2FA16DBA55}" srcOrd="0" destOrd="0" presId="urn:microsoft.com/office/officeart/2008/layout/VerticalCurvedList"/>
    <dgm:cxn modelId="{F860D5F0-A20E-478B-A61D-3C57B103C270}" type="presParOf" srcId="{350FDFC4-681F-40A4-B9F0-8B2FA16DBA55}" destId="{DA88B844-463C-4890-9AB6-B50444EC0DC5}" srcOrd="0" destOrd="0" presId="urn:microsoft.com/office/officeart/2008/layout/VerticalCurvedList"/>
    <dgm:cxn modelId="{08B453B4-BB4E-45FD-B0D1-4AD9ECF77DC7}" type="presParOf" srcId="{DA88B844-463C-4890-9AB6-B50444EC0DC5}" destId="{729A69B3-F2DA-44D0-919A-A8D53F1C2D39}" srcOrd="0" destOrd="0" presId="urn:microsoft.com/office/officeart/2008/layout/VerticalCurvedList"/>
    <dgm:cxn modelId="{9ABF7A3F-9A14-4467-97F4-9ADAD87D4C97}" type="presParOf" srcId="{DA88B844-463C-4890-9AB6-B50444EC0DC5}" destId="{9C342BDD-3686-451D-AB47-895F962603B2}" srcOrd="1" destOrd="0" presId="urn:microsoft.com/office/officeart/2008/layout/VerticalCurvedList"/>
    <dgm:cxn modelId="{2C85F65C-072F-4466-BB9B-EE1CD1113E3C}" type="presParOf" srcId="{DA88B844-463C-4890-9AB6-B50444EC0DC5}" destId="{C3B8A2CD-D3EB-4799-8E3D-33A1CF804CB7}" srcOrd="2" destOrd="0" presId="urn:microsoft.com/office/officeart/2008/layout/VerticalCurvedList"/>
    <dgm:cxn modelId="{E1430ADD-0E1A-409A-AC59-04E3EB5080C8}" type="presParOf" srcId="{DA88B844-463C-4890-9AB6-B50444EC0DC5}" destId="{0CE45E3F-6E8E-48EE-8EF3-3907A6D7F9DB}" srcOrd="3" destOrd="0" presId="urn:microsoft.com/office/officeart/2008/layout/VerticalCurvedList"/>
    <dgm:cxn modelId="{4BC24A52-BB7E-4B31-9DF2-2A1CCD57FD49}" type="presParOf" srcId="{350FDFC4-681F-40A4-B9F0-8B2FA16DBA55}" destId="{63D68719-C0FF-4635-ADC0-FCE645C26774}" srcOrd="1" destOrd="0" presId="urn:microsoft.com/office/officeart/2008/layout/VerticalCurvedList"/>
    <dgm:cxn modelId="{B92AEDEA-A7C5-452D-B721-8CEEE4BB5367}" type="presParOf" srcId="{350FDFC4-681F-40A4-B9F0-8B2FA16DBA55}" destId="{0C145B38-8DF2-4F0E-A77B-4D9D90433E1D}" srcOrd="2" destOrd="0" presId="urn:microsoft.com/office/officeart/2008/layout/VerticalCurvedList"/>
    <dgm:cxn modelId="{24AEFB8C-4B66-4306-AB28-F54147AF87C0}" type="presParOf" srcId="{0C145B38-8DF2-4F0E-A77B-4D9D90433E1D}" destId="{71EE038F-1943-4DE2-875D-EE917C303AF0}" srcOrd="0" destOrd="0" presId="urn:microsoft.com/office/officeart/2008/layout/VerticalCurvedList"/>
    <dgm:cxn modelId="{DC369D4F-C94D-4883-84F8-0E3094A9C46E}" type="presParOf" srcId="{350FDFC4-681F-40A4-B9F0-8B2FA16DBA55}" destId="{C740C50E-8BE9-45B6-AD8C-0CB8E7710B65}" srcOrd="3" destOrd="0" presId="urn:microsoft.com/office/officeart/2008/layout/VerticalCurvedList"/>
    <dgm:cxn modelId="{93762FD7-032D-4E1E-A9EE-C6F2ED1CFBDD}" type="presParOf" srcId="{350FDFC4-681F-40A4-B9F0-8B2FA16DBA55}" destId="{C98EE604-AB3B-4138-8B9A-C297CB6212A8}" srcOrd="4" destOrd="0" presId="urn:microsoft.com/office/officeart/2008/layout/VerticalCurvedList"/>
    <dgm:cxn modelId="{F47FEC26-E530-4ABB-B07E-BE853487F7A6}" type="presParOf" srcId="{C98EE604-AB3B-4138-8B9A-C297CB6212A8}" destId="{5DF44102-DD22-45EC-8817-90D9ABBE076D}" srcOrd="0" destOrd="0" presId="urn:microsoft.com/office/officeart/2008/layout/VerticalCurvedList"/>
    <dgm:cxn modelId="{F619E845-4A2D-4F5D-8E05-B07EFB49AEC7}" type="presParOf" srcId="{350FDFC4-681F-40A4-B9F0-8B2FA16DBA55}" destId="{D6D5008C-A539-48E4-9068-F3BD4BCF3730}" srcOrd="5" destOrd="0" presId="urn:microsoft.com/office/officeart/2008/layout/VerticalCurvedList"/>
    <dgm:cxn modelId="{127F9762-25E9-497D-90A8-CC269AC5CAD3}" type="presParOf" srcId="{350FDFC4-681F-40A4-B9F0-8B2FA16DBA55}" destId="{85F8146D-4E2D-400C-8AA5-D0FE18FEBDD1}" srcOrd="6" destOrd="0" presId="urn:microsoft.com/office/officeart/2008/layout/VerticalCurvedList"/>
    <dgm:cxn modelId="{142FC1EB-7A61-4F02-B67B-2CD1A2657994}" type="presParOf" srcId="{85F8146D-4E2D-400C-8AA5-D0FE18FEBDD1}" destId="{308FBDBE-4A55-42B5-83CC-FEAD92BEDC4B}" srcOrd="0" destOrd="0" presId="urn:microsoft.com/office/officeart/2008/layout/VerticalCurvedList"/>
    <dgm:cxn modelId="{B862AFEC-CC0C-4A2D-A8A1-FA4F4874512C}" type="presParOf" srcId="{350FDFC4-681F-40A4-B9F0-8B2FA16DBA55}" destId="{99E8699E-5C76-4C8C-9EEA-27BEB0E426AA}" srcOrd="7" destOrd="0" presId="urn:microsoft.com/office/officeart/2008/layout/VerticalCurvedList"/>
    <dgm:cxn modelId="{0736BC35-AAA4-411F-97FD-212DEE6E6CA3}" type="presParOf" srcId="{350FDFC4-681F-40A4-B9F0-8B2FA16DBA55}" destId="{816ABAA2-0087-47C3-A67B-FB1B8415B947}" srcOrd="8" destOrd="0" presId="urn:microsoft.com/office/officeart/2008/layout/VerticalCurvedList"/>
    <dgm:cxn modelId="{C30FB20C-799D-423E-A4A1-625A0472F91E}" type="presParOf" srcId="{816ABAA2-0087-47C3-A67B-FB1B8415B947}" destId="{88EE3D0A-3CBE-4717-999A-3D9C3082F53D}" srcOrd="0" destOrd="0" presId="urn:microsoft.com/office/officeart/2008/layout/VerticalCurvedList"/>
    <dgm:cxn modelId="{150CAD21-50E5-4950-8DDB-502151D8FEA2}" type="presParOf" srcId="{350FDFC4-681F-40A4-B9F0-8B2FA16DBA55}" destId="{24C40FBB-867A-4F25-BADD-2680CA579090}" srcOrd="9" destOrd="0" presId="urn:microsoft.com/office/officeart/2008/layout/VerticalCurvedList"/>
    <dgm:cxn modelId="{07B2CC29-34F7-41AE-87BE-81D05CD11FC9}" type="presParOf" srcId="{350FDFC4-681F-40A4-B9F0-8B2FA16DBA55}" destId="{6A0C5F31-9102-42AE-A475-C9E1831824C7}" srcOrd="10" destOrd="0" presId="urn:microsoft.com/office/officeart/2008/layout/VerticalCurvedList"/>
    <dgm:cxn modelId="{3EA2CD98-1656-4EBA-A255-0AF101BEF36F}" type="presParOf" srcId="{6A0C5F31-9102-42AE-A475-C9E1831824C7}" destId="{31FB83DE-8315-41D9-B76F-60B0805ACD3A}" srcOrd="0" destOrd="0" presId="urn:microsoft.com/office/officeart/2008/layout/VerticalCurved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91D5F-9287-4F09-8274-762C0149AC4A}" type="doc">
      <dgm:prSet loTypeId="urn:microsoft.com/office/officeart/2005/8/layout/list1" loCatId="list" qsTypeId="urn:microsoft.com/office/officeart/2005/8/quickstyle/simple3" qsCatId="simple" csTypeId="urn:microsoft.com/office/officeart/2005/8/colors/accent4_2" csCatId="accent4" phldr="1"/>
      <dgm:spPr/>
      <dgm:t>
        <a:bodyPr/>
        <a:lstStyle/>
        <a:p>
          <a:endParaRPr lang="en-US"/>
        </a:p>
      </dgm:t>
    </dgm:pt>
    <dgm:pt modelId="{A60B7127-3409-4E68-9BD3-590FED03B137}">
      <dgm:prSet custT="1"/>
      <dgm:spPr/>
      <dgm:t>
        <a:bodyPr/>
        <a:lstStyle/>
        <a:p>
          <a:r>
            <a:rPr lang="en-US" sz="1600" b="1" dirty="0" smtClean="0"/>
            <a:t>DWR:  </a:t>
          </a:r>
          <a:r>
            <a:rPr lang="en-US" sz="1600" b="0" dirty="0" smtClean="0"/>
            <a:t>Flood Maintenance Office, FESSRO, Legal</a:t>
          </a:r>
          <a:r>
            <a:rPr lang="en-US" sz="1600" dirty="0" smtClean="0"/>
            <a:t> </a:t>
          </a:r>
          <a:endParaRPr lang="en-US" sz="1600" dirty="0"/>
        </a:p>
      </dgm:t>
    </dgm:pt>
    <dgm:pt modelId="{F5015972-9C36-4B3E-A4F5-0DDDCAD18EA6}" type="parTrans" cxnId="{E0B6D288-3719-4C5D-800C-17001BA3C5D2}">
      <dgm:prSet/>
      <dgm:spPr/>
      <dgm:t>
        <a:bodyPr/>
        <a:lstStyle/>
        <a:p>
          <a:endParaRPr lang="en-US" sz="1400"/>
        </a:p>
      </dgm:t>
    </dgm:pt>
    <dgm:pt modelId="{DEA1AB32-B3CF-4B3E-B246-1F4E2293E11B}" type="sibTrans" cxnId="{E0B6D288-3719-4C5D-800C-17001BA3C5D2}">
      <dgm:prSet/>
      <dgm:spPr/>
      <dgm:t>
        <a:bodyPr/>
        <a:lstStyle/>
        <a:p>
          <a:endParaRPr lang="en-US" sz="1400"/>
        </a:p>
      </dgm:t>
    </dgm:pt>
    <dgm:pt modelId="{D64D1E0F-A4A9-4A18-9078-8748253C9D93}">
      <dgm:prSet custT="1"/>
      <dgm:spPr/>
      <dgm:t>
        <a:bodyPr/>
        <a:lstStyle/>
        <a:p>
          <a:r>
            <a:rPr lang="en-US" sz="1600" b="1" dirty="0" smtClean="0"/>
            <a:t>DWR Support:  </a:t>
          </a:r>
          <a:r>
            <a:rPr lang="en-US" sz="1600" dirty="0" smtClean="0"/>
            <a:t>CSUS Center for Collaborative Policy, MWH, URS </a:t>
          </a:r>
          <a:endParaRPr lang="en-US" sz="1600" dirty="0"/>
        </a:p>
      </dgm:t>
    </dgm:pt>
    <dgm:pt modelId="{C8D6A5C8-6FB5-432B-B2EE-4E9F662BFE5C}" type="parTrans" cxnId="{5F8E13D0-18F0-42D5-8AFC-82D4F239D864}">
      <dgm:prSet/>
      <dgm:spPr/>
      <dgm:t>
        <a:bodyPr/>
        <a:lstStyle/>
        <a:p>
          <a:endParaRPr lang="en-US" sz="1400"/>
        </a:p>
      </dgm:t>
    </dgm:pt>
    <dgm:pt modelId="{D9520211-1D26-4EB6-988F-F7F6E9838C21}" type="sibTrans" cxnId="{5F8E13D0-18F0-42D5-8AFC-82D4F239D864}">
      <dgm:prSet/>
      <dgm:spPr/>
      <dgm:t>
        <a:bodyPr/>
        <a:lstStyle/>
        <a:p>
          <a:endParaRPr lang="en-US" sz="1400"/>
        </a:p>
      </dgm:t>
    </dgm:pt>
    <dgm:pt modelId="{4543067D-3E24-4650-820A-A2A6AB1A752C}">
      <dgm:prSet custT="1"/>
      <dgm:spPr/>
      <dgm:t>
        <a:bodyPr/>
        <a:lstStyle/>
        <a:p>
          <a:r>
            <a:rPr lang="en-US" sz="1600" b="1" dirty="0" smtClean="0"/>
            <a:t>CVFPB:  </a:t>
          </a:r>
          <a:r>
            <a:rPr lang="en-US" sz="1600" dirty="0" smtClean="0"/>
            <a:t>Joe Countryman and Ali </a:t>
          </a:r>
          <a:r>
            <a:rPr lang="en-US" sz="1600" dirty="0" err="1" smtClean="0"/>
            <a:t>Probaha</a:t>
          </a:r>
          <a:r>
            <a:rPr lang="en-US" sz="1600" dirty="0" smtClean="0"/>
            <a:t> (staff)</a:t>
          </a:r>
          <a:endParaRPr lang="en-US" sz="1600" dirty="0"/>
        </a:p>
      </dgm:t>
    </dgm:pt>
    <dgm:pt modelId="{E2F8A1C5-6A12-4A76-A49A-A1FB3A6609A5}" type="parTrans" cxnId="{31DC3797-528C-4862-8EBE-2C01A923641E}">
      <dgm:prSet/>
      <dgm:spPr/>
      <dgm:t>
        <a:bodyPr/>
        <a:lstStyle/>
        <a:p>
          <a:endParaRPr lang="en-US" sz="1400"/>
        </a:p>
      </dgm:t>
    </dgm:pt>
    <dgm:pt modelId="{D2F46988-849F-41BF-9D27-3E03ECE0FBC5}" type="sibTrans" cxnId="{31DC3797-528C-4862-8EBE-2C01A923641E}">
      <dgm:prSet/>
      <dgm:spPr/>
      <dgm:t>
        <a:bodyPr/>
        <a:lstStyle/>
        <a:p>
          <a:endParaRPr lang="en-US" sz="1400"/>
        </a:p>
      </dgm:t>
    </dgm:pt>
    <dgm:pt modelId="{A207ADB2-C9FA-4043-BD7A-8CEBA6C67D3A}">
      <dgm:prSet custT="1"/>
      <dgm:spPr/>
      <dgm:t>
        <a:bodyPr/>
        <a:lstStyle/>
        <a:p>
          <a:r>
            <a:rPr lang="en-US" sz="1600" b="1" dirty="0" smtClean="0"/>
            <a:t>USACE:  </a:t>
          </a:r>
          <a:r>
            <a:rPr lang="en-US" sz="1600" dirty="0" smtClean="0"/>
            <a:t>Mary Perlea, Ryan Larson</a:t>
          </a:r>
          <a:endParaRPr lang="en-US" sz="1600" dirty="0"/>
        </a:p>
      </dgm:t>
    </dgm:pt>
    <dgm:pt modelId="{BF5B32EF-1B2A-49C9-A5F0-389A0BA6CA43}" type="parTrans" cxnId="{0C752BFB-B10E-4C3F-97A5-6908AFBFEC2B}">
      <dgm:prSet/>
      <dgm:spPr/>
      <dgm:t>
        <a:bodyPr/>
        <a:lstStyle/>
        <a:p>
          <a:endParaRPr lang="en-US" sz="1400"/>
        </a:p>
      </dgm:t>
    </dgm:pt>
    <dgm:pt modelId="{358BB98F-7612-484A-A5D8-01B020B3C84E}" type="sibTrans" cxnId="{0C752BFB-B10E-4C3F-97A5-6908AFBFEC2B}">
      <dgm:prSet/>
      <dgm:spPr/>
      <dgm:t>
        <a:bodyPr/>
        <a:lstStyle/>
        <a:p>
          <a:endParaRPr lang="en-US" sz="1400"/>
        </a:p>
      </dgm:t>
    </dgm:pt>
    <dgm:pt modelId="{CA4AA3DB-8CEC-43E0-B117-5E8FF18CF371}">
      <dgm:prSet custT="1"/>
      <dgm:spPr/>
      <dgm:t>
        <a:bodyPr/>
        <a:lstStyle/>
        <a:p>
          <a:r>
            <a:rPr lang="en-US" sz="1600" b="1" dirty="0" smtClean="0"/>
            <a:t>Industry:  </a:t>
          </a:r>
          <a:r>
            <a:rPr lang="en-US" sz="1600" dirty="0" smtClean="0"/>
            <a:t>PMA Sacramento, GEI Consultants, NV5 Inc., MBK Engineers, 	HDR, Hartmann Law Firm, </a:t>
          </a:r>
          <a:r>
            <a:rPr lang="en-US" sz="1600" dirty="0" err="1" smtClean="0"/>
            <a:t>Baack</a:t>
          </a:r>
          <a:r>
            <a:rPr lang="en-US" sz="1600" dirty="0" smtClean="0"/>
            <a:t> &amp; Veatch Corp., DCC 	Engineering, Peterson </a:t>
          </a:r>
          <a:r>
            <a:rPr lang="en-US" sz="1600" dirty="0" err="1" smtClean="0"/>
            <a:t>Brustad</a:t>
          </a:r>
          <a:r>
            <a:rPr lang="en-US" sz="1600" dirty="0" smtClean="0"/>
            <a:t>, Inc., </a:t>
          </a:r>
          <a:r>
            <a:rPr lang="en-US" sz="1600" dirty="0" err="1" smtClean="0"/>
            <a:t>Storesund</a:t>
          </a:r>
          <a:r>
            <a:rPr lang="en-US" sz="1600" dirty="0" smtClean="0"/>
            <a:t> Consulting, Mead 	&amp; Hunt, Inc., </a:t>
          </a:r>
          <a:r>
            <a:rPr lang="en-US" sz="1600" dirty="0" err="1" smtClean="0"/>
            <a:t>Hultgren-Tillis</a:t>
          </a:r>
          <a:r>
            <a:rPr lang="en-US" sz="1600" dirty="0" smtClean="0"/>
            <a:t> Engineers, </a:t>
          </a:r>
          <a:endParaRPr lang="en-US" sz="1600" dirty="0"/>
        </a:p>
      </dgm:t>
    </dgm:pt>
    <dgm:pt modelId="{69C532FC-3B75-4A31-8D8D-4280D34C3393}" type="parTrans" cxnId="{8B9DA919-7B7A-4404-9060-47D1146A0CDD}">
      <dgm:prSet/>
      <dgm:spPr/>
      <dgm:t>
        <a:bodyPr/>
        <a:lstStyle/>
        <a:p>
          <a:endParaRPr lang="en-US" sz="1400"/>
        </a:p>
      </dgm:t>
    </dgm:pt>
    <dgm:pt modelId="{2BCCFA9B-D0B2-4CD0-973E-6BB9310E8B6B}" type="sibTrans" cxnId="{8B9DA919-7B7A-4404-9060-47D1146A0CDD}">
      <dgm:prSet/>
      <dgm:spPr/>
      <dgm:t>
        <a:bodyPr/>
        <a:lstStyle/>
        <a:p>
          <a:endParaRPr lang="en-US" sz="1400"/>
        </a:p>
      </dgm:t>
    </dgm:pt>
    <dgm:pt modelId="{9CD81183-C697-4FDF-8FDB-576B9EBB128C}">
      <dgm:prSet custT="1"/>
      <dgm:spPr/>
      <dgm:t>
        <a:bodyPr/>
        <a:lstStyle/>
        <a:p>
          <a:r>
            <a:rPr lang="en-US" sz="1600" b="1" dirty="0" smtClean="0"/>
            <a:t>NGO:  </a:t>
          </a:r>
          <a:r>
            <a:rPr lang="en-US" sz="1600" dirty="0" smtClean="0"/>
            <a:t>John </a:t>
          </a:r>
          <a:r>
            <a:rPr lang="en-US" sz="1600" dirty="0" smtClean="0"/>
            <a:t>Cain, American Rivers; </a:t>
          </a:r>
          <a:r>
            <a:rPr lang="en-US" sz="1600" dirty="0" smtClean="0"/>
            <a:t>Julie </a:t>
          </a:r>
          <a:r>
            <a:rPr lang="en-US" sz="1600" dirty="0" err="1" smtClean="0"/>
            <a:t>Rentner</a:t>
          </a:r>
          <a:r>
            <a:rPr lang="en-US" sz="1600" dirty="0" smtClean="0"/>
            <a:t>, River Partners</a:t>
          </a:r>
          <a:endParaRPr lang="en-US" sz="1600" dirty="0"/>
        </a:p>
      </dgm:t>
    </dgm:pt>
    <dgm:pt modelId="{ED24FF54-81EE-4913-964D-5B7D046F0146}" type="parTrans" cxnId="{4FC0BF6E-C00A-4C53-BBD1-F9B7F4317097}">
      <dgm:prSet/>
      <dgm:spPr/>
      <dgm:t>
        <a:bodyPr/>
        <a:lstStyle/>
        <a:p>
          <a:endParaRPr lang="en-US" sz="1400"/>
        </a:p>
      </dgm:t>
    </dgm:pt>
    <dgm:pt modelId="{D3502B7A-67D8-44C2-AAC3-557B8156D94D}" type="sibTrans" cxnId="{4FC0BF6E-C00A-4C53-BBD1-F9B7F4317097}">
      <dgm:prSet/>
      <dgm:spPr/>
      <dgm:t>
        <a:bodyPr/>
        <a:lstStyle/>
        <a:p>
          <a:endParaRPr lang="en-US" sz="1400"/>
        </a:p>
      </dgm:t>
    </dgm:pt>
    <dgm:pt modelId="{CF90DED6-8ED3-44EE-9A98-E4C69C60FDC9}">
      <dgm:prSet custT="1"/>
      <dgm:spPr/>
      <dgm:t>
        <a:bodyPr/>
        <a:lstStyle/>
        <a:p>
          <a:r>
            <a:rPr lang="en-US" sz="1600" b="1" dirty="0" smtClean="0"/>
            <a:t>LMA:  </a:t>
          </a:r>
          <a:r>
            <a:rPr lang="en-US" sz="1600" dirty="0" smtClean="0"/>
            <a:t>RD 108, Lower San Joaquin Levee District, RD 2092, RD 1500 </a:t>
          </a:r>
          <a:endParaRPr lang="en-US" sz="1600" dirty="0"/>
        </a:p>
      </dgm:t>
    </dgm:pt>
    <dgm:pt modelId="{CAFB9B8E-DA22-4FEC-A0E6-59980579C9C8}" type="parTrans" cxnId="{83E59CFB-9E83-4402-BD11-D269BBE7496F}">
      <dgm:prSet/>
      <dgm:spPr/>
      <dgm:t>
        <a:bodyPr/>
        <a:lstStyle/>
        <a:p>
          <a:endParaRPr lang="en-US" sz="1400"/>
        </a:p>
      </dgm:t>
    </dgm:pt>
    <dgm:pt modelId="{9EB75A02-3F0C-4772-B923-F449B11B6880}" type="sibTrans" cxnId="{83E59CFB-9E83-4402-BD11-D269BBE7496F}">
      <dgm:prSet/>
      <dgm:spPr/>
      <dgm:t>
        <a:bodyPr/>
        <a:lstStyle/>
        <a:p>
          <a:endParaRPr lang="en-US" sz="1400"/>
        </a:p>
      </dgm:t>
    </dgm:pt>
    <dgm:pt modelId="{43038E8E-5112-426D-8748-FDFFB42B4722}" type="pres">
      <dgm:prSet presAssocID="{05191D5F-9287-4F09-8274-762C0149AC4A}" presName="linear" presStyleCnt="0">
        <dgm:presLayoutVars>
          <dgm:dir/>
          <dgm:animLvl val="lvl"/>
          <dgm:resizeHandles val="exact"/>
        </dgm:presLayoutVars>
      </dgm:prSet>
      <dgm:spPr/>
      <dgm:t>
        <a:bodyPr/>
        <a:lstStyle/>
        <a:p>
          <a:endParaRPr lang="en-US"/>
        </a:p>
      </dgm:t>
    </dgm:pt>
    <dgm:pt modelId="{14602ADA-A563-448E-A1A1-281D35D9D1D7}" type="pres">
      <dgm:prSet presAssocID="{A60B7127-3409-4E68-9BD3-590FED03B137}" presName="parentLin" presStyleCnt="0"/>
      <dgm:spPr/>
      <dgm:t>
        <a:bodyPr/>
        <a:lstStyle/>
        <a:p>
          <a:endParaRPr lang="en-US"/>
        </a:p>
      </dgm:t>
    </dgm:pt>
    <dgm:pt modelId="{7C8E5B7E-FF8A-4B1C-9ED9-2892946EF31E}" type="pres">
      <dgm:prSet presAssocID="{A60B7127-3409-4E68-9BD3-590FED03B137}" presName="parentLeftMargin" presStyleLbl="node1" presStyleIdx="0" presStyleCnt="7"/>
      <dgm:spPr/>
      <dgm:t>
        <a:bodyPr/>
        <a:lstStyle/>
        <a:p>
          <a:endParaRPr lang="en-US"/>
        </a:p>
      </dgm:t>
    </dgm:pt>
    <dgm:pt modelId="{7460378D-B5AD-4C58-BABA-52F33E33D18F}" type="pres">
      <dgm:prSet presAssocID="{A60B7127-3409-4E68-9BD3-590FED03B137}" presName="parentText" presStyleLbl="node1" presStyleIdx="0" presStyleCnt="7" custScaleX="129225">
        <dgm:presLayoutVars>
          <dgm:chMax val="0"/>
          <dgm:bulletEnabled val="1"/>
        </dgm:presLayoutVars>
      </dgm:prSet>
      <dgm:spPr/>
      <dgm:t>
        <a:bodyPr/>
        <a:lstStyle/>
        <a:p>
          <a:endParaRPr lang="en-US"/>
        </a:p>
      </dgm:t>
    </dgm:pt>
    <dgm:pt modelId="{B8B04738-C181-47D4-AF45-3BDCE364D931}" type="pres">
      <dgm:prSet presAssocID="{A60B7127-3409-4E68-9BD3-590FED03B137}" presName="negativeSpace" presStyleCnt="0"/>
      <dgm:spPr/>
      <dgm:t>
        <a:bodyPr/>
        <a:lstStyle/>
        <a:p>
          <a:endParaRPr lang="en-US"/>
        </a:p>
      </dgm:t>
    </dgm:pt>
    <dgm:pt modelId="{9613C529-326E-462C-BC6B-8679453DEBD5}" type="pres">
      <dgm:prSet presAssocID="{A60B7127-3409-4E68-9BD3-590FED03B137}" presName="childText" presStyleLbl="conFgAcc1" presStyleIdx="0" presStyleCnt="7">
        <dgm:presLayoutVars>
          <dgm:bulletEnabled val="1"/>
        </dgm:presLayoutVars>
      </dgm:prSet>
      <dgm:spPr/>
      <dgm:t>
        <a:bodyPr/>
        <a:lstStyle/>
        <a:p>
          <a:endParaRPr lang="en-US"/>
        </a:p>
      </dgm:t>
    </dgm:pt>
    <dgm:pt modelId="{B0102C49-96B2-4857-AD1F-09E65F43E821}" type="pres">
      <dgm:prSet presAssocID="{DEA1AB32-B3CF-4B3E-B246-1F4E2293E11B}" presName="spaceBetweenRectangles" presStyleCnt="0"/>
      <dgm:spPr/>
      <dgm:t>
        <a:bodyPr/>
        <a:lstStyle/>
        <a:p>
          <a:endParaRPr lang="en-US"/>
        </a:p>
      </dgm:t>
    </dgm:pt>
    <dgm:pt modelId="{926CB29D-FF50-4BF3-A85D-DA89F743822D}" type="pres">
      <dgm:prSet presAssocID="{D64D1E0F-A4A9-4A18-9078-8748253C9D93}" presName="parentLin" presStyleCnt="0"/>
      <dgm:spPr/>
      <dgm:t>
        <a:bodyPr/>
        <a:lstStyle/>
        <a:p>
          <a:endParaRPr lang="en-US"/>
        </a:p>
      </dgm:t>
    </dgm:pt>
    <dgm:pt modelId="{135978C5-F511-47BB-B24C-96398125AC5D}" type="pres">
      <dgm:prSet presAssocID="{D64D1E0F-A4A9-4A18-9078-8748253C9D93}" presName="parentLeftMargin" presStyleLbl="node1" presStyleIdx="0" presStyleCnt="7"/>
      <dgm:spPr/>
      <dgm:t>
        <a:bodyPr/>
        <a:lstStyle/>
        <a:p>
          <a:endParaRPr lang="en-US"/>
        </a:p>
      </dgm:t>
    </dgm:pt>
    <dgm:pt modelId="{BEE97B93-FB99-47E8-83D9-A70EFC1E31E1}" type="pres">
      <dgm:prSet presAssocID="{D64D1E0F-A4A9-4A18-9078-8748253C9D93}" presName="parentText" presStyleLbl="node1" presStyleIdx="1" presStyleCnt="7" custScaleX="128174">
        <dgm:presLayoutVars>
          <dgm:chMax val="0"/>
          <dgm:bulletEnabled val="1"/>
        </dgm:presLayoutVars>
      </dgm:prSet>
      <dgm:spPr/>
      <dgm:t>
        <a:bodyPr/>
        <a:lstStyle/>
        <a:p>
          <a:endParaRPr lang="en-US"/>
        </a:p>
      </dgm:t>
    </dgm:pt>
    <dgm:pt modelId="{C0C7E798-EF22-45F4-BBDC-7BD5F9C64E6E}" type="pres">
      <dgm:prSet presAssocID="{D64D1E0F-A4A9-4A18-9078-8748253C9D93}" presName="negativeSpace" presStyleCnt="0"/>
      <dgm:spPr/>
      <dgm:t>
        <a:bodyPr/>
        <a:lstStyle/>
        <a:p>
          <a:endParaRPr lang="en-US"/>
        </a:p>
      </dgm:t>
    </dgm:pt>
    <dgm:pt modelId="{A81E1EBC-6E52-46C8-B67D-7F6ECDFAE899}" type="pres">
      <dgm:prSet presAssocID="{D64D1E0F-A4A9-4A18-9078-8748253C9D93}" presName="childText" presStyleLbl="conFgAcc1" presStyleIdx="1" presStyleCnt="7">
        <dgm:presLayoutVars>
          <dgm:bulletEnabled val="1"/>
        </dgm:presLayoutVars>
      </dgm:prSet>
      <dgm:spPr/>
      <dgm:t>
        <a:bodyPr/>
        <a:lstStyle/>
        <a:p>
          <a:endParaRPr lang="en-US"/>
        </a:p>
      </dgm:t>
    </dgm:pt>
    <dgm:pt modelId="{9F0328DA-2DDB-43EF-9348-EB038A23106D}" type="pres">
      <dgm:prSet presAssocID="{D9520211-1D26-4EB6-988F-F7F6E9838C21}" presName="spaceBetweenRectangles" presStyleCnt="0"/>
      <dgm:spPr/>
      <dgm:t>
        <a:bodyPr/>
        <a:lstStyle/>
        <a:p>
          <a:endParaRPr lang="en-US"/>
        </a:p>
      </dgm:t>
    </dgm:pt>
    <dgm:pt modelId="{E42F6E7B-110D-42CB-B0BB-85D6524AEF3F}" type="pres">
      <dgm:prSet presAssocID="{4543067D-3E24-4650-820A-A2A6AB1A752C}" presName="parentLin" presStyleCnt="0"/>
      <dgm:spPr/>
      <dgm:t>
        <a:bodyPr/>
        <a:lstStyle/>
        <a:p>
          <a:endParaRPr lang="en-US"/>
        </a:p>
      </dgm:t>
    </dgm:pt>
    <dgm:pt modelId="{576F5ADC-38CE-4158-95FF-92F1BCA8441F}" type="pres">
      <dgm:prSet presAssocID="{4543067D-3E24-4650-820A-A2A6AB1A752C}" presName="parentLeftMargin" presStyleLbl="node1" presStyleIdx="1" presStyleCnt="7"/>
      <dgm:spPr/>
      <dgm:t>
        <a:bodyPr/>
        <a:lstStyle/>
        <a:p>
          <a:endParaRPr lang="en-US"/>
        </a:p>
      </dgm:t>
    </dgm:pt>
    <dgm:pt modelId="{45153A32-5EA0-41BF-81AD-CDC98D871F77}" type="pres">
      <dgm:prSet presAssocID="{4543067D-3E24-4650-820A-A2A6AB1A752C}" presName="parentText" presStyleLbl="node1" presStyleIdx="2" presStyleCnt="7" custScaleX="128231">
        <dgm:presLayoutVars>
          <dgm:chMax val="0"/>
          <dgm:bulletEnabled val="1"/>
        </dgm:presLayoutVars>
      </dgm:prSet>
      <dgm:spPr/>
      <dgm:t>
        <a:bodyPr/>
        <a:lstStyle/>
        <a:p>
          <a:endParaRPr lang="en-US"/>
        </a:p>
      </dgm:t>
    </dgm:pt>
    <dgm:pt modelId="{B95F69A5-39F4-4F0C-BD51-00501768ADE3}" type="pres">
      <dgm:prSet presAssocID="{4543067D-3E24-4650-820A-A2A6AB1A752C}" presName="negativeSpace" presStyleCnt="0"/>
      <dgm:spPr/>
      <dgm:t>
        <a:bodyPr/>
        <a:lstStyle/>
        <a:p>
          <a:endParaRPr lang="en-US"/>
        </a:p>
      </dgm:t>
    </dgm:pt>
    <dgm:pt modelId="{90752122-5899-460F-A6A5-E4D336A32C26}" type="pres">
      <dgm:prSet presAssocID="{4543067D-3E24-4650-820A-A2A6AB1A752C}" presName="childText" presStyleLbl="conFgAcc1" presStyleIdx="2" presStyleCnt="7">
        <dgm:presLayoutVars>
          <dgm:bulletEnabled val="1"/>
        </dgm:presLayoutVars>
      </dgm:prSet>
      <dgm:spPr/>
      <dgm:t>
        <a:bodyPr/>
        <a:lstStyle/>
        <a:p>
          <a:endParaRPr lang="en-US"/>
        </a:p>
      </dgm:t>
    </dgm:pt>
    <dgm:pt modelId="{71349DF5-74F5-4EAE-A3FC-EC764833128B}" type="pres">
      <dgm:prSet presAssocID="{D2F46988-849F-41BF-9D27-3E03ECE0FBC5}" presName="spaceBetweenRectangles" presStyleCnt="0"/>
      <dgm:spPr/>
      <dgm:t>
        <a:bodyPr/>
        <a:lstStyle/>
        <a:p>
          <a:endParaRPr lang="en-US"/>
        </a:p>
      </dgm:t>
    </dgm:pt>
    <dgm:pt modelId="{9DBAB6C3-5B14-4BCF-B2DD-9C1AD28A97EE}" type="pres">
      <dgm:prSet presAssocID="{A207ADB2-C9FA-4043-BD7A-8CEBA6C67D3A}" presName="parentLin" presStyleCnt="0"/>
      <dgm:spPr/>
      <dgm:t>
        <a:bodyPr/>
        <a:lstStyle/>
        <a:p>
          <a:endParaRPr lang="en-US"/>
        </a:p>
      </dgm:t>
    </dgm:pt>
    <dgm:pt modelId="{6888934B-2D89-4B70-ADB6-FE3EF4F5503F}" type="pres">
      <dgm:prSet presAssocID="{A207ADB2-C9FA-4043-BD7A-8CEBA6C67D3A}" presName="parentLeftMargin" presStyleLbl="node1" presStyleIdx="2" presStyleCnt="7"/>
      <dgm:spPr/>
      <dgm:t>
        <a:bodyPr/>
        <a:lstStyle/>
        <a:p>
          <a:endParaRPr lang="en-US"/>
        </a:p>
      </dgm:t>
    </dgm:pt>
    <dgm:pt modelId="{AD390177-5DFB-448A-8922-98A9D976F2D5}" type="pres">
      <dgm:prSet presAssocID="{A207ADB2-C9FA-4043-BD7A-8CEBA6C67D3A}" presName="parentText" presStyleLbl="node1" presStyleIdx="3" presStyleCnt="7" custScaleX="128232">
        <dgm:presLayoutVars>
          <dgm:chMax val="0"/>
          <dgm:bulletEnabled val="1"/>
        </dgm:presLayoutVars>
      </dgm:prSet>
      <dgm:spPr/>
      <dgm:t>
        <a:bodyPr/>
        <a:lstStyle/>
        <a:p>
          <a:endParaRPr lang="en-US"/>
        </a:p>
      </dgm:t>
    </dgm:pt>
    <dgm:pt modelId="{51780A53-21F3-4D64-9F44-CEA94B769596}" type="pres">
      <dgm:prSet presAssocID="{A207ADB2-C9FA-4043-BD7A-8CEBA6C67D3A}" presName="negativeSpace" presStyleCnt="0"/>
      <dgm:spPr/>
      <dgm:t>
        <a:bodyPr/>
        <a:lstStyle/>
        <a:p>
          <a:endParaRPr lang="en-US"/>
        </a:p>
      </dgm:t>
    </dgm:pt>
    <dgm:pt modelId="{F7E1BE59-3CBC-4EF5-912C-A09BA44E9D5B}" type="pres">
      <dgm:prSet presAssocID="{A207ADB2-C9FA-4043-BD7A-8CEBA6C67D3A}" presName="childText" presStyleLbl="conFgAcc1" presStyleIdx="3" presStyleCnt="7">
        <dgm:presLayoutVars>
          <dgm:bulletEnabled val="1"/>
        </dgm:presLayoutVars>
      </dgm:prSet>
      <dgm:spPr/>
      <dgm:t>
        <a:bodyPr/>
        <a:lstStyle/>
        <a:p>
          <a:endParaRPr lang="en-US"/>
        </a:p>
      </dgm:t>
    </dgm:pt>
    <dgm:pt modelId="{F9569CDF-E18A-4730-A122-B660C2919790}" type="pres">
      <dgm:prSet presAssocID="{358BB98F-7612-484A-A5D8-01B020B3C84E}" presName="spaceBetweenRectangles" presStyleCnt="0"/>
      <dgm:spPr/>
      <dgm:t>
        <a:bodyPr/>
        <a:lstStyle/>
        <a:p>
          <a:endParaRPr lang="en-US"/>
        </a:p>
      </dgm:t>
    </dgm:pt>
    <dgm:pt modelId="{C52B5FEC-F728-40CD-A090-21350F49DE58}" type="pres">
      <dgm:prSet presAssocID="{CA4AA3DB-8CEC-43E0-B117-5E8FF18CF371}" presName="parentLin" presStyleCnt="0"/>
      <dgm:spPr/>
      <dgm:t>
        <a:bodyPr/>
        <a:lstStyle/>
        <a:p>
          <a:endParaRPr lang="en-US"/>
        </a:p>
      </dgm:t>
    </dgm:pt>
    <dgm:pt modelId="{20C98CB4-1465-440D-AE1A-A007E933E782}" type="pres">
      <dgm:prSet presAssocID="{CA4AA3DB-8CEC-43E0-B117-5E8FF18CF371}" presName="parentLeftMargin" presStyleLbl="node1" presStyleIdx="3" presStyleCnt="7"/>
      <dgm:spPr/>
      <dgm:t>
        <a:bodyPr/>
        <a:lstStyle/>
        <a:p>
          <a:endParaRPr lang="en-US"/>
        </a:p>
      </dgm:t>
    </dgm:pt>
    <dgm:pt modelId="{2D1043FF-54FE-40B0-B611-8FC352C45AED}" type="pres">
      <dgm:prSet presAssocID="{CA4AA3DB-8CEC-43E0-B117-5E8FF18CF371}" presName="parentText" presStyleLbl="node1" presStyleIdx="4" presStyleCnt="7" custScaleX="128174" custScaleY="247744">
        <dgm:presLayoutVars>
          <dgm:chMax val="0"/>
          <dgm:bulletEnabled val="1"/>
        </dgm:presLayoutVars>
      </dgm:prSet>
      <dgm:spPr/>
      <dgm:t>
        <a:bodyPr/>
        <a:lstStyle/>
        <a:p>
          <a:endParaRPr lang="en-US"/>
        </a:p>
      </dgm:t>
    </dgm:pt>
    <dgm:pt modelId="{967587F2-2EEE-4C12-9C61-C99B2B640F28}" type="pres">
      <dgm:prSet presAssocID="{CA4AA3DB-8CEC-43E0-B117-5E8FF18CF371}" presName="negativeSpace" presStyleCnt="0"/>
      <dgm:spPr/>
      <dgm:t>
        <a:bodyPr/>
        <a:lstStyle/>
        <a:p>
          <a:endParaRPr lang="en-US"/>
        </a:p>
      </dgm:t>
    </dgm:pt>
    <dgm:pt modelId="{CF213610-9EFE-4271-B6F4-FD72DDF74065}" type="pres">
      <dgm:prSet presAssocID="{CA4AA3DB-8CEC-43E0-B117-5E8FF18CF371}" presName="childText" presStyleLbl="conFgAcc1" presStyleIdx="4" presStyleCnt="7">
        <dgm:presLayoutVars>
          <dgm:bulletEnabled val="1"/>
        </dgm:presLayoutVars>
      </dgm:prSet>
      <dgm:spPr/>
      <dgm:t>
        <a:bodyPr/>
        <a:lstStyle/>
        <a:p>
          <a:endParaRPr lang="en-US"/>
        </a:p>
      </dgm:t>
    </dgm:pt>
    <dgm:pt modelId="{36975606-4C45-4DCB-B268-30297F242AAE}" type="pres">
      <dgm:prSet presAssocID="{2BCCFA9B-D0B2-4CD0-973E-6BB9310E8B6B}" presName="spaceBetweenRectangles" presStyleCnt="0"/>
      <dgm:spPr/>
      <dgm:t>
        <a:bodyPr/>
        <a:lstStyle/>
        <a:p>
          <a:endParaRPr lang="en-US"/>
        </a:p>
      </dgm:t>
    </dgm:pt>
    <dgm:pt modelId="{3B5DF58F-4628-4193-A1F5-939D0CF8923D}" type="pres">
      <dgm:prSet presAssocID="{9CD81183-C697-4FDF-8FDB-576B9EBB128C}" presName="parentLin" presStyleCnt="0"/>
      <dgm:spPr/>
      <dgm:t>
        <a:bodyPr/>
        <a:lstStyle/>
        <a:p>
          <a:endParaRPr lang="en-US"/>
        </a:p>
      </dgm:t>
    </dgm:pt>
    <dgm:pt modelId="{1150D397-42C8-443A-87FB-912FB104A60E}" type="pres">
      <dgm:prSet presAssocID="{9CD81183-C697-4FDF-8FDB-576B9EBB128C}" presName="parentLeftMargin" presStyleLbl="node1" presStyleIdx="4" presStyleCnt="7"/>
      <dgm:spPr/>
      <dgm:t>
        <a:bodyPr/>
        <a:lstStyle/>
        <a:p>
          <a:endParaRPr lang="en-US"/>
        </a:p>
      </dgm:t>
    </dgm:pt>
    <dgm:pt modelId="{6D2F063D-8F8C-4E5D-9B88-2AA39D93D22E}" type="pres">
      <dgm:prSet presAssocID="{9CD81183-C697-4FDF-8FDB-576B9EBB128C}" presName="parentText" presStyleLbl="node1" presStyleIdx="5" presStyleCnt="7" custScaleX="128505">
        <dgm:presLayoutVars>
          <dgm:chMax val="0"/>
          <dgm:bulletEnabled val="1"/>
        </dgm:presLayoutVars>
      </dgm:prSet>
      <dgm:spPr/>
      <dgm:t>
        <a:bodyPr/>
        <a:lstStyle/>
        <a:p>
          <a:endParaRPr lang="en-US"/>
        </a:p>
      </dgm:t>
    </dgm:pt>
    <dgm:pt modelId="{0927516C-751F-4383-B9CD-1D4254956730}" type="pres">
      <dgm:prSet presAssocID="{9CD81183-C697-4FDF-8FDB-576B9EBB128C}" presName="negativeSpace" presStyleCnt="0"/>
      <dgm:spPr/>
      <dgm:t>
        <a:bodyPr/>
        <a:lstStyle/>
        <a:p>
          <a:endParaRPr lang="en-US"/>
        </a:p>
      </dgm:t>
    </dgm:pt>
    <dgm:pt modelId="{F107A2BE-9DD9-4D40-ADBF-9196A3FEABD0}" type="pres">
      <dgm:prSet presAssocID="{9CD81183-C697-4FDF-8FDB-576B9EBB128C}" presName="childText" presStyleLbl="conFgAcc1" presStyleIdx="5" presStyleCnt="7">
        <dgm:presLayoutVars>
          <dgm:bulletEnabled val="1"/>
        </dgm:presLayoutVars>
      </dgm:prSet>
      <dgm:spPr/>
      <dgm:t>
        <a:bodyPr/>
        <a:lstStyle/>
        <a:p>
          <a:endParaRPr lang="en-US"/>
        </a:p>
      </dgm:t>
    </dgm:pt>
    <dgm:pt modelId="{15AF8D23-17E7-4186-8746-2C5447941DF2}" type="pres">
      <dgm:prSet presAssocID="{D3502B7A-67D8-44C2-AAC3-557B8156D94D}" presName="spaceBetweenRectangles" presStyleCnt="0"/>
      <dgm:spPr/>
      <dgm:t>
        <a:bodyPr/>
        <a:lstStyle/>
        <a:p>
          <a:endParaRPr lang="en-US"/>
        </a:p>
      </dgm:t>
    </dgm:pt>
    <dgm:pt modelId="{D5B9FBC1-0A31-4B27-A51D-C8F56A1221B1}" type="pres">
      <dgm:prSet presAssocID="{CF90DED6-8ED3-44EE-9A98-E4C69C60FDC9}" presName="parentLin" presStyleCnt="0"/>
      <dgm:spPr/>
      <dgm:t>
        <a:bodyPr/>
        <a:lstStyle/>
        <a:p>
          <a:endParaRPr lang="en-US"/>
        </a:p>
      </dgm:t>
    </dgm:pt>
    <dgm:pt modelId="{0E25AFAC-76F0-45E2-91C6-835EDC801032}" type="pres">
      <dgm:prSet presAssocID="{CF90DED6-8ED3-44EE-9A98-E4C69C60FDC9}" presName="parentLeftMargin" presStyleLbl="node1" presStyleIdx="5" presStyleCnt="7"/>
      <dgm:spPr/>
      <dgm:t>
        <a:bodyPr/>
        <a:lstStyle/>
        <a:p>
          <a:endParaRPr lang="en-US"/>
        </a:p>
      </dgm:t>
    </dgm:pt>
    <dgm:pt modelId="{2FF185D9-25C9-405F-90AD-5E9783CFEAFF}" type="pres">
      <dgm:prSet presAssocID="{CF90DED6-8ED3-44EE-9A98-E4C69C60FDC9}" presName="parentText" presStyleLbl="node1" presStyleIdx="6" presStyleCnt="7" custScaleX="128232">
        <dgm:presLayoutVars>
          <dgm:chMax val="0"/>
          <dgm:bulletEnabled val="1"/>
        </dgm:presLayoutVars>
      </dgm:prSet>
      <dgm:spPr/>
      <dgm:t>
        <a:bodyPr/>
        <a:lstStyle/>
        <a:p>
          <a:endParaRPr lang="en-US"/>
        </a:p>
      </dgm:t>
    </dgm:pt>
    <dgm:pt modelId="{8878F1DD-3E53-43B0-B9D1-4CED33DC0160}" type="pres">
      <dgm:prSet presAssocID="{CF90DED6-8ED3-44EE-9A98-E4C69C60FDC9}" presName="negativeSpace" presStyleCnt="0"/>
      <dgm:spPr/>
      <dgm:t>
        <a:bodyPr/>
        <a:lstStyle/>
        <a:p>
          <a:endParaRPr lang="en-US"/>
        </a:p>
      </dgm:t>
    </dgm:pt>
    <dgm:pt modelId="{FB0ADEB4-3B38-4442-B1F2-F080A80C076F}" type="pres">
      <dgm:prSet presAssocID="{CF90DED6-8ED3-44EE-9A98-E4C69C60FDC9}" presName="childText" presStyleLbl="conFgAcc1" presStyleIdx="6" presStyleCnt="7">
        <dgm:presLayoutVars>
          <dgm:bulletEnabled val="1"/>
        </dgm:presLayoutVars>
      </dgm:prSet>
      <dgm:spPr/>
      <dgm:t>
        <a:bodyPr/>
        <a:lstStyle/>
        <a:p>
          <a:endParaRPr lang="en-US"/>
        </a:p>
      </dgm:t>
    </dgm:pt>
  </dgm:ptLst>
  <dgm:cxnLst>
    <dgm:cxn modelId="{5F8E13D0-18F0-42D5-8AFC-82D4F239D864}" srcId="{05191D5F-9287-4F09-8274-762C0149AC4A}" destId="{D64D1E0F-A4A9-4A18-9078-8748253C9D93}" srcOrd="1" destOrd="0" parTransId="{C8D6A5C8-6FB5-432B-B2EE-4E9F662BFE5C}" sibTransId="{D9520211-1D26-4EB6-988F-F7F6E9838C21}"/>
    <dgm:cxn modelId="{2C586D1F-023D-46E8-AD47-147C756CDA1E}" type="presOf" srcId="{A207ADB2-C9FA-4043-BD7A-8CEBA6C67D3A}" destId="{6888934B-2D89-4B70-ADB6-FE3EF4F5503F}" srcOrd="0" destOrd="0" presId="urn:microsoft.com/office/officeart/2005/8/layout/list1"/>
    <dgm:cxn modelId="{119C9DBB-AAB7-429F-88CB-F823BD2740B8}" type="presOf" srcId="{D64D1E0F-A4A9-4A18-9078-8748253C9D93}" destId="{135978C5-F511-47BB-B24C-96398125AC5D}" srcOrd="0" destOrd="0" presId="urn:microsoft.com/office/officeart/2005/8/layout/list1"/>
    <dgm:cxn modelId="{59ED9F9F-06E8-4953-919D-57CB71BCC871}" type="presOf" srcId="{D64D1E0F-A4A9-4A18-9078-8748253C9D93}" destId="{BEE97B93-FB99-47E8-83D9-A70EFC1E31E1}" srcOrd="1" destOrd="0" presId="urn:microsoft.com/office/officeart/2005/8/layout/list1"/>
    <dgm:cxn modelId="{DA25049C-6954-45A5-A6B2-93EC60945152}" type="presOf" srcId="{A60B7127-3409-4E68-9BD3-590FED03B137}" destId="{7C8E5B7E-FF8A-4B1C-9ED9-2892946EF31E}" srcOrd="0" destOrd="0" presId="urn:microsoft.com/office/officeart/2005/8/layout/list1"/>
    <dgm:cxn modelId="{71B6ECA9-0E32-4437-852C-BD694B72C4AA}" type="presOf" srcId="{9CD81183-C697-4FDF-8FDB-576B9EBB128C}" destId="{1150D397-42C8-443A-87FB-912FB104A60E}" srcOrd="0" destOrd="0" presId="urn:microsoft.com/office/officeart/2005/8/layout/list1"/>
    <dgm:cxn modelId="{0C752BFB-B10E-4C3F-97A5-6908AFBFEC2B}" srcId="{05191D5F-9287-4F09-8274-762C0149AC4A}" destId="{A207ADB2-C9FA-4043-BD7A-8CEBA6C67D3A}" srcOrd="3" destOrd="0" parTransId="{BF5B32EF-1B2A-49C9-A5F0-389A0BA6CA43}" sibTransId="{358BB98F-7612-484A-A5D8-01B020B3C84E}"/>
    <dgm:cxn modelId="{6E6FCCE5-9419-41ED-830C-5439B1AD3030}" type="presOf" srcId="{CA4AA3DB-8CEC-43E0-B117-5E8FF18CF371}" destId="{2D1043FF-54FE-40B0-B611-8FC352C45AED}" srcOrd="1" destOrd="0" presId="urn:microsoft.com/office/officeart/2005/8/layout/list1"/>
    <dgm:cxn modelId="{EB332468-D231-4BC7-8E82-661EAF17C5C1}" type="presOf" srcId="{CF90DED6-8ED3-44EE-9A98-E4C69C60FDC9}" destId="{0E25AFAC-76F0-45E2-91C6-835EDC801032}" srcOrd="0" destOrd="0" presId="urn:microsoft.com/office/officeart/2005/8/layout/list1"/>
    <dgm:cxn modelId="{6B13FB9D-77F0-4E62-9669-6C30523CCCC1}" type="presOf" srcId="{9CD81183-C697-4FDF-8FDB-576B9EBB128C}" destId="{6D2F063D-8F8C-4E5D-9B88-2AA39D93D22E}" srcOrd="1" destOrd="0" presId="urn:microsoft.com/office/officeart/2005/8/layout/list1"/>
    <dgm:cxn modelId="{385ED697-3386-40D4-928A-C10BA972F18B}" type="presOf" srcId="{A207ADB2-C9FA-4043-BD7A-8CEBA6C67D3A}" destId="{AD390177-5DFB-448A-8922-98A9D976F2D5}" srcOrd="1" destOrd="0" presId="urn:microsoft.com/office/officeart/2005/8/layout/list1"/>
    <dgm:cxn modelId="{736662D3-1963-4132-9B1B-027CCC856430}" type="presOf" srcId="{4543067D-3E24-4650-820A-A2A6AB1A752C}" destId="{576F5ADC-38CE-4158-95FF-92F1BCA8441F}" srcOrd="0" destOrd="0" presId="urn:microsoft.com/office/officeart/2005/8/layout/list1"/>
    <dgm:cxn modelId="{83E59CFB-9E83-4402-BD11-D269BBE7496F}" srcId="{05191D5F-9287-4F09-8274-762C0149AC4A}" destId="{CF90DED6-8ED3-44EE-9A98-E4C69C60FDC9}" srcOrd="6" destOrd="0" parTransId="{CAFB9B8E-DA22-4FEC-A0E6-59980579C9C8}" sibTransId="{9EB75A02-3F0C-4772-B923-F449B11B6880}"/>
    <dgm:cxn modelId="{31DC3797-528C-4862-8EBE-2C01A923641E}" srcId="{05191D5F-9287-4F09-8274-762C0149AC4A}" destId="{4543067D-3E24-4650-820A-A2A6AB1A752C}" srcOrd="2" destOrd="0" parTransId="{E2F8A1C5-6A12-4A76-A49A-A1FB3A6609A5}" sibTransId="{D2F46988-849F-41BF-9D27-3E03ECE0FBC5}"/>
    <dgm:cxn modelId="{DDC12031-135E-42BD-82C1-6CCCE64B325F}" type="presOf" srcId="{05191D5F-9287-4F09-8274-762C0149AC4A}" destId="{43038E8E-5112-426D-8748-FDFFB42B4722}" srcOrd="0" destOrd="0" presId="urn:microsoft.com/office/officeart/2005/8/layout/list1"/>
    <dgm:cxn modelId="{E0B6D288-3719-4C5D-800C-17001BA3C5D2}" srcId="{05191D5F-9287-4F09-8274-762C0149AC4A}" destId="{A60B7127-3409-4E68-9BD3-590FED03B137}" srcOrd="0" destOrd="0" parTransId="{F5015972-9C36-4B3E-A4F5-0DDDCAD18EA6}" sibTransId="{DEA1AB32-B3CF-4B3E-B246-1F4E2293E11B}"/>
    <dgm:cxn modelId="{2C8A5760-EF42-4789-852C-1131BB27DCB2}" type="presOf" srcId="{CF90DED6-8ED3-44EE-9A98-E4C69C60FDC9}" destId="{2FF185D9-25C9-405F-90AD-5E9783CFEAFF}" srcOrd="1" destOrd="0" presId="urn:microsoft.com/office/officeart/2005/8/layout/list1"/>
    <dgm:cxn modelId="{DCEF18B1-7B2A-4B2D-A10C-F9F95E6DB69F}" type="presOf" srcId="{CA4AA3DB-8CEC-43E0-B117-5E8FF18CF371}" destId="{20C98CB4-1465-440D-AE1A-A007E933E782}" srcOrd="0" destOrd="0" presId="urn:microsoft.com/office/officeart/2005/8/layout/list1"/>
    <dgm:cxn modelId="{4FC0BF6E-C00A-4C53-BBD1-F9B7F4317097}" srcId="{05191D5F-9287-4F09-8274-762C0149AC4A}" destId="{9CD81183-C697-4FDF-8FDB-576B9EBB128C}" srcOrd="5" destOrd="0" parTransId="{ED24FF54-81EE-4913-964D-5B7D046F0146}" sibTransId="{D3502B7A-67D8-44C2-AAC3-557B8156D94D}"/>
    <dgm:cxn modelId="{8B9DA919-7B7A-4404-9060-47D1146A0CDD}" srcId="{05191D5F-9287-4F09-8274-762C0149AC4A}" destId="{CA4AA3DB-8CEC-43E0-B117-5E8FF18CF371}" srcOrd="4" destOrd="0" parTransId="{69C532FC-3B75-4A31-8D8D-4280D34C3393}" sibTransId="{2BCCFA9B-D0B2-4CD0-973E-6BB9310E8B6B}"/>
    <dgm:cxn modelId="{47A2AFDC-79B3-413E-990B-849598B87DCB}" type="presOf" srcId="{4543067D-3E24-4650-820A-A2A6AB1A752C}" destId="{45153A32-5EA0-41BF-81AD-CDC98D871F77}" srcOrd="1" destOrd="0" presId="urn:microsoft.com/office/officeart/2005/8/layout/list1"/>
    <dgm:cxn modelId="{C5A2E82F-8784-425E-B3E9-FCE7717F7CD4}" type="presOf" srcId="{A60B7127-3409-4E68-9BD3-590FED03B137}" destId="{7460378D-B5AD-4C58-BABA-52F33E33D18F}" srcOrd="1" destOrd="0" presId="urn:microsoft.com/office/officeart/2005/8/layout/list1"/>
    <dgm:cxn modelId="{3C55FBAE-6FEE-49E8-9F5B-3E7E264B3658}" type="presParOf" srcId="{43038E8E-5112-426D-8748-FDFFB42B4722}" destId="{14602ADA-A563-448E-A1A1-281D35D9D1D7}" srcOrd="0" destOrd="0" presId="urn:microsoft.com/office/officeart/2005/8/layout/list1"/>
    <dgm:cxn modelId="{3F3412C6-907B-4EE8-8C04-E7AF6A999EFC}" type="presParOf" srcId="{14602ADA-A563-448E-A1A1-281D35D9D1D7}" destId="{7C8E5B7E-FF8A-4B1C-9ED9-2892946EF31E}" srcOrd="0" destOrd="0" presId="urn:microsoft.com/office/officeart/2005/8/layout/list1"/>
    <dgm:cxn modelId="{4647DA2F-1ACD-4967-B26B-F70CB240C07C}" type="presParOf" srcId="{14602ADA-A563-448E-A1A1-281D35D9D1D7}" destId="{7460378D-B5AD-4C58-BABA-52F33E33D18F}" srcOrd="1" destOrd="0" presId="urn:microsoft.com/office/officeart/2005/8/layout/list1"/>
    <dgm:cxn modelId="{7387EB6B-AAC0-45AD-9049-603AAE6E5C46}" type="presParOf" srcId="{43038E8E-5112-426D-8748-FDFFB42B4722}" destId="{B8B04738-C181-47D4-AF45-3BDCE364D931}" srcOrd="1" destOrd="0" presId="urn:microsoft.com/office/officeart/2005/8/layout/list1"/>
    <dgm:cxn modelId="{E9C5F6C2-0CFD-4C9D-99C6-D9470AAD7ED3}" type="presParOf" srcId="{43038E8E-5112-426D-8748-FDFFB42B4722}" destId="{9613C529-326E-462C-BC6B-8679453DEBD5}" srcOrd="2" destOrd="0" presId="urn:microsoft.com/office/officeart/2005/8/layout/list1"/>
    <dgm:cxn modelId="{61D64360-7A62-4E0B-8563-82B8A55F2865}" type="presParOf" srcId="{43038E8E-5112-426D-8748-FDFFB42B4722}" destId="{B0102C49-96B2-4857-AD1F-09E65F43E821}" srcOrd="3" destOrd="0" presId="urn:microsoft.com/office/officeart/2005/8/layout/list1"/>
    <dgm:cxn modelId="{2130ECC5-0C86-405B-9F68-CED4A6964D0A}" type="presParOf" srcId="{43038E8E-5112-426D-8748-FDFFB42B4722}" destId="{926CB29D-FF50-4BF3-A85D-DA89F743822D}" srcOrd="4" destOrd="0" presId="urn:microsoft.com/office/officeart/2005/8/layout/list1"/>
    <dgm:cxn modelId="{F396AC4A-A4D8-4D23-B68C-528B0E86914D}" type="presParOf" srcId="{926CB29D-FF50-4BF3-A85D-DA89F743822D}" destId="{135978C5-F511-47BB-B24C-96398125AC5D}" srcOrd="0" destOrd="0" presId="urn:microsoft.com/office/officeart/2005/8/layout/list1"/>
    <dgm:cxn modelId="{DF6B977B-25DB-4769-9704-EA8F0F1DAF16}" type="presParOf" srcId="{926CB29D-FF50-4BF3-A85D-DA89F743822D}" destId="{BEE97B93-FB99-47E8-83D9-A70EFC1E31E1}" srcOrd="1" destOrd="0" presId="urn:microsoft.com/office/officeart/2005/8/layout/list1"/>
    <dgm:cxn modelId="{BFCFF6D7-182C-480D-803C-52713FE78CF3}" type="presParOf" srcId="{43038E8E-5112-426D-8748-FDFFB42B4722}" destId="{C0C7E798-EF22-45F4-BBDC-7BD5F9C64E6E}" srcOrd="5" destOrd="0" presId="urn:microsoft.com/office/officeart/2005/8/layout/list1"/>
    <dgm:cxn modelId="{C3830905-04C5-4827-A61F-287E7D7B92B2}" type="presParOf" srcId="{43038E8E-5112-426D-8748-FDFFB42B4722}" destId="{A81E1EBC-6E52-46C8-B67D-7F6ECDFAE899}" srcOrd="6" destOrd="0" presId="urn:microsoft.com/office/officeart/2005/8/layout/list1"/>
    <dgm:cxn modelId="{512921EB-3821-4D22-A2DD-469948581DCA}" type="presParOf" srcId="{43038E8E-5112-426D-8748-FDFFB42B4722}" destId="{9F0328DA-2DDB-43EF-9348-EB038A23106D}" srcOrd="7" destOrd="0" presId="urn:microsoft.com/office/officeart/2005/8/layout/list1"/>
    <dgm:cxn modelId="{AF93EC93-09D7-4E30-A476-6A26878F762A}" type="presParOf" srcId="{43038E8E-5112-426D-8748-FDFFB42B4722}" destId="{E42F6E7B-110D-42CB-B0BB-85D6524AEF3F}" srcOrd="8" destOrd="0" presId="urn:microsoft.com/office/officeart/2005/8/layout/list1"/>
    <dgm:cxn modelId="{21A4C20F-C746-44C8-8EAA-4BB2ADB58464}" type="presParOf" srcId="{E42F6E7B-110D-42CB-B0BB-85D6524AEF3F}" destId="{576F5ADC-38CE-4158-95FF-92F1BCA8441F}" srcOrd="0" destOrd="0" presId="urn:microsoft.com/office/officeart/2005/8/layout/list1"/>
    <dgm:cxn modelId="{DF39A569-674E-4801-8115-46A9CA7EB9AC}" type="presParOf" srcId="{E42F6E7B-110D-42CB-B0BB-85D6524AEF3F}" destId="{45153A32-5EA0-41BF-81AD-CDC98D871F77}" srcOrd="1" destOrd="0" presId="urn:microsoft.com/office/officeart/2005/8/layout/list1"/>
    <dgm:cxn modelId="{78AC334A-ED08-4777-A1FF-C32BCC64E39A}" type="presParOf" srcId="{43038E8E-5112-426D-8748-FDFFB42B4722}" destId="{B95F69A5-39F4-4F0C-BD51-00501768ADE3}" srcOrd="9" destOrd="0" presId="urn:microsoft.com/office/officeart/2005/8/layout/list1"/>
    <dgm:cxn modelId="{190D113D-2CF2-43DA-8034-4889B99487EF}" type="presParOf" srcId="{43038E8E-5112-426D-8748-FDFFB42B4722}" destId="{90752122-5899-460F-A6A5-E4D336A32C26}" srcOrd="10" destOrd="0" presId="urn:microsoft.com/office/officeart/2005/8/layout/list1"/>
    <dgm:cxn modelId="{0914F91A-06FB-44A6-A7B7-444717DC3C0C}" type="presParOf" srcId="{43038E8E-5112-426D-8748-FDFFB42B4722}" destId="{71349DF5-74F5-4EAE-A3FC-EC764833128B}" srcOrd="11" destOrd="0" presId="urn:microsoft.com/office/officeart/2005/8/layout/list1"/>
    <dgm:cxn modelId="{25922E40-35DE-4B71-A4E6-39F17A979F11}" type="presParOf" srcId="{43038E8E-5112-426D-8748-FDFFB42B4722}" destId="{9DBAB6C3-5B14-4BCF-B2DD-9C1AD28A97EE}" srcOrd="12" destOrd="0" presId="urn:microsoft.com/office/officeart/2005/8/layout/list1"/>
    <dgm:cxn modelId="{A1266E66-FF2A-4ECC-9802-3989743B4A9B}" type="presParOf" srcId="{9DBAB6C3-5B14-4BCF-B2DD-9C1AD28A97EE}" destId="{6888934B-2D89-4B70-ADB6-FE3EF4F5503F}" srcOrd="0" destOrd="0" presId="urn:microsoft.com/office/officeart/2005/8/layout/list1"/>
    <dgm:cxn modelId="{232401AC-C179-4372-A84C-1ADD4F0A858A}" type="presParOf" srcId="{9DBAB6C3-5B14-4BCF-B2DD-9C1AD28A97EE}" destId="{AD390177-5DFB-448A-8922-98A9D976F2D5}" srcOrd="1" destOrd="0" presId="urn:microsoft.com/office/officeart/2005/8/layout/list1"/>
    <dgm:cxn modelId="{EDEB303D-A989-4532-A378-1CEFEDEDDD6B}" type="presParOf" srcId="{43038E8E-5112-426D-8748-FDFFB42B4722}" destId="{51780A53-21F3-4D64-9F44-CEA94B769596}" srcOrd="13" destOrd="0" presId="urn:microsoft.com/office/officeart/2005/8/layout/list1"/>
    <dgm:cxn modelId="{F1046D0E-BA46-4FC4-9C64-8088C0BDCE9B}" type="presParOf" srcId="{43038E8E-5112-426D-8748-FDFFB42B4722}" destId="{F7E1BE59-3CBC-4EF5-912C-A09BA44E9D5B}" srcOrd="14" destOrd="0" presId="urn:microsoft.com/office/officeart/2005/8/layout/list1"/>
    <dgm:cxn modelId="{5489E54F-581C-4853-84B6-1E6B29BED987}" type="presParOf" srcId="{43038E8E-5112-426D-8748-FDFFB42B4722}" destId="{F9569CDF-E18A-4730-A122-B660C2919790}" srcOrd="15" destOrd="0" presId="urn:microsoft.com/office/officeart/2005/8/layout/list1"/>
    <dgm:cxn modelId="{3AC64BE8-AC13-4AB7-A6F0-F85B485EA14E}" type="presParOf" srcId="{43038E8E-5112-426D-8748-FDFFB42B4722}" destId="{C52B5FEC-F728-40CD-A090-21350F49DE58}" srcOrd="16" destOrd="0" presId="urn:microsoft.com/office/officeart/2005/8/layout/list1"/>
    <dgm:cxn modelId="{60131FD2-1523-4D83-A8D7-4C96BFEEA005}" type="presParOf" srcId="{C52B5FEC-F728-40CD-A090-21350F49DE58}" destId="{20C98CB4-1465-440D-AE1A-A007E933E782}" srcOrd="0" destOrd="0" presId="urn:microsoft.com/office/officeart/2005/8/layout/list1"/>
    <dgm:cxn modelId="{E1DA69A6-5D64-43B8-9375-083AA3A34D96}" type="presParOf" srcId="{C52B5FEC-F728-40CD-A090-21350F49DE58}" destId="{2D1043FF-54FE-40B0-B611-8FC352C45AED}" srcOrd="1" destOrd="0" presId="urn:microsoft.com/office/officeart/2005/8/layout/list1"/>
    <dgm:cxn modelId="{D9E2E476-1FFF-42FE-B2FD-9ED0DCE45A17}" type="presParOf" srcId="{43038E8E-5112-426D-8748-FDFFB42B4722}" destId="{967587F2-2EEE-4C12-9C61-C99B2B640F28}" srcOrd="17" destOrd="0" presId="urn:microsoft.com/office/officeart/2005/8/layout/list1"/>
    <dgm:cxn modelId="{7CE35B5E-6D8F-4625-8657-023F53DAD8BD}" type="presParOf" srcId="{43038E8E-5112-426D-8748-FDFFB42B4722}" destId="{CF213610-9EFE-4271-B6F4-FD72DDF74065}" srcOrd="18" destOrd="0" presId="urn:microsoft.com/office/officeart/2005/8/layout/list1"/>
    <dgm:cxn modelId="{C6A6FB55-714F-4A7E-A668-1599BECD219D}" type="presParOf" srcId="{43038E8E-5112-426D-8748-FDFFB42B4722}" destId="{36975606-4C45-4DCB-B268-30297F242AAE}" srcOrd="19" destOrd="0" presId="urn:microsoft.com/office/officeart/2005/8/layout/list1"/>
    <dgm:cxn modelId="{A246A67A-57EF-4777-B766-2BA617D73820}" type="presParOf" srcId="{43038E8E-5112-426D-8748-FDFFB42B4722}" destId="{3B5DF58F-4628-4193-A1F5-939D0CF8923D}" srcOrd="20" destOrd="0" presId="urn:microsoft.com/office/officeart/2005/8/layout/list1"/>
    <dgm:cxn modelId="{86B03D69-4A67-4D99-8D67-12FA9C9E9676}" type="presParOf" srcId="{3B5DF58F-4628-4193-A1F5-939D0CF8923D}" destId="{1150D397-42C8-443A-87FB-912FB104A60E}" srcOrd="0" destOrd="0" presId="urn:microsoft.com/office/officeart/2005/8/layout/list1"/>
    <dgm:cxn modelId="{369079A8-1332-41B9-8DEE-385626ABCE30}" type="presParOf" srcId="{3B5DF58F-4628-4193-A1F5-939D0CF8923D}" destId="{6D2F063D-8F8C-4E5D-9B88-2AA39D93D22E}" srcOrd="1" destOrd="0" presId="urn:microsoft.com/office/officeart/2005/8/layout/list1"/>
    <dgm:cxn modelId="{ADA12C6B-51CB-4361-B0DB-84EEF186B627}" type="presParOf" srcId="{43038E8E-5112-426D-8748-FDFFB42B4722}" destId="{0927516C-751F-4383-B9CD-1D4254956730}" srcOrd="21" destOrd="0" presId="urn:microsoft.com/office/officeart/2005/8/layout/list1"/>
    <dgm:cxn modelId="{4A829DAC-3856-42C7-8198-BDECF31ED698}" type="presParOf" srcId="{43038E8E-5112-426D-8748-FDFFB42B4722}" destId="{F107A2BE-9DD9-4D40-ADBF-9196A3FEABD0}" srcOrd="22" destOrd="0" presId="urn:microsoft.com/office/officeart/2005/8/layout/list1"/>
    <dgm:cxn modelId="{9A20A0EE-272B-4B05-8F7E-686AE046BA00}" type="presParOf" srcId="{43038E8E-5112-426D-8748-FDFFB42B4722}" destId="{15AF8D23-17E7-4186-8746-2C5447941DF2}" srcOrd="23" destOrd="0" presId="urn:microsoft.com/office/officeart/2005/8/layout/list1"/>
    <dgm:cxn modelId="{18B008F2-D16B-4EC6-ADCC-E286B81F1B1A}" type="presParOf" srcId="{43038E8E-5112-426D-8748-FDFFB42B4722}" destId="{D5B9FBC1-0A31-4B27-A51D-C8F56A1221B1}" srcOrd="24" destOrd="0" presId="urn:microsoft.com/office/officeart/2005/8/layout/list1"/>
    <dgm:cxn modelId="{9CE93E84-4309-4FDF-8391-A5D92DD7FC51}" type="presParOf" srcId="{D5B9FBC1-0A31-4B27-A51D-C8F56A1221B1}" destId="{0E25AFAC-76F0-45E2-91C6-835EDC801032}" srcOrd="0" destOrd="0" presId="urn:microsoft.com/office/officeart/2005/8/layout/list1"/>
    <dgm:cxn modelId="{2BA8A7DA-8681-49CF-8421-BAC3B43246A1}" type="presParOf" srcId="{D5B9FBC1-0A31-4B27-A51D-C8F56A1221B1}" destId="{2FF185D9-25C9-405F-90AD-5E9783CFEAFF}" srcOrd="1" destOrd="0" presId="urn:microsoft.com/office/officeart/2005/8/layout/list1"/>
    <dgm:cxn modelId="{DA42535F-4FB9-4C3C-A596-51E1648FEC63}" type="presParOf" srcId="{43038E8E-5112-426D-8748-FDFFB42B4722}" destId="{8878F1DD-3E53-43B0-B9D1-4CED33DC0160}" srcOrd="25" destOrd="0" presId="urn:microsoft.com/office/officeart/2005/8/layout/list1"/>
    <dgm:cxn modelId="{CBD825EB-FF78-45C0-9B0B-E73B3721CE82}" type="presParOf" srcId="{43038E8E-5112-426D-8748-FDFFB42B4722}" destId="{FB0ADEB4-3B38-4442-B1F2-F080A80C076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91D5F-9287-4F09-8274-762C0149AC4A}" type="doc">
      <dgm:prSet loTypeId="urn:microsoft.com/office/officeart/2005/8/layout/list1" loCatId="list" qsTypeId="urn:microsoft.com/office/officeart/2005/8/quickstyle/simple3" qsCatId="simple" csTypeId="urn:microsoft.com/office/officeart/2005/8/colors/accent4_2" csCatId="accent4" phldr="1"/>
      <dgm:spPr/>
      <dgm:t>
        <a:bodyPr/>
        <a:lstStyle/>
        <a:p>
          <a:endParaRPr lang="en-US"/>
        </a:p>
      </dgm:t>
    </dgm:pt>
    <dgm:pt modelId="{A60B7127-3409-4E68-9BD3-590FED03B137}">
      <dgm:prSet custT="1"/>
      <dgm:spPr/>
      <dgm:t>
        <a:bodyPr/>
        <a:lstStyle/>
        <a:p>
          <a:r>
            <a:rPr lang="en-US" sz="1600" b="1" dirty="0" smtClean="0"/>
            <a:t>CVFPB:  </a:t>
          </a:r>
          <a:r>
            <a:rPr lang="en-US" sz="1600" b="0" dirty="0" smtClean="0"/>
            <a:t>Status Updates at two Board Meetings</a:t>
          </a:r>
          <a:endParaRPr lang="en-US" sz="1600" b="0" dirty="0"/>
        </a:p>
      </dgm:t>
    </dgm:pt>
    <dgm:pt modelId="{F5015972-9C36-4B3E-A4F5-0DDDCAD18EA6}" type="parTrans" cxnId="{E0B6D288-3719-4C5D-800C-17001BA3C5D2}">
      <dgm:prSet/>
      <dgm:spPr/>
      <dgm:t>
        <a:bodyPr/>
        <a:lstStyle/>
        <a:p>
          <a:endParaRPr lang="en-US" sz="1400"/>
        </a:p>
      </dgm:t>
    </dgm:pt>
    <dgm:pt modelId="{DEA1AB32-B3CF-4B3E-B246-1F4E2293E11B}" type="sibTrans" cxnId="{E0B6D288-3719-4C5D-800C-17001BA3C5D2}">
      <dgm:prSet/>
      <dgm:spPr/>
      <dgm:t>
        <a:bodyPr/>
        <a:lstStyle/>
        <a:p>
          <a:endParaRPr lang="en-US" sz="1400"/>
        </a:p>
      </dgm:t>
    </dgm:pt>
    <dgm:pt modelId="{D64D1E0F-A4A9-4A18-9078-8748253C9D93}">
      <dgm:prSet custT="1"/>
      <dgm:spPr/>
      <dgm:t>
        <a:bodyPr/>
        <a:lstStyle/>
        <a:p>
          <a:r>
            <a:rPr lang="en-US" sz="1600" b="1" dirty="0" smtClean="0"/>
            <a:t>Coordinating Committee:  </a:t>
          </a:r>
          <a:r>
            <a:rPr lang="en-US" sz="1600" dirty="0" smtClean="0"/>
            <a:t>Status update provided at two CC meetings</a:t>
          </a:r>
          <a:endParaRPr lang="en-US" sz="1600" dirty="0"/>
        </a:p>
      </dgm:t>
    </dgm:pt>
    <dgm:pt modelId="{C8D6A5C8-6FB5-432B-B2EE-4E9F662BFE5C}" type="parTrans" cxnId="{5F8E13D0-18F0-42D5-8AFC-82D4F239D864}">
      <dgm:prSet/>
      <dgm:spPr/>
      <dgm:t>
        <a:bodyPr/>
        <a:lstStyle/>
        <a:p>
          <a:endParaRPr lang="en-US" sz="1400"/>
        </a:p>
      </dgm:t>
    </dgm:pt>
    <dgm:pt modelId="{D9520211-1D26-4EB6-988F-F7F6E9838C21}" type="sibTrans" cxnId="{5F8E13D0-18F0-42D5-8AFC-82D4F239D864}">
      <dgm:prSet/>
      <dgm:spPr/>
      <dgm:t>
        <a:bodyPr/>
        <a:lstStyle/>
        <a:p>
          <a:endParaRPr lang="en-US" sz="1400"/>
        </a:p>
      </dgm:t>
    </dgm:pt>
    <dgm:pt modelId="{4543067D-3E24-4650-820A-A2A6AB1A752C}">
      <dgm:prSet custT="1"/>
      <dgm:spPr/>
      <dgm:t>
        <a:bodyPr/>
        <a:lstStyle/>
        <a:p>
          <a:r>
            <a:rPr lang="en-US" sz="1600" b="1" dirty="0" smtClean="0"/>
            <a:t>Interagency Flood Management Collaborative:  </a:t>
          </a:r>
          <a:r>
            <a:rPr lang="en-US" sz="1600" dirty="0" smtClean="0"/>
            <a:t>Status updates provided at two IFMC meetings</a:t>
          </a:r>
          <a:endParaRPr lang="en-US" sz="1600" dirty="0"/>
        </a:p>
      </dgm:t>
    </dgm:pt>
    <dgm:pt modelId="{E2F8A1C5-6A12-4A76-A49A-A1FB3A6609A5}" type="parTrans" cxnId="{31DC3797-528C-4862-8EBE-2C01A923641E}">
      <dgm:prSet/>
      <dgm:spPr/>
      <dgm:t>
        <a:bodyPr/>
        <a:lstStyle/>
        <a:p>
          <a:endParaRPr lang="en-US" sz="1400"/>
        </a:p>
      </dgm:t>
    </dgm:pt>
    <dgm:pt modelId="{D2F46988-849F-41BF-9D27-3E03ECE0FBC5}" type="sibTrans" cxnId="{31DC3797-528C-4862-8EBE-2C01A923641E}">
      <dgm:prSet/>
      <dgm:spPr/>
      <dgm:t>
        <a:bodyPr/>
        <a:lstStyle/>
        <a:p>
          <a:endParaRPr lang="en-US" sz="1400"/>
        </a:p>
      </dgm:t>
    </dgm:pt>
    <dgm:pt modelId="{A207ADB2-C9FA-4043-BD7A-8CEBA6C67D3A}">
      <dgm:prSet custT="1"/>
      <dgm:spPr/>
      <dgm:t>
        <a:bodyPr/>
        <a:lstStyle/>
        <a:p>
          <a:r>
            <a:rPr lang="en-US" sz="1600" b="1" dirty="0" err="1" smtClean="0"/>
            <a:t>FloodSAFE</a:t>
          </a:r>
          <a:r>
            <a:rPr lang="en-US" sz="1600" b="1" dirty="0" smtClean="0"/>
            <a:t> Newsletters:  </a:t>
          </a:r>
          <a:r>
            <a:rPr lang="en-US" sz="1600" b="0" dirty="0" smtClean="0"/>
            <a:t>Program information, status updates have been included in several FS newsletters.</a:t>
          </a:r>
          <a:endParaRPr lang="en-US" sz="1600" dirty="0"/>
        </a:p>
      </dgm:t>
    </dgm:pt>
    <dgm:pt modelId="{BF5B32EF-1B2A-49C9-A5F0-389A0BA6CA43}" type="parTrans" cxnId="{0C752BFB-B10E-4C3F-97A5-6908AFBFEC2B}">
      <dgm:prSet/>
      <dgm:spPr/>
      <dgm:t>
        <a:bodyPr/>
        <a:lstStyle/>
        <a:p>
          <a:endParaRPr lang="en-US" sz="1400"/>
        </a:p>
      </dgm:t>
    </dgm:pt>
    <dgm:pt modelId="{358BB98F-7612-484A-A5D8-01B020B3C84E}" type="sibTrans" cxnId="{0C752BFB-B10E-4C3F-97A5-6908AFBFEC2B}">
      <dgm:prSet/>
      <dgm:spPr/>
      <dgm:t>
        <a:bodyPr/>
        <a:lstStyle/>
        <a:p>
          <a:endParaRPr lang="en-US" sz="1400"/>
        </a:p>
      </dgm:t>
    </dgm:pt>
    <dgm:pt modelId="{CA4AA3DB-8CEC-43E0-B117-5E8FF18CF371}">
      <dgm:prSet custT="1"/>
      <dgm:spPr/>
      <dgm:t>
        <a:bodyPr/>
        <a:lstStyle/>
        <a:p>
          <a:r>
            <a:rPr lang="en-US" sz="1600" b="1" dirty="0" smtClean="0"/>
            <a:t>DWR RLRG Website:  </a:t>
          </a:r>
          <a:r>
            <a:rPr lang="en-US" sz="1600" dirty="0" smtClean="0"/>
            <a:t>Website frequently updated, including information on work group participation, interested parties, project charter and draft RLRG document.</a:t>
          </a:r>
          <a:endParaRPr lang="en-US" sz="1600" dirty="0"/>
        </a:p>
      </dgm:t>
    </dgm:pt>
    <dgm:pt modelId="{69C532FC-3B75-4A31-8D8D-4280D34C3393}" type="parTrans" cxnId="{8B9DA919-7B7A-4404-9060-47D1146A0CDD}">
      <dgm:prSet/>
      <dgm:spPr/>
      <dgm:t>
        <a:bodyPr/>
        <a:lstStyle/>
        <a:p>
          <a:endParaRPr lang="en-US" sz="1400"/>
        </a:p>
      </dgm:t>
    </dgm:pt>
    <dgm:pt modelId="{2BCCFA9B-D0B2-4CD0-973E-6BB9310E8B6B}" type="sibTrans" cxnId="{8B9DA919-7B7A-4404-9060-47D1146A0CDD}">
      <dgm:prSet/>
      <dgm:spPr/>
      <dgm:t>
        <a:bodyPr/>
        <a:lstStyle/>
        <a:p>
          <a:endParaRPr lang="en-US" sz="1400"/>
        </a:p>
      </dgm:t>
    </dgm:pt>
    <dgm:pt modelId="{9CD81183-C697-4FDF-8FDB-576B9EBB128C}">
      <dgm:prSet custT="1"/>
      <dgm:spPr/>
      <dgm:t>
        <a:bodyPr/>
        <a:lstStyle/>
        <a:p>
          <a:r>
            <a:rPr lang="en-US" sz="1600" b="1" dirty="0" smtClean="0"/>
            <a:t>Interested Parties and Work Group emails:  </a:t>
          </a:r>
          <a:r>
            <a:rPr lang="en-US" sz="1600" b="0" dirty="0" smtClean="0"/>
            <a:t>Frequent notices to WG members and IPs on status and upcoming meetings.</a:t>
          </a:r>
          <a:endParaRPr lang="en-US" sz="1600" dirty="0"/>
        </a:p>
      </dgm:t>
    </dgm:pt>
    <dgm:pt modelId="{ED24FF54-81EE-4913-964D-5B7D046F0146}" type="parTrans" cxnId="{4FC0BF6E-C00A-4C53-BBD1-F9B7F4317097}">
      <dgm:prSet/>
      <dgm:spPr/>
      <dgm:t>
        <a:bodyPr/>
        <a:lstStyle/>
        <a:p>
          <a:endParaRPr lang="en-US" sz="1400"/>
        </a:p>
      </dgm:t>
    </dgm:pt>
    <dgm:pt modelId="{D3502B7A-67D8-44C2-AAC3-557B8156D94D}" type="sibTrans" cxnId="{4FC0BF6E-C00A-4C53-BBD1-F9B7F4317097}">
      <dgm:prSet/>
      <dgm:spPr/>
      <dgm:t>
        <a:bodyPr/>
        <a:lstStyle/>
        <a:p>
          <a:endParaRPr lang="en-US" sz="1400"/>
        </a:p>
      </dgm:t>
    </dgm:pt>
    <dgm:pt modelId="{CF90DED6-8ED3-44EE-9A98-E4C69C60FDC9}">
      <dgm:prSet custT="1"/>
      <dgm:spPr/>
      <dgm:t>
        <a:bodyPr/>
        <a:lstStyle/>
        <a:p>
          <a:r>
            <a:rPr lang="en-US" sz="1600" b="1" dirty="0" smtClean="0"/>
            <a:t>Numerous Status Updates:  </a:t>
          </a:r>
          <a:r>
            <a:rPr lang="en-US" sz="1600" b="0" dirty="0" smtClean="0"/>
            <a:t>DWR monthly report to CVFPB, report to Resources Agencies and Governors Office.</a:t>
          </a:r>
          <a:endParaRPr lang="en-US" sz="1600" dirty="0"/>
        </a:p>
      </dgm:t>
    </dgm:pt>
    <dgm:pt modelId="{CAFB9B8E-DA22-4FEC-A0E6-59980579C9C8}" type="parTrans" cxnId="{83E59CFB-9E83-4402-BD11-D269BBE7496F}">
      <dgm:prSet/>
      <dgm:spPr/>
      <dgm:t>
        <a:bodyPr/>
        <a:lstStyle/>
        <a:p>
          <a:endParaRPr lang="en-US" sz="1400"/>
        </a:p>
      </dgm:t>
    </dgm:pt>
    <dgm:pt modelId="{9EB75A02-3F0C-4772-B923-F449B11B6880}" type="sibTrans" cxnId="{83E59CFB-9E83-4402-BD11-D269BBE7496F}">
      <dgm:prSet/>
      <dgm:spPr/>
      <dgm:t>
        <a:bodyPr/>
        <a:lstStyle/>
        <a:p>
          <a:endParaRPr lang="en-US" sz="1400"/>
        </a:p>
      </dgm:t>
    </dgm:pt>
    <dgm:pt modelId="{43038E8E-5112-426D-8748-FDFFB42B4722}" type="pres">
      <dgm:prSet presAssocID="{05191D5F-9287-4F09-8274-762C0149AC4A}" presName="linear" presStyleCnt="0">
        <dgm:presLayoutVars>
          <dgm:dir/>
          <dgm:animLvl val="lvl"/>
          <dgm:resizeHandles val="exact"/>
        </dgm:presLayoutVars>
      </dgm:prSet>
      <dgm:spPr/>
      <dgm:t>
        <a:bodyPr/>
        <a:lstStyle/>
        <a:p>
          <a:endParaRPr lang="en-US"/>
        </a:p>
      </dgm:t>
    </dgm:pt>
    <dgm:pt modelId="{14602ADA-A563-448E-A1A1-281D35D9D1D7}" type="pres">
      <dgm:prSet presAssocID="{A60B7127-3409-4E68-9BD3-590FED03B137}" presName="parentLin" presStyleCnt="0"/>
      <dgm:spPr/>
      <dgm:t>
        <a:bodyPr/>
        <a:lstStyle/>
        <a:p>
          <a:endParaRPr lang="en-US"/>
        </a:p>
      </dgm:t>
    </dgm:pt>
    <dgm:pt modelId="{7C8E5B7E-FF8A-4B1C-9ED9-2892946EF31E}" type="pres">
      <dgm:prSet presAssocID="{A60B7127-3409-4E68-9BD3-590FED03B137}" presName="parentLeftMargin" presStyleLbl="node1" presStyleIdx="0" presStyleCnt="7"/>
      <dgm:spPr/>
      <dgm:t>
        <a:bodyPr/>
        <a:lstStyle/>
        <a:p>
          <a:endParaRPr lang="en-US"/>
        </a:p>
      </dgm:t>
    </dgm:pt>
    <dgm:pt modelId="{7460378D-B5AD-4C58-BABA-52F33E33D18F}" type="pres">
      <dgm:prSet presAssocID="{A60B7127-3409-4E68-9BD3-590FED03B137}" presName="parentText" presStyleLbl="node1" presStyleIdx="0" presStyleCnt="7" custScaleX="129225">
        <dgm:presLayoutVars>
          <dgm:chMax val="0"/>
          <dgm:bulletEnabled val="1"/>
        </dgm:presLayoutVars>
      </dgm:prSet>
      <dgm:spPr/>
      <dgm:t>
        <a:bodyPr/>
        <a:lstStyle/>
        <a:p>
          <a:endParaRPr lang="en-US"/>
        </a:p>
      </dgm:t>
    </dgm:pt>
    <dgm:pt modelId="{B8B04738-C181-47D4-AF45-3BDCE364D931}" type="pres">
      <dgm:prSet presAssocID="{A60B7127-3409-4E68-9BD3-590FED03B137}" presName="negativeSpace" presStyleCnt="0"/>
      <dgm:spPr/>
      <dgm:t>
        <a:bodyPr/>
        <a:lstStyle/>
        <a:p>
          <a:endParaRPr lang="en-US"/>
        </a:p>
      </dgm:t>
    </dgm:pt>
    <dgm:pt modelId="{9613C529-326E-462C-BC6B-8679453DEBD5}" type="pres">
      <dgm:prSet presAssocID="{A60B7127-3409-4E68-9BD3-590FED03B137}" presName="childText" presStyleLbl="conFgAcc1" presStyleIdx="0" presStyleCnt="7">
        <dgm:presLayoutVars>
          <dgm:bulletEnabled val="1"/>
        </dgm:presLayoutVars>
      </dgm:prSet>
      <dgm:spPr/>
      <dgm:t>
        <a:bodyPr/>
        <a:lstStyle/>
        <a:p>
          <a:endParaRPr lang="en-US"/>
        </a:p>
      </dgm:t>
    </dgm:pt>
    <dgm:pt modelId="{B0102C49-96B2-4857-AD1F-09E65F43E821}" type="pres">
      <dgm:prSet presAssocID="{DEA1AB32-B3CF-4B3E-B246-1F4E2293E11B}" presName="spaceBetweenRectangles" presStyleCnt="0"/>
      <dgm:spPr/>
      <dgm:t>
        <a:bodyPr/>
        <a:lstStyle/>
        <a:p>
          <a:endParaRPr lang="en-US"/>
        </a:p>
      </dgm:t>
    </dgm:pt>
    <dgm:pt modelId="{926CB29D-FF50-4BF3-A85D-DA89F743822D}" type="pres">
      <dgm:prSet presAssocID="{D64D1E0F-A4A9-4A18-9078-8748253C9D93}" presName="parentLin" presStyleCnt="0"/>
      <dgm:spPr/>
      <dgm:t>
        <a:bodyPr/>
        <a:lstStyle/>
        <a:p>
          <a:endParaRPr lang="en-US"/>
        </a:p>
      </dgm:t>
    </dgm:pt>
    <dgm:pt modelId="{135978C5-F511-47BB-B24C-96398125AC5D}" type="pres">
      <dgm:prSet presAssocID="{D64D1E0F-A4A9-4A18-9078-8748253C9D93}" presName="parentLeftMargin" presStyleLbl="node1" presStyleIdx="0" presStyleCnt="7"/>
      <dgm:spPr/>
      <dgm:t>
        <a:bodyPr/>
        <a:lstStyle/>
        <a:p>
          <a:endParaRPr lang="en-US"/>
        </a:p>
      </dgm:t>
    </dgm:pt>
    <dgm:pt modelId="{BEE97B93-FB99-47E8-83D9-A70EFC1E31E1}" type="pres">
      <dgm:prSet presAssocID="{D64D1E0F-A4A9-4A18-9078-8748253C9D93}" presName="parentText" presStyleLbl="node1" presStyleIdx="1" presStyleCnt="7" custScaleX="128174">
        <dgm:presLayoutVars>
          <dgm:chMax val="0"/>
          <dgm:bulletEnabled val="1"/>
        </dgm:presLayoutVars>
      </dgm:prSet>
      <dgm:spPr/>
      <dgm:t>
        <a:bodyPr/>
        <a:lstStyle/>
        <a:p>
          <a:endParaRPr lang="en-US"/>
        </a:p>
      </dgm:t>
    </dgm:pt>
    <dgm:pt modelId="{C0C7E798-EF22-45F4-BBDC-7BD5F9C64E6E}" type="pres">
      <dgm:prSet presAssocID="{D64D1E0F-A4A9-4A18-9078-8748253C9D93}" presName="negativeSpace" presStyleCnt="0"/>
      <dgm:spPr/>
      <dgm:t>
        <a:bodyPr/>
        <a:lstStyle/>
        <a:p>
          <a:endParaRPr lang="en-US"/>
        </a:p>
      </dgm:t>
    </dgm:pt>
    <dgm:pt modelId="{A81E1EBC-6E52-46C8-B67D-7F6ECDFAE899}" type="pres">
      <dgm:prSet presAssocID="{D64D1E0F-A4A9-4A18-9078-8748253C9D93}" presName="childText" presStyleLbl="conFgAcc1" presStyleIdx="1" presStyleCnt="7">
        <dgm:presLayoutVars>
          <dgm:bulletEnabled val="1"/>
        </dgm:presLayoutVars>
      </dgm:prSet>
      <dgm:spPr/>
      <dgm:t>
        <a:bodyPr/>
        <a:lstStyle/>
        <a:p>
          <a:endParaRPr lang="en-US"/>
        </a:p>
      </dgm:t>
    </dgm:pt>
    <dgm:pt modelId="{9F0328DA-2DDB-43EF-9348-EB038A23106D}" type="pres">
      <dgm:prSet presAssocID="{D9520211-1D26-4EB6-988F-F7F6E9838C21}" presName="spaceBetweenRectangles" presStyleCnt="0"/>
      <dgm:spPr/>
      <dgm:t>
        <a:bodyPr/>
        <a:lstStyle/>
        <a:p>
          <a:endParaRPr lang="en-US"/>
        </a:p>
      </dgm:t>
    </dgm:pt>
    <dgm:pt modelId="{E42F6E7B-110D-42CB-B0BB-85D6524AEF3F}" type="pres">
      <dgm:prSet presAssocID="{4543067D-3E24-4650-820A-A2A6AB1A752C}" presName="parentLin" presStyleCnt="0"/>
      <dgm:spPr/>
      <dgm:t>
        <a:bodyPr/>
        <a:lstStyle/>
        <a:p>
          <a:endParaRPr lang="en-US"/>
        </a:p>
      </dgm:t>
    </dgm:pt>
    <dgm:pt modelId="{576F5ADC-38CE-4158-95FF-92F1BCA8441F}" type="pres">
      <dgm:prSet presAssocID="{4543067D-3E24-4650-820A-A2A6AB1A752C}" presName="parentLeftMargin" presStyleLbl="node1" presStyleIdx="1" presStyleCnt="7"/>
      <dgm:spPr/>
      <dgm:t>
        <a:bodyPr/>
        <a:lstStyle/>
        <a:p>
          <a:endParaRPr lang="en-US"/>
        </a:p>
      </dgm:t>
    </dgm:pt>
    <dgm:pt modelId="{45153A32-5EA0-41BF-81AD-CDC98D871F77}" type="pres">
      <dgm:prSet presAssocID="{4543067D-3E24-4650-820A-A2A6AB1A752C}" presName="parentText" presStyleLbl="node1" presStyleIdx="2" presStyleCnt="7" custScaleX="128231">
        <dgm:presLayoutVars>
          <dgm:chMax val="0"/>
          <dgm:bulletEnabled val="1"/>
        </dgm:presLayoutVars>
      </dgm:prSet>
      <dgm:spPr/>
      <dgm:t>
        <a:bodyPr/>
        <a:lstStyle/>
        <a:p>
          <a:endParaRPr lang="en-US"/>
        </a:p>
      </dgm:t>
    </dgm:pt>
    <dgm:pt modelId="{B95F69A5-39F4-4F0C-BD51-00501768ADE3}" type="pres">
      <dgm:prSet presAssocID="{4543067D-3E24-4650-820A-A2A6AB1A752C}" presName="negativeSpace" presStyleCnt="0"/>
      <dgm:spPr/>
      <dgm:t>
        <a:bodyPr/>
        <a:lstStyle/>
        <a:p>
          <a:endParaRPr lang="en-US"/>
        </a:p>
      </dgm:t>
    </dgm:pt>
    <dgm:pt modelId="{90752122-5899-460F-A6A5-E4D336A32C26}" type="pres">
      <dgm:prSet presAssocID="{4543067D-3E24-4650-820A-A2A6AB1A752C}" presName="childText" presStyleLbl="conFgAcc1" presStyleIdx="2" presStyleCnt="7">
        <dgm:presLayoutVars>
          <dgm:bulletEnabled val="1"/>
        </dgm:presLayoutVars>
      </dgm:prSet>
      <dgm:spPr/>
      <dgm:t>
        <a:bodyPr/>
        <a:lstStyle/>
        <a:p>
          <a:endParaRPr lang="en-US"/>
        </a:p>
      </dgm:t>
    </dgm:pt>
    <dgm:pt modelId="{71349DF5-74F5-4EAE-A3FC-EC764833128B}" type="pres">
      <dgm:prSet presAssocID="{D2F46988-849F-41BF-9D27-3E03ECE0FBC5}" presName="spaceBetweenRectangles" presStyleCnt="0"/>
      <dgm:spPr/>
      <dgm:t>
        <a:bodyPr/>
        <a:lstStyle/>
        <a:p>
          <a:endParaRPr lang="en-US"/>
        </a:p>
      </dgm:t>
    </dgm:pt>
    <dgm:pt modelId="{9DBAB6C3-5B14-4BCF-B2DD-9C1AD28A97EE}" type="pres">
      <dgm:prSet presAssocID="{A207ADB2-C9FA-4043-BD7A-8CEBA6C67D3A}" presName="parentLin" presStyleCnt="0"/>
      <dgm:spPr/>
      <dgm:t>
        <a:bodyPr/>
        <a:lstStyle/>
        <a:p>
          <a:endParaRPr lang="en-US"/>
        </a:p>
      </dgm:t>
    </dgm:pt>
    <dgm:pt modelId="{6888934B-2D89-4B70-ADB6-FE3EF4F5503F}" type="pres">
      <dgm:prSet presAssocID="{A207ADB2-C9FA-4043-BD7A-8CEBA6C67D3A}" presName="parentLeftMargin" presStyleLbl="node1" presStyleIdx="2" presStyleCnt="7"/>
      <dgm:spPr/>
      <dgm:t>
        <a:bodyPr/>
        <a:lstStyle/>
        <a:p>
          <a:endParaRPr lang="en-US"/>
        </a:p>
      </dgm:t>
    </dgm:pt>
    <dgm:pt modelId="{AD390177-5DFB-448A-8922-98A9D976F2D5}" type="pres">
      <dgm:prSet presAssocID="{A207ADB2-C9FA-4043-BD7A-8CEBA6C67D3A}" presName="parentText" presStyleLbl="node1" presStyleIdx="3" presStyleCnt="7" custScaleX="128232">
        <dgm:presLayoutVars>
          <dgm:chMax val="0"/>
          <dgm:bulletEnabled val="1"/>
        </dgm:presLayoutVars>
      </dgm:prSet>
      <dgm:spPr/>
      <dgm:t>
        <a:bodyPr/>
        <a:lstStyle/>
        <a:p>
          <a:endParaRPr lang="en-US"/>
        </a:p>
      </dgm:t>
    </dgm:pt>
    <dgm:pt modelId="{51780A53-21F3-4D64-9F44-CEA94B769596}" type="pres">
      <dgm:prSet presAssocID="{A207ADB2-C9FA-4043-BD7A-8CEBA6C67D3A}" presName="negativeSpace" presStyleCnt="0"/>
      <dgm:spPr/>
      <dgm:t>
        <a:bodyPr/>
        <a:lstStyle/>
        <a:p>
          <a:endParaRPr lang="en-US"/>
        </a:p>
      </dgm:t>
    </dgm:pt>
    <dgm:pt modelId="{F7E1BE59-3CBC-4EF5-912C-A09BA44E9D5B}" type="pres">
      <dgm:prSet presAssocID="{A207ADB2-C9FA-4043-BD7A-8CEBA6C67D3A}" presName="childText" presStyleLbl="conFgAcc1" presStyleIdx="3" presStyleCnt="7">
        <dgm:presLayoutVars>
          <dgm:bulletEnabled val="1"/>
        </dgm:presLayoutVars>
      </dgm:prSet>
      <dgm:spPr/>
      <dgm:t>
        <a:bodyPr/>
        <a:lstStyle/>
        <a:p>
          <a:endParaRPr lang="en-US"/>
        </a:p>
      </dgm:t>
    </dgm:pt>
    <dgm:pt modelId="{F9569CDF-E18A-4730-A122-B660C2919790}" type="pres">
      <dgm:prSet presAssocID="{358BB98F-7612-484A-A5D8-01B020B3C84E}" presName="spaceBetweenRectangles" presStyleCnt="0"/>
      <dgm:spPr/>
      <dgm:t>
        <a:bodyPr/>
        <a:lstStyle/>
        <a:p>
          <a:endParaRPr lang="en-US"/>
        </a:p>
      </dgm:t>
    </dgm:pt>
    <dgm:pt modelId="{C52B5FEC-F728-40CD-A090-21350F49DE58}" type="pres">
      <dgm:prSet presAssocID="{CA4AA3DB-8CEC-43E0-B117-5E8FF18CF371}" presName="parentLin" presStyleCnt="0"/>
      <dgm:spPr/>
      <dgm:t>
        <a:bodyPr/>
        <a:lstStyle/>
        <a:p>
          <a:endParaRPr lang="en-US"/>
        </a:p>
      </dgm:t>
    </dgm:pt>
    <dgm:pt modelId="{20C98CB4-1465-440D-AE1A-A007E933E782}" type="pres">
      <dgm:prSet presAssocID="{CA4AA3DB-8CEC-43E0-B117-5E8FF18CF371}" presName="parentLeftMargin" presStyleLbl="node1" presStyleIdx="3" presStyleCnt="7"/>
      <dgm:spPr/>
      <dgm:t>
        <a:bodyPr/>
        <a:lstStyle/>
        <a:p>
          <a:endParaRPr lang="en-US"/>
        </a:p>
      </dgm:t>
    </dgm:pt>
    <dgm:pt modelId="{2D1043FF-54FE-40B0-B611-8FC352C45AED}" type="pres">
      <dgm:prSet presAssocID="{CA4AA3DB-8CEC-43E0-B117-5E8FF18CF371}" presName="parentText" presStyleLbl="node1" presStyleIdx="4" presStyleCnt="7" custAng="0" custSzX="6537996" custSzY="190295">
        <dgm:presLayoutVars>
          <dgm:chMax val="0"/>
          <dgm:bulletEnabled val="1"/>
        </dgm:presLayoutVars>
      </dgm:prSet>
      <dgm:spPr/>
      <dgm:t>
        <a:bodyPr/>
        <a:lstStyle/>
        <a:p>
          <a:endParaRPr lang="en-US"/>
        </a:p>
      </dgm:t>
    </dgm:pt>
    <dgm:pt modelId="{967587F2-2EEE-4C12-9C61-C99B2B640F28}" type="pres">
      <dgm:prSet presAssocID="{CA4AA3DB-8CEC-43E0-B117-5E8FF18CF371}" presName="negativeSpace" presStyleCnt="0"/>
      <dgm:spPr/>
      <dgm:t>
        <a:bodyPr/>
        <a:lstStyle/>
        <a:p>
          <a:endParaRPr lang="en-US"/>
        </a:p>
      </dgm:t>
    </dgm:pt>
    <dgm:pt modelId="{CF213610-9EFE-4271-B6F4-FD72DDF74065}" type="pres">
      <dgm:prSet presAssocID="{CA4AA3DB-8CEC-43E0-B117-5E8FF18CF371}" presName="childText" presStyleLbl="conFgAcc1" presStyleIdx="4" presStyleCnt="7">
        <dgm:presLayoutVars>
          <dgm:bulletEnabled val="1"/>
        </dgm:presLayoutVars>
      </dgm:prSet>
      <dgm:spPr/>
      <dgm:t>
        <a:bodyPr/>
        <a:lstStyle/>
        <a:p>
          <a:endParaRPr lang="en-US"/>
        </a:p>
      </dgm:t>
    </dgm:pt>
    <dgm:pt modelId="{36975606-4C45-4DCB-B268-30297F242AAE}" type="pres">
      <dgm:prSet presAssocID="{2BCCFA9B-D0B2-4CD0-973E-6BB9310E8B6B}" presName="spaceBetweenRectangles" presStyleCnt="0"/>
      <dgm:spPr/>
      <dgm:t>
        <a:bodyPr/>
        <a:lstStyle/>
        <a:p>
          <a:endParaRPr lang="en-US"/>
        </a:p>
      </dgm:t>
    </dgm:pt>
    <dgm:pt modelId="{3B5DF58F-4628-4193-A1F5-939D0CF8923D}" type="pres">
      <dgm:prSet presAssocID="{9CD81183-C697-4FDF-8FDB-576B9EBB128C}" presName="parentLin" presStyleCnt="0"/>
      <dgm:spPr/>
      <dgm:t>
        <a:bodyPr/>
        <a:lstStyle/>
        <a:p>
          <a:endParaRPr lang="en-US"/>
        </a:p>
      </dgm:t>
    </dgm:pt>
    <dgm:pt modelId="{1150D397-42C8-443A-87FB-912FB104A60E}" type="pres">
      <dgm:prSet presAssocID="{9CD81183-C697-4FDF-8FDB-576B9EBB128C}" presName="parentLeftMargin" presStyleLbl="node1" presStyleIdx="4" presStyleCnt="7"/>
      <dgm:spPr/>
      <dgm:t>
        <a:bodyPr/>
        <a:lstStyle/>
        <a:p>
          <a:endParaRPr lang="en-US"/>
        </a:p>
      </dgm:t>
    </dgm:pt>
    <dgm:pt modelId="{6D2F063D-8F8C-4E5D-9B88-2AA39D93D22E}" type="pres">
      <dgm:prSet presAssocID="{9CD81183-C697-4FDF-8FDB-576B9EBB128C}" presName="parentText" presStyleLbl="node1" presStyleIdx="5" presStyleCnt="7" custScaleX="128505">
        <dgm:presLayoutVars>
          <dgm:chMax val="0"/>
          <dgm:bulletEnabled val="1"/>
        </dgm:presLayoutVars>
      </dgm:prSet>
      <dgm:spPr/>
      <dgm:t>
        <a:bodyPr/>
        <a:lstStyle/>
        <a:p>
          <a:endParaRPr lang="en-US"/>
        </a:p>
      </dgm:t>
    </dgm:pt>
    <dgm:pt modelId="{0927516C-751F-4383-B9CD-1D4254956730}" type="pres">
      <dgm:prSet presAssocID="{9CD81183-C697-4FDF-8FDB-576B9EBB128C}" presName="negativeSpace" presStyleCnt="0"/>
      <dgm:spPr/>
      <dgm:t>
        <a:bodyPr/>
        <a:lstStyle/>
        <a:p>
          <a:endParaRPr lang="en-US"/>
        </a:p>
      </dgm:t>
    </dgm:pt>
    <dgm:pt modelId="{F107A2BE-9DD9-4D40-ADBF-9196A3FEABD0}" type="pres">
      <dgm:prSet presAssocID="{9CD81183-C697-4FDF-8FDB-576B9EBB128C}" presName="childText" presStyleLbl="conFgAcc1" presStyleIdx="5" presStyleCnt="7">
        <dgm:presLayoutVars>
          <dgm:bulletEnabled val="1"/>
        </dgm:presLayoutVars>
      </dgm:prSet>
      <dgm:spPr/>
      <dgm:t>
        <a:bodyPr/>
        <a:lstStyle/>
        <a:p>
          <a:endParaRPr lang="en-US"/>
        </a:p>
      </dgm:t>
    </dgm:pt>
    <dgm:pt modelId="{15AF8D23-17E7-4186-8746-2C5447941DF2}" type="pres">
      <dgm:prSet presAssocID="{D3502B7A-67D8-44C2-AAC3-557B8156D94D}" presName="spaceBetweenRectangles" presStyleCnt="0"/>
      <dgm:spPr/>
      <dgm:t>
        <a:bodyPr/>
        <a:lstStyle/>
        <a:p>
          <a:endParaRPr lang="en-US"/>
        </a:p>
      </dgm:t>
    </dgm:pt>
    <dgm:pt modelId="{D5B9FBC1-0A31-4B27-A51D-C8F56A1221B1}" type="pres">
      <dgm:prSet presAssocID="{CF90DED6-8ED3-44EE-9A98-E4C69C60FDC9}" presName="parentLin" presStyleCnt="0"/>
      <dgm:spPr/>
      <dgm:t>
        <a:bodyPr/>
        <a:lstStyle/>
        <a:p>
          <a:endParaRPr lang="en-US"/>
        </a:p>
      </dgm:t>
    </dgm:pt>
    <dgm:pt modelId="{0E25AFAC-76F0-45E2-91C6-835EDC801032}" type="pres">
      <dgm:prSet presAssocID="{CF90DED6-8ED3-44EE-9A98-E4C69C60FDC9}" presName="parentLeftMargin" presStyleLbl="node1" presStyleIdx="5" presStyleCnt="7"/>
      <dgm:spPr/>
      <dgm:t>
        <a:bodyPr/>
        <a:lstStyle/>
        <a:p>
          <a:endParaRPr lang="en-US"/>
        </a:p>
      </dgm:t>
    </dgm:pt>
    <dgm:pt modelId="{2FF185D9-25C9-405F-90AD-5E9783CFEAFF}" type="pres">
      <dgm:prSet presAssocID="{CF90DED6-8ED3-44EE-9A98-E4C69C60FDC9}" presName="parentText" presStyleLbl="node1" presStyleIdx="6" presStyleCnt="7" custScaleX="128232">
        <dgm:presLayoutVars>
          <dgm:chMax val="0"/>
          <dgm:bulletEnabled val="1"/>
        </dgm:presLayoutVars>
      </dgm:prSet>
      <dgm:spPr/>
      <dgm:t>
        <a:bodyPr/>
        <a:lstStyle/>
        <a:p>
          <a:endParaRPr lang="en-US"/>
        </a:p>
      </dgm:t>
    </dgm:pt>
    <dgm:pt modelId="{8878F1DD-3E53-43B0-B9D1-4CED33DC0160}" type="pres">
      <dgm:prSet presAssocID="{CF90DED6-8ED3-44EE-9A98-E4C69C60FDC9}" presName="negativeSpace" presStyleCnt="0"/>
      <dgm:spPr/>
      <dgm:t>
        <a:bodyPr/>
        <a:lstStyle/>
        <a:p>
          <a:endParaRPr lang="en-US"/>
        </a:p>
      </dgm:t>
    </dgm:pt>
    <dgm:pt modelId="{FB0ADEB4-3B38-4442-B1F2-F080A80C076F}" type="pres">
      <dgm:prSet presAssocID="{CF90DED6-8ED3-44EE-9A98-E4C69C60FDC9}" presName="childText" presStyleLbl="conFgAcc1" presStyleIdx="6" presStyleCnt="7">
        <dgm:presLayoutVars>
          <dgm:bulletEnabled val="1"/>
        </dgm:presLayoutVars>
      </dgm:prSet>
      <dgm:spPr/>
      <dgm:t>
        <a:bodyPr/>
        <a:lstStyle/>
        <a:p>
          <a:endParaRPr lang="en-US"/>
        </a:p>
      </dgm:t>
    </dgm:pt>
  </dgm:ptLst>
  <dgm:cxnLst>
    <dgm:cxn modelId="{5F8E13D0-18F0-42D5-8AFC-82D4F239D864}" srcId="{05191D5F-9287-4F09-8274-762C0149AC4A}" destId="{D64D1E0F-A4A9-4A18-9078-8748253C9D93}" srcOrd="1" destOrd="0" parTransId="{C8D6A5C8-6FB5-432B-B2EE-4E9F662BFE5C}" sibTransId="{D9520211-1D26-4EB6-988F-F7F6E9838C21}"/>
    <dgm:cxn modelId="{42AB4098-A617-4BAE-B858-836263CF3B48}" type="presOf" srcId="{9CD81183-C697-4FDF-8FDB-576B9EBB128C}" destId="{1150D397-42C8-443A-87FB-912FB104A60E}" srcOrd="0" destOrd="0" presId="urn:microsoft.com/office/officeart/2005/8/layout/list1"/>
    <dgm:cxn modelId="{AFEB078B-23A3-4070-AACC-E2A11B06212C}" type="presOf" srcId="{CF90DED6-8ED3-44EE-9A98-E4C69C60FDC9}" destId="{2FF185D9-25C9-405F-90AD-5E9783CFEAFF}" srcOrd="1" destOrd="0" presId="urn:microsoft.com/office/officeart/2005/8/layout/list1"/>
    <dgm:cxn modelId="{CEF174F2-9482-4A71-9DEA-1D4C88177FC6}" type="presOf" srcId="{CA4AA3DB-8CEC-43E0-B117-5E8FF18CF371}" destId="{20C98CB4-1465-440D-AE1A-A007E933E782}" srcOrd="0" destOrd="0" presId="urn:microsoft.com/office/officeart/2005/8/layout/list1"/>
    <dgm:cxn modelId="{2C6B18DF-DB1F-40AB-BDB2-22CC11A5F3FD}" type="presOf" srcId="{A60B7127-3409-4E68-9BD3-590FED03B137}" destId="{7460378D-B5AD-4C58-BABA-52F33E33D18F}" srcOrd="1" destOrd="0" presId="urn:microsoft.com/office/officeart/2005/8/layout/list1"/>
    <dgm:cxn modelId="{55E12656-8221-4505-AEB4-372608A0AC20}" type="presOf" srcId="{CA4AA3DB-8CEC-43E0-B117-5E8FF18CF371}" destId="{2D1043FF-54FE-40B0-B611-8FC352C45AED}" srcOrd="1" destOrd="0" presId="urn:microsoft.com/office/officeart/2005/8/layout/list1"/>
    <dgm:cxn modelId="{FC8E374E-5A0C-4444-9ABA-02D89318E5FC}" type="presOf" srcId="{CF90DED6-8ED3-44EE-9A98-E4C69C60FDC9}" destId="{0E25AFAC-76F0-45E2-91C6-835EDC801032}" srcOrd="0" destOrd="0" presId="urn:microsoft.com/office/officeart/2005/8/layout/list1"/>
    <dgm:cxn modelId="{9AD05702-CC2C-465F-A27C-F16FB4AF1A8E}" type="presOf" srcId="{A207ADB2-C9FA-4043-BD7A-8CEBA6C67D3A}" destId="{AD390177-5DFB-448A-8922-98A9D976F2D5}" srcOrd="1" destOrd="0" presId="urn:microsoft.com/office/officeart/2005/8/layout/list1"/>
    <dgm:cxn modelId="{0C752BFB-B10E-4C3F-97A5-6908AFBFEC2B}" srcId="{05191D5F-9287-4F09-8274-762C0149AC4A}" destId="{A207ADB2-C9FA-4043-BD7A-8CEBA6C67D3A}" srcOrd="3" destOrd="0" parTransId="{BF5B32EF-1B2A-49C9-A5F0-389A0BA6CA43}" sibTransId="{358BB98F-7612-484A-A5D8-01B020B3C84E}"/>
    <dgm:cxn modelId="{6B3EB034-2CD6-4B79-9843-ABD4E98B6056}" type="presOf" srcId="{05191D5F-9287-4F09-8274-762C0149AC4A}" destId="{43038E8E-5112-426D-8748-FDFFB42B4722}" srcOrd="0" destOrd="0" presId="urn:microsoft.com/office/officeart/2005/8/layout/list1"/>
    <dgm:cxn modelId="{D8AE1467-B942-45A3-AD04-BD79FE874594}" type="presOf" srcId="{A207ADB2-C9FA-4043-BD7A-8CEBA6C67D3A}" destId="{6888934B-2D89-4B70-ADB6-FE3EF4F5503F}" srcOrd="0" destOrd="0" presId="urn:microsoft.com/office/officeart/2005/8/layout/list1"/>
    <dgm:cxn modelId="{F8C6BE1F-3F50-4325-AE01-A4CF60CD42D8}" type="presOf" srcId="{A60B7127-3409-4E68-9BD3-590FED03B137}" destId="{7C8E5B7E-FF8A-4B1C-9ED9-2892946EF31E}" srcOrd="0" destOrd="0" presId="urn:microsoft.com/office/officeart/2005/8/layout/list1"/>
    <dgm:cxn modelId="{929FBAD7-13EE-4F9D-8A15-1DA491F204A6}" type="presOf" srcId="{D64D1E0F-A4A9-4A18-9078-8748253C9D93}" destId="{135978C5-F511-47BB-B24C-96398125AC5D}" srcOrd="0" destOrd="0" presId="urn:microsoft.com/office/officeart/2005/8/layout/list1"/>
    <dgm:cxn modelId="{83E59CFB-9E83-4402-BD11-D269BBE7496F}" srcId="{05191D5F-9287-4F09-8274-762C0149AC4A}" destId="{CF90DED6-8ED3-44EE-9A98-E4C69C60FDC9}" srcOrd="6" destOrd="0" parTransId="{CAFB9B8E-DA22-4FEC-A0E6-59980579C9C8}" sibTransId="{9EB75A02-3F0C-4772-B923-F449B11B6880}"/>
    <dgm:cxn modelId="{31DC3797-528C-4862-8EBE-2C01A923641E}" srcId="{05191D5F-9287-4F09-8274-762C0149AC4A}" destId="{4543067D-3E24-4650-820A-A2A6AB1A752C}" srcOrd="2" destOrd="0" parTransId="{E2F8A1C5-6A12-4A76-A49A-A1FB3A6609A5}" sibTransId="{D2F46988-849F-41BF-9D27-3E03ECE0FBC5}"/>
    <dgm:cxn modelId="{E0B6D288-3719-4C5D-800C-17001BA3C5D2}" srcId="{05191D5F-9287-4F09-8274-762C0149AC4A}" destId="{A60B7127-3409-4E68-9BD3-590FED03B137}" srcOrd="0" destOrd="0" parTransId="{F5015972-9C36-4B3E-A4F5-0DDDCAD18EA6}" sibTransId="{DEA1AB32-B3CF-4B3E-B246-1F4E2293E11B}"/>
    <dgm:cxn modelId="{6AC6FFA9-6B5B-4F80-B3F0-FA1154DC187B}" type="presOf" srcId="{4543067D-3E24-4650-820A-A2A6AB1A752C}" destId="{576F5ADC-38CE-4158-95FF-92F1BCA8441F}" srcOrd="0" destOrd="0" presId="urn:microsoft.com/office/officeart/2005/8/layout/list1"/>
    <dgm:cxn modelId="{820D0810-D318-4BD2-9833-1485CB347F2D}" type="presOf" srcId="{9CD81183-C697-4FDF-8FDB-576B9EBB128C}" destId="{6D2F063D-8F8C-4E5D-9B88-2AA39D93D22E}" srcOrd="1" destOrd="0" presId="urn:microsoft.com/office/officeart/2005/8/layout/list1"/>
    <dgm:cxn modelId="{A510E45D-F1F6-4DF9-8B97-DFA9C2F55A84}" type="presOf" srcId="{4543067D-3E24-4650-820A-A2A6AB1A752C}" destId="{45153A32-5EA0-41BF-81AD-CDC98D871F77}" srcOrd="1" destOrd="0" presId="urn:microsoft.com/office/officeart/2005/8/layout/list1"/>
    <dgm:cxn modelId="{4FC0BF6E-C00A-4C53-BBD1-F9B7F4317097}" srcId="{05191D5F-9287-4F09-8274-762C0149AC4A}" destId="{9CD81183-C697-4FDF-8FDB-576B9EBB128C}" srcOrd="5" destOrd="0" parTransId="{ED24FF54-81EE-4913-964D-5B7D046F0146}" sibTransId="{D3502B7A-67D8-44C2-AAC3-557B8156D94D}"/>
    <dgm:cxn modelId="{8B9DA919-7B7A-4404-9060-47D1146A0CDD}" srcId="{05191D5F-9287-4F09-8274-762C0149AC4A}" destId="{CA4AA3DB-8CEC-43E0-B117-5E8FF18CF371}" srcOrd="4" destOrd="0" parTransId="{69C532FC-3B75-4A31-8D8D-4280D34C3393}" sibTransId="{2BCCFA9B-D0B2-4CD0-973E-6BB9310E8B6B}"/>
    <dgm:cxn modelId="{844D42CB-F32B-4E1B-B0C9-A1E590B58EF5}" type="presOf" srcId="{D64D1E0F-A4A9-4A18-9078-8748253C9D93}" destId="{BEE97B93-FB99-47E8-83D9-A70EFC1E31E1}" srcOrd="1" destOrd="0" presId="urn:microsoft.com/office/officeart/2005/8/layout/list1"/>
    <dgm:cxn modelId="{C4BF30F2-44A2-4F26-8B0A-43D24AF84E50}" type="presParOf" srcId="{43038E8E-5112-426D-8748-FDFFB42B4722}" destId="{14602ADA-A563-448E-A1A1-281D35D9D1D7}" srcOrd="0" destOrd="0" presId="urn:microsoft.com/office/officeart/2005/8/layout/list1"/>
    <dgm:cxn modelId="{23106509-3536-4EFE-B583-3BDAEFED81F4}" type="presParOf" srcId="{14602ADA-A563-448E-A1A1-281D35D9D1D7}" destId="{7C8E5B7E-FF8A-4B1C-9ED9-2892946EF31E}" srcOrd="0" destOrd="0" presId="urn:microsoft.com/office/officeart/2005/8/layout/list1"/>
    <dgm:cxn modelId="{F562C826-EA99-44C2-B2BA-C34672AAE6D0}" type="presParOf" srcId="{14602ADA-A563-448E-A1A1-281D35D9D1D7}" destId="{7460378D-B5AD-4C58-BABA-52F33E33D18F}" srcOrd="1" destOrd="0" presId="urn:microsoft.com/office/officeart/2005/8/layout/list1"/>
    <dgm:cxn modelId="{7062A6E4-163A-472A-83DC-B5127E1384A8}" type="presParOf" srcId="{43038E8E-5112-426D-8748-FDFFB42B4722}" destId="{B8B04738-C181-47D4-AF45-3BDCE364D931}" srcOrd="1" destOrd="0" presId="urn:microsoft.com/office/officeart/2005/8/layout/list1"/>
    <dgm:cxn modelId="{770BB11A-B45D-4D3D-AFC7-18CE9E904EE0}" type="presParOf" srcId="{43038E8E-5112-426D-8748-FDFFB42B4722}" destId="{9613C529-326E-462C-BC6B-8679453DEBD5}" srcOrd="2" destOrd="0" presId="urn:microsoft.com/office/officeart/2005/8/layout/list1"/>
    <dgm:cxn modelId="{B26EEDF8-AD28-4D42-B001-198AEB551F19}" type="presParOf" srcId="{43038E8E-5112-426D-8748-FDFFB42B4722}" destId="{B0102C49-96B2-4857-AD1F-09E65F43E821}" srcOrd="3" destOrd="0" presId="urn:microsoft.com/office/officeart/2005/8/layout/list1"/>
    <dgm:cxn modelId="{78D009ED-0205-43CC-A1CA-67D0AF5DEBB6}" type="presParOf" srcId="{43038E8E-5112-426D-8748-FDFFB42B4722}" destId="{926CB29D-FF50-4BF3-A85D-DA89F743822D}" srcOrd="4" destOrd="0" presId="urn:microsoft.com/office/officeart/2005/8/layout/list1"/>
    <dgm:cxn modelId="{3BE32D26-E0EC-4BB5-AB97-E948334DD84D}" type="presParOf" srcId="{926CB29D-FF50-4BF3-A85D-DA89F743822D}" destId="{135978C5-F511-47BB-B24C-96398125AC5D}" srcOrd="0" destOrd="0" presId="urn:microsoft.com/office/officeart/2005/8/layout/list1"/>
    <dgm:cxn modelId="{A1BD70CE-BDD9-448B-BDEE-5FEA74247FEC}" type="presParOf" srcId="{926CB29D-FF50-4BF3-A85D-DA89F743822D}" destId="{BEE97B93-FB99-47E8-83D9-A70EFC1E31E1}" srcOrd="1" destOrd="0" presId="urn:microsoft.com/office/officeart/2005/8/layout/list1"/>
    <dgm:cxn modelId="{4A0E2205-4EE1-4EB9-B90D-F13CD1BB343B}" type="presParOf" srcId="{43038E8E-5112-426D-8748-FDFFB42B4722}" destId="{C0C7E798-EF22-45F4-BBDC-7BD5F9C64E6E}" srcOrd="5" destOrd="0" presId="urn:microsoft.com/office/officeart/2005/8/layout/list1"/>
    <dgm:cxn modelId="{03D55C52-791E-4875-91A3-25711E004B2D}" type="presParOf" srcId="{43038E8E-5112-426D-8748-FDFFB42B4722}" destId="{A81E1EBC-6E52-46C8-B67D-7F6ECDFAE899}" srcOrd="6" destOrd="0" presId="urn:microsoft.com/office/officeart/2005/8/layout/list1"/>
    <dgm:cxn modelId="{9E18360B-1429-498B-A203-0CF4A4518F45}" type="presParOf" srcId="{43038E8E-5112-426D-8748-FDFFB42B4722}" destId="{9F0328DA-2DDB-43EF-9348-EB038A23106D}" srcOrd="7" destOrd="0" presId="urn:microsoft.com/office/officeart/2005/8/layout/list1"/>
    <dgm:cxn modelId="{75356178-0413-474F-BB88-CC98DBEF3B61}" type="presParOf" srcId="{43038E8E-5112-426D-8748-FDFFB42B4722}" destId="{E42F6E7B-110D-42CB-B0BB-85D6524AEF3F}" srcOrd="8" destOrd="0" presId="urn:microsoft.com/office/officeart/2005/8/layout/list1"/>
    <dgm:cxn modelId="{1BA22A8C-C8B1-4AFB-B855-CC9A1CD48459}" type="presParOf" srcId="{E42F6E7B-110D-42CB-B0BB-85D6524AEF3F}" destId="{576F5ADC-38CE-4158-95FF-92F1BCA8441F}" srcOrd="0" destOrd="0" presId="urn:microsoft.com/office/officeart/2005/8/layout/list1"/>
    <dgm:cxn modelId="{A439BD14-FDA6-47C3-A638-474793F42E39}" type="presParOf" srcId="{E42F6E7B-110D-42CB-B0BB-85D6524AEF3F}" destId="{45153A32-5EA0-41BF-81AD-CDC98D871F77}" srcOrd="1" destOrd="0" presId="urn:microsoft.com/office/officeart/2005/8/layout/list1"/>
    <dgm:cxn modelId="{3034F34E-E6D1-46C5-8F50-73B269080637}" type="presParOf" srcId="{43038E8E-5112-426D-8748-FDFFB42B4722}" destId="{B95F69A5-39F4-4F0C-BD51-00501768ADE3}" srcOrd="9" destOrd="0" presId="urn:microsoft.com/office/officeart/2005/8/layout/list1"/>
    <dgm:cxn modelId="{89CEC581-FDD3-4A09-8853-424F61B31382}" type="presParOf" srcId="{43038E8E-5112-426D-8748-FDFFB42B4722}" destId="{90752122-5899-460F-A6A5-E4D336A32C26}" srcOrd="10" destOrd="0" presId="urn:microsoft.com/office/officeart/2005/8/layout/list1"/>
    <dgm:cxn modelId="{04E75C80-A230-4A77-9AED-17C1219E4486}" type="presParOf" srcId="{43038E8E-5112-426D-8748-FDFFB42B4722}" destId="{71349DF5-74F5-4EAE-A3FC-EC764833128B}" srcOrd="11" destOrd="0" presId="urn:microsoft.com/office/officeart/2005/8/layout/list1"/>
    <dgm:cxn modelId="{C22C2212-DD15-41D7-9288-A9A21DA28754}" type="presParOf" srcId="{43038E8E-5112-426D-8748-FDFFB42B4722}" destId="{9DBAB6C3-5B14-4BCF-B2DD-9C1AD28A97EE}" srcOrd="12" destOrd="0" presId="urn:microsoft.com/office/officeart/2005/8/layout/list1"/>
    <dgm:cxn modelId="{2D04369E-1723-48FF-8054-BF5BF20E9844}" type="presParOf" srcId="{9DBAB6C3-5B14-4BCF-B2DD-9C1AD28A97EE}" destId="{6888934B-2D89-4B70-ADB6-FE3EF4F5503F}" srcOrd="0" destOrd="0" presId="urn:microsoft.com/office/officeart/2005/8/layout/list1"/>
    <dgm:cxn modelId="{51776DBC-D91C-48E3-BE99-EB3F4777E937}" type="presParOf" srcId="{9DBAB6C3-5B14-4BCF-B2DD-9C1AD28A97EE}" destId="{AD390177-5DFB-448A-8922-98A9D976F2D5}" srcOrd="1" destOrd="0" presId="urn:microsoft.com/office/officeart/2005/8/layout/list1"/>
    <dgm:cxn modelId="{879D8F79-37AA-4CB0-855D-8B8292612994}" type="presParOf" srcId="{43038E8E-5112-426D-8748-FDFFB42B4722}" destId="{51780A53-21F3-4D64-9F44-CEA94B769596}" srcOrd="13" destOrd="0" presId="urn:microsoft.com/office/officeart/2005/8/layout/list1"/>
    <dgm:cxn modelId="{B3A8200F-B70A-427F-BF95-5AA26698F2EE}" type="presParOf" srcId="{43038E8E-5112-426D-8748-FDFFB42B4722}" destId="{F7E1BE59-3CBC-4EF5-912C-A09BA44E9D5B}" srcOrd="14" destOrd="0" presId="urn:microsoft.com/office/officeart/2005/8/layout/list1"/>
    <dgm:cxn modelId="{190BB954-7E49-4FA8-96D6-D07D7AEDC178}" type="presParOf" srcId="{43038E8E-5112-426D-8748-FDFFB42B4722}" destId="{F9569CDF-E18A-4730-A122-B660C2919790}" srcOrd="15" destOrd="0" presId="urn:microsoft.com/office/officeart/2005/8/layout/list1"/>
    <dgm:cxn modelId="{21FBA82F-AE3E-4720-8B7A-28478A9DBF53}" type="presParOf" srcId="{43038E8E-5112-426D-8748-FDFFB42B4722}" destId="{C52B5FEC-F728-40CD-A090-21350F49DE58}" srcOrd="16" destOrd="0" presId="urn:microsoft.com/office/officeart/2005/8/layout/list1"/>
    <dgm:cxn modelId="{8607D8F4-94D8-47C4-8B48-7192DC8F963E}" type="presParOf" srcId="{C52B5FEC-F728-40CD-A090-21350F49DE58}" destId="{20C98CB4-1465-440D-AE1A-A007E933E782}" srcOrd="0" destOrd="0" presId="urn:microsoft.com/office/officeart/2005/8/layout/list1"/>
    <dgm:cxn modelId="{215B3E7A-44A3-493B-A78C-841B987256C6}" type="presParOf" srcId="{C52B5FEC-F728-40CD-A090-21350F49DE58}" destId="{2D1043FF-54FE-40B0-B611-8FC352C45AED}" srcOrd="1" destOrd="0" presId="urn:microsoft.com/office/officeart/2005/8/layout/list1"/>
    <dgm:cxn modelId="{9BD19CA4-5E4F-4A95-A479-3FBCE3D8BB6C}" type="presParOf" srcId="{43038E8E-5112-426D-8748-FDFFB42B4722}" destId="{967587F2-2EEE-4C12-9C61-C99B2B640F28}" srcOrd="17" destOrd="0" presId="urn:microsoft.com/office/officeart/2005/8/layout/list1"/>
    <dgm:cxn modelId="{EF13D9F9-C18C-47B3-BA3E-2A5BA1AEF5C7}" type="presParOf" srcId="{43038E8E-5112-426D-8748-FDFFB42B4722}" destId="{CF213610-9EFE-4271-B6F4-FD72DDF74065}" srcOrd="18" destOrd="0" presId="urn:microsoft.com/office/officeart/2005/8/layout/list1"/>
    <dgm:cxn modelId="{83C5D869-468A-4860-90E7-4B57AEC3E27F}" type="presParOf" srcId="{43038E8E-5112-426D-8748-FDFFB42B4722}" destId="{36975606-4C45-4DCB-B268-30297F242AAE}" srcOrd="19" destOrd="0" presId="urn:microsoft.com/office/officeart/2005/8/layout/list1"/>
    <dgm:cxn modelId="{CD76DF80-C799-4209-BC89-6EB471E7BBDC}" type="presParOf" srcId="{43038E8E-5112-426D-8748-FDFFB42B4722}" destId="{3B5DF58F-4628-4193-A1F5-939D0CF8923D}" srcOrd="20" destOrd="0" presId="urn:microsoft.com/office/officeart/2005/8/layout/list1"/>
    <dgm:cxn modelId="{AADF0621-1A06-4D90-A550-43B02333EBBB}" type="presParOf" srcId="{3B5DF58F-4628-4193-A1F5-939D0CF8923D}" destId="{1150D397-42C8-443A-87FB-912FB104A60E}" srcOrd="0" destOrd="0" presId="urn:microsoft.com/office/officeart/2005/8/layout/list1"/>
    <dgm:cxn modelId="{88175465-2421-4CA4-A4AA-DA47166EC538}" type="presParOf" srcId="{3B5DF58F-4628-4193-A1F5-939D0CF8923D}" destId="{6D2F063D-8F8C-4E5D-9B88-2AA39D93D22E}" srcOrd="1" destOrd="0" presId="urn:microsoft.com/office/officeart/2005/8/layout/list1"/>
    <dgm:cxn modelId="{1875F447-4661-4EA8-ADDB-DC72F30CBC52}" type="presParOf" srcId="{43038E8E-5112-426D-8748-FDFFB42B4722}" destId="{0927516C-751F-4383-B9CD-1D4254956730}" srcOrd="21" destOrd="0" presId="urn:microsoft.com/office/officeart/2005/8/layout/list1"/>
    <dgm:cxn modelId="{2575203E-9F98-4779-B648-4D8534671A50}" type="presParOf" srcId="{43038E8E-5112-426D-8748-FDFFB42B4722}" destId="{F107A2BE-9DD9-4D40-ADBF-9196A3FEABD0}" srcOrd="22" destOrd="0" presId="urn:microsoft.com/office/officeart/2005/8/layout/list1"/>
    <dgm:cxn modelId="{D7FA400C-2073-4C9F-83DF-4822880AD246}" type="presParOf" srcId="{43038E8E-5112-426D-8748-FDFFB42B4722}" destId="{15AF8D23-17E7-4186-8746-2C5447941DF2}" srcOrd="23" destOrd="0" presId="urn:microsoft.com/office/officeart/2005/8/layout/list1"/>
    <dgm:cxn modelId="{DBA47C2A-E859-47AE-B203-23467C7E3D57}" type="presParOf" srcId="{43038E8E-5112-426D-8748-FDFFB42B4722}" destId="{D5B9FBC1-0A31-4B27-A51D-C8F56A1221B1}" srcOrd="24" destOrd="0" presId="urn:microsoft.com/office/officeart/2005/8/layout/list1"/>
    <dgm:cxn modelId="{B130D81A-6223-4619-8067-485651C2C5C6}" type="presParOf" srcId="{D5B9FBC1-0A31-4B27-A51D-C8F56A1221B1}" destId="{0E25AFAC-76F0-45E2-91C6-835EDC801032}" srcOrd="0" destOrd="0" presId="urn:microsoft.com/office/officeart/2005/8/layout/list1"/>
    <dgm:cxn modelId="{378AF31F-5475-45A8-8797-CF034D01ED0C}" type="presParOf" srcId="{D5B9FBC1-0A31-4B27-A51D-C8F56A1221B1}" destId="{2FF185D9-25C9-405F-90AD-5E9783CFEAFF}" srcOrd="1" destOrd="0" presId="urn:microsoft.com/office/officeart/2005/8/layout/list1"/>
    <dgm:cxn modelId="{02DBC998-7527-4C66-A1BF-198044ADD1F6}" type="presParOf" srcId="{43038E8E-5112-426D-8748-FDFFB42B4722}" destId="{8878F1DD-3E53-43B0-B9D1-4CED33DC0160}" srcOrd="25" destOrd="0" presId="urn:microsoft.com/office/officeart/2005/8/layout/list1"/>
    <dgm:cxn modelId="{3C969E2A-4EEC-4BCD-8029-FAF8256E73BB}" type="presParOf" srcId="{43038E8E-5112-426D-8748-FDFFB42B4722}" destId="{FB0ADEB4-3B38-4442-B1F2-F080A80C076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1C07-AAE3-4C68-AA2D-E87AF3E5F0C7}">
      <dsp:nvSpPr>
        <dsp:cNvPr id="0" name=""/>
        <dsp:cNvSpPr/>
      </dsp:nvSpPr>
      <dsp:spPr>
        <a:xfrm>
          <a:off x="0" y="203199"/>
          <a:ext cx="6096000" cy="3657600"/>
        </a:xfrm>
        <a:prstGeom prst="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w="19050">
          <a:solidFill>
            <a:schemeClr val="accent4">
              <a:lumMod val="75000"/>
            </a:schemeClr>
          </a:solid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i="1" kern="1200" dirty="0" smtClean="0"/>
            <a:t>The Board will create an advisory committee, or other appropriate group, working with DWR, local maintaining agencies, interested stakeholders, and the USACE to develop rural levee repair and improvement criteria, to be applied to planned or emergency work.  The Board intends for the advisory committee or group to produce draft criteria to be available by July 1, 2013.</a:t>
          </a:r>
          <a:endParaRPr lang="en-US" sz="2500" kern="1200" dirty="0"/>
        </a:p>
      </dsp:txBody>
      <dsp:txXfrm>
        <a:off x="0" y="203199"/>
        <a:ext cx="6096000" cy="365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42BDD-3686-451D-AB47-895F962603B2}">
      <dsp:nvSpPr>
        <dsp:cNvPr id="0" name=""/>
        <dsp:cNvSpPr/>
      </dsp:nvSpPr>
      <dsp:spPr>
        <a:xfrm>
          <a:off x="-5602140" y="-857620"/>
          <a:ext cx="6670014" cy="6670014"/>
        </a:xfrm>
        <a:prstGeom prst="blockArc">
          <a:avLst>
            <a:gd name="adj1" fmla="val 18900000"/>
            <a:gd name="adj2" fmla="val 2700000"/>
            <a:gd name="adj3" fmla="val 324"/>
          </a:avLst>
        </a:pr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D68719-C0FF-4635-ADC0-FCE645C26774}">
      <dsp:nvSpPr>
        <dsp:cNvPr id="0" name=""/>
        <dsp:cNvSpPr/>
      </dsp:nvSpPr>
      <dsp:spPr>
        <a:xfrm>
          <a:off x="466851" y="309574"/>
          <a:ext cx="7353251" cy="619544"/>
        </a:xfrm>
        <a:prstGeom prst="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76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Applies to </a:t>
          </a:r>
          <a:r>
            <a:rPr lang="en-US" sz="1600" b="1" kern="1200" dirty="0"/>
            <a:t>non-routine maintenance or repair </a:t>
          </a:r>
          <a:r>
            <a:rPr lang="en-US" sz="1600" b="1" kern="1200" dirty="0" smtClean="0"/>
            <a:t>activities of rural levees. </a:t>
          </a:r>
          <a:endParaRPr lang="en-US" sz="1600" b="1" kern="1200" dirty="0"/>
        </a:p>
      </dsp:txBody>
      <dsp:txXfrm>
        <a:off x="466851" y="309574"/>
        <a:ext cx="7353251" cy="619544"/>
      </dsp:txXfrm>
    </dsp:sp>
    <dsp:sp modelId="{71EE038F-1943-4DE2-875D-EE917C303AF0}">
      <dsp:nvSpPr>
        <dsp:cNvPr id="0" name=""/>
        <dsp:cNvSpPr/>
      </dsp:nvSpPr>
      <dsp:spPr>
        <a:xfrm>
          <a:off x="79635" y="232131"/>
          <a:ext cx="774431" cy="774431"/>
        </a:xfrm>
        <a:prstGeom prst="ellipse">
          <a:avLst/>
        </a:prstGeom>
        <a:gradFill rotWithShape="0">
          <a:gsLst>
            <a:gs pos="0">
              <a:schemeClr val="lt1">
                <a:hueOff val="0"/>
                <a:satOff val="0"/>
                <a:lumOff val="0"/>
                <a:alphaOff val="0"/>
                <a:tint val="1000"/>
              </a:schemeClr>
            </a:gs>
            <a:gs pos="68000">
              <a:schemeClr val="lt1">
                <a:hueOff val="0"/>
                <a:satOff val="0"/>
                <a:lumOff val="0"/>
                <a:alphaOff val="0"/>
                <a:tint val="77000"/>
              </a:schemeClr>
            </a:gs>
            <a:gs pos="81000">
              <a:schemeClr val="lt1">
                <a:hueOff val="0"/>
                <a:satOff val="0"/>
                <a:lumOff val="0"/>
                <a:alphaOff val="0"/>
                <a:tint val="79000"/>
              </a:schemeClr>
            </a:gs>
            <a:gs pos="86000">
              <a:schemeClr val="lt1">
                <a:hueOff val="0"/>
                <a:satOff val="0"/>
                <a:lumOff val="0"/>
                <a:alphaOff val="0"/>
                <a:tint val="73000"/>
              </a:schemeClr>
            </a:gs>
            <a:gs pos="100000">
              <a:schemeClr val="lt1">
                <a:hueOff val="0"/>
                <a:satOff val="0"/>
                <a:lumOff val="0"/>
                <a:alphaOff val="0"/>
                <a:tint val="35000"/>
              </a:schemeClr>
            </a:gs>
          </a:gsLst>
          <a:lin ang="54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740C50E-8BE9-45B6-AD8C-0CB8E7710B65}">
      <dsp:nvSpPr>
        <dsp:cNvPr id="0" name=""/>
        <dsp:cNvSpPr/>
      </dsp:nvSpPr>
      <dsp:spPr>
        <a:xfrm>
          <a:off x="910798" y="1238594"/>
          <a:ext cx="6909303" cy="619544"/>
        </a:xfrm>
        <a:prstGeom prst="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76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Does </a:t>
          </a:r>
          <a:r>
            <a:rPr lang="en-US" sz="1600" b="1" kern="1200" dirty="0"/>
            <a:t>not apply to new levee </a:t>
          </a:r>
          <a:r>
            <a:rPr lang="en-US" sz="1600" b="1" kern="1200" dirty="0" smtClean="0"/>
            <a:t>construction.   </a:t>
          </a:r>
          <a:endParaRPr lang="en-US" sz="1600" b="1" kern="1200" dirty="0"/>
        </a:p>
      </dsp:txBody>
      <dsp:txXfrm>
        <a:off x="910798" y="1238594"/>
        <a:ext cx="6909303" cy="619544"/>
      </dsp:txXfrm>
    </dsp:sp>
    <dsp:sp modelId="{5DF44102-DD22-45EC-8817-90D9ABBE076D}">
      <dsp:nvSpPr>
        <dsp:cNvPr id="0" name=""/>
        <dsp:cNvSpPr/>
      </dsp:nvSpPr>
      <dsp:spPr>
        <a:xfrm>
          <a:off x="523583" y="1161151"/>
          <a:ext cx="774431" cy="774431"/>
        </a:xfrm>
        <a:prstGeom prst="ellipse">
          <a:avLst/>
        </a:prstGeom>
        <a:gradFill rotWithShape="0">
          <a:gsLst>
            <a:gs pos="0">
              <a:schemeClr val="lt1">
                <a:hueOff val="0"/>
                <a:satOff val="0"/>
                <a:lumOff val="0"/>
                <a:alphaOff val="0"/>
                <a:tint val="1000"/>
              </a:schemeClr>
            </a:gs>
            <a:gs pos="68000">
              <a:schemeClr val="lt1">
                <a:hueOff val="0"/>
                <a:satOff val="0"/>
                <a:lumOff val="0"/>
                <a:alphaOff val="0"/>
                <a:tint val="77000"/>
              </a:schemeClr>
            </a:gs>
            <a:gs pos="81000">
              <a:schemeClr val="lt1">
                <a:hueOff val="0"/>
                <a:satOff val="0"/>
                <a:lumOff val="0"/>
                <a:alphaOff val="0"/>
                <a:tint val="79000"/>
              </a:schemeClr>
            </a:gs>
            <a:gs pos="86000">
              <a:schemeClr val="lt1">
                <a:hueOff val="0"/>
                <a:satOff val="0"/>
                <a:lumOff val="0"/>
                <a:alphaOff val="0"/>
                <a:tint val="73000"/>
              </a:schemeClr>
            </a:gs>
            <a:gs pos="100000">
              <a:schemeClr val="lt1">
                <a:hueOff val="0"/>
                <a:satOff val="0"/>
                <a:lumOff val="0"/>
                <a:alphaOff val="0"/>
                <a:tint val="35000"/>
              </a:schemeClr>
            </a:gs>
          </a:gsLst>
          <a:lin ang="54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6D5008C-A539-48E4-9068-F3BD4BCF3730}">
      <dsp:nvSpPr>
        <dsp:cNvPr id="0" name=""/>
        <dsp:cNvSpPr/>
      </dsp:nvSpPr>
      <dsp:spPr>
        <a:xfrm>
          <a:off x="1047054" y="2134428"/>
          <a:ext cx="6773047" cy="685916"/>
        </a:xfrm>
        <a:prstGeom prst="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76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Develop a </a:t>
          </a:r>
          <a:r>
            <a:rPr lang="en-US" sz="1600" b="1" kern="1200" dirty="0"/>
            <a:t>‘</a:t>
          </a:r>
          <a:r>
            <a:rPr lang="en-US" sz="1600" b="1" kern="1200" dirty="0" smtClean="0"/>
            <a:t>template’ </a:t>
          </a:r>
          <a:r>
            <a:rPr lang="en-US" sz="1600" b="1" kern="1200" dirty="0"/>
            <a:t>or </a:t>
          </a:r>
          <a:r>
            <a:rPr lang="en-US" sz="1600" b="1" kern="1200" dirty="0" smtClean="0"/>
            <a:t>‘guidebook</a:t>
          </a:r>
          <a:r>
            <a:rPr lang="en-US" sz="1600" b="1" kern="1200" dirty="0"/>
            <a:t>’ </a:t>
          </a:r>
          <a:r>
            <a:rPr lang="en-US" sz="1600" b="1" kern="1200" dirty="0" smtClean="0"/>
            <a:t>approach to </a:t>
          </a:r>
          <a:r>
            <a:rPr lang="en-US" sz="1600" b="1" kern="1200" dirty="0"/>
            <a:t>streamline </a:t>
          </a:r>
          <a:r>
            <a:rPr lang="en-US" sz="1600" b="1" kern="1200" dirty="0" smtClean="0"/>
            <a:t>project implementation.</a:t>
          </a:r>
          <a:endParaRPr lang="en-US" sz="1600" b="1" kern="1200" dirty="0"/>
        </a:p>
      </dsp:txBody>
      <dsp:txXfrm>
        <a:off x="1047054" y="2134428"/>
        <a:ext cx="6773047" cy="685916"/>
      </dsp:txXfrm>
    </dsp:sp>
    <dsp:sp modelId="{308FBDBE-4A55-42B5-83CC-FEAD92BEDC4B}">
      <dsp:nvSpPr>
        <dsp:cNvPr id="0" name=""/>
        <dsp:cNvSpPr/>
      </dsp:nvSpPr>
      <dsp:spPr>
        <a:xfrm>
          <a:off x="659839" y="2090170"/>
          <a:ext cx="774431" cy="774431"/>
        </a:xfrm>
        <a:prstGeom prst="ellipse">
          <a:avLst/>
        </a:prstGeom>
        <a:gradFill rotWithShape="0">
          <a:gsLst>
            <a:gs pos="0">
              <a:schemeClr val="lt1">
                <a:hueOff val="0"/>
                <a:satOff val="0"/>
                <a:lumOff val="0"/>
                <a:alphaOff val="0"/>
                <a:tint val="1000"/>
              </a:schemeClr>
            </a:gs>
            <a:gs pos="68000">
              <a:schemeClr val="lt1">
                <a:hueOff val="0"/>
                <a:satOff val="0"/>
                <a:lumOff val="0"/>
                <a:alphaOff val="0"/>
                <a:tint val="77000"/>
              </a:schemeClr>
            </a:gs>
            <a:gs pos="81000">
              <a:schemeClr val="lt1">
                <a:hueOff val="0"/>
                <a:satOff val="0"/>
                <a:lumOff val="0"/>
                <a:alphaOff val="0"/>
                <a:tint val="79000"/>
              </a:schemeClr>
            </a:gs>
            <a:gs pos="86000">
              <a:schemeClr val="lt1">
                <a:hueOff val="0"/>
                <a:satOff val="0"/>
                <a:lumOff val="0"/>
                <a:alphaOff val="0"/>
                <a:tint val="73000"/>
              </a:schemeClr>
            </a:gs>
            <a:gs pos="100000">
              <a:schemeClr val="lt1">
                <a:hueOff val="0"/>
                <a:satOff val="0"/>
                <a:lumOff val="0"/>
                <a:alphaOff val="0"/>
                <a:tint val="35000"/>
              </a:schemeClr>
            </a:gs>
          </a:gsLst>
          <a:lin ang="54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9E8699E-5C76-4C8C-9EEA-27BEB0E426AA}">
      <dsp:nvSpPr>
        <dsp:cNvPr id="0" name=""/>
        <dsp:cNvSpPr/>
      </dsp:nvSpPr>
      <dsp:spPr>
        <a:xfrm>
          <a:off x="910798" y="3096634"/>
          <a:ext cx="6909303" cy="619544"/>
        </a:xfrm>
        <a:prstGeom prst="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76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Will not define </a:t>
          </a:r>
          <a:r>
            <a:rPr lang="en-US" sz="1600" b="1" kern="1200" dirty="0"/>
            <a:t>a specific level of </a:t>
          </a:r>
          <a:r>
            <a:rPr lang="en-US" sz="1600" b="1" kern="1200" dirty="0" smtClean="0"/>
            <a:t>protection </a:t>
          </a:r>
          <a:r>
            <a:rPr lang="en-US" sz="1600" b="1" kern="1200" dirty="0"/>
            <a:t>for rural </a:t>
          </a:r>
          <a:r>
            <a:rPr lang="en-US" sz="1600" b="1" kern="1200" dirty="0" smtClean="0"/>
            <a:t>levees, and will not change Title 23 or USACE 408 requirements. </a:t>
          </a:r>
          <a:endParaRPr lang="en-US" sz="1600" b="1" kern="1200" dirty="0"/>
        </a:p>
      </dsp:txBody>
      <dsp:txXfrm>
        <a:off x="910798" y="3096634"/>
        <a:ext cx="6909303" cy="619544"/>
      </dsp:txXfrm>
    </dsp:sp>
    <dsp:sp modelId="{88EE3D0A-3CBE-4717-999A-3D9C3082F53D}">
      <dsp:nvSpPr>
        <dsp:cNvPr id="0" name=""/>
        <dsp:cNvSpPr/>
      </dsp:nvSpPr>
      <dsp:spPr>
        <a:xfrm>
          <a:off x="523583" y="3019190"/>
          <a:ext cx="774431" cy="774431"/>
        </a:xfrm>
        <a:prstGeom prst="ellipse">
          <a:avLst/>
        </a:prstGeom>
        <a:gradFill rotWithShape="0">
          <a:gsLst>
            <a:gs pos="0">
              <a:schemeClr val="lt1">
                <a:hueOff val="0"/>
                <a:satOff val="0"/>
                <a:lumOff val="0"/>
                <a:alphaOff val="0"/>
                <a:tint val="1000"/>
              </a:schemeClr>
            </a:gs>
            <a:gs pos="68000">
              <a:schemeClr val="lt1">
                <a:hueOff val="0"/>
                <a:satOff val="0"/>
                <a:lumOff val="0"/>
                <a:alphaOff val="0"/>
                <a:tint val="77000"/>
              </a:schemeClr>
            </a:gs>
            <a:gs pos="81000">
              <a:schemeClr val="lt1">
                <a:hueOff val="0"/>
                <a:satOff val="0"/>
                <a:lumOff val="0"/>
                <a:alphaOff val="0"/>
                <a:tint val="79000"/>
              </a:schemeClr>
            </a:gs>
            <a:gs pos="86000">
              <a:schemeClr val="lt1">
                <a:hueOff val="0"/>
                <a:satOff val="0"/>
                <a:lumOff val="0"/>
                <a:alphaOff val="0"/>
                <a:tint val="73000"/>
              </a:schemeClr>
            </a:gs>
            <a:gs pos="100000">
              <a:schemeClr val="lt1">
                <a:hueOff val="0"/>
                <a:satOff val="0"/>
                <a:lumOff val="0"/>
                <a:alphaOff val="0"/>
                <a:tint val="35000"/>
              </a:schemeClr>
            </a:gs>
          </a:gsLst>
          <a:lin ang="54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4C40FBB-867A-4F25-BADD-2680CA579090}">
      <dsp:nvSpPr>
        <dsp:cNvPr id="0" name=""/>
        <dsp:cNvSpPr/>
      </dsp:nvSpPr>
      <dsp:spPr>
        <a:xfrm>
          <a:off x="466851" y="4025653"/>
          <a:ext cx="7353251" cy="619544"/>
        </a:xfrm>
        <a:prstGeom prst="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764"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Reduce </a:t>
          </a:r>
          <a:r>
            <a:rPr lang="en-US" sz="1600" b="1" kern="1200" dirty="0"/>
            <a:t>site specific flood risk at </a:t>
          </a:r>
          <a:r>
            <a:rPr lang="en-US" sz="1600" b="1" kern="1200" dirty="0" smtClean="0"/>
            <a:t>critical </a:t>
          </a:r>
          <a:r>
            <a:rPr lang="en-US" sz="1600" b="1" kern="1200" dirty="0"/>
            <a:t>locations.</a:t>
          </a:r>
        </a:p>
      </dsp:txBody>
      <dsp:txXfrm>
        <a:off x="466851" y="4025653"/>
        <a:ext cx="7353251" cy="619544"/>
      </dsp:txXfrm>
    </dsp:sp>
    <dsp:sp modelId="{31FB83DE-8315-41D9-B76F-60B0805ACD3A}">
      <dsp:nvSpPr>
        <dsp:cNvPr id="0" name=""/>
        <dsp:cNvSpPr/>
      </dsp:nvSpPr>
      <dsp:spPr>
        <a:xfrm>
          <a:off x="79635" y="3948210"/>
          <a:ext cx="774431" cy="774431"/>
        </a:xfrm>
        <a:prstGeom prst="ellipse">
          <a:avLst/>
        </a:prstGeom>
        <a:gradFill rotWithShape="0">
          <a:gsLst>
            <a:gs pos="0">
              <a:schemeClr val="lt1">
                <a:hueOff val="0"/>
                <a:satOff val="0"/>
                <a:lumOff val="0"/>
                <a:alphaOff val="0"/>
                <a:tint val="1000"/>
              </a:schemeClr>
            </a:gs>
            <a:gs pos="68000">
              <a:schemeClr val="lt1">
                <a:hueOff val="0"/>
                <a:satOff val="0"/>
                <a:lumOff val="0"/>
                <a:alphaOff val="0"/>
                <a:tint val="77000"/>
              </a:schemeClr>
            </a:gs>
            <a:gs pos="81000">
              <a:schemeClr val="lt1">
                <a:hueOff val="0"/>
                <a:satOff val="0"/>
                <a:lumOff val="0"/>
                <a:alphaOff val="0"/>
                <a:tint val="79000"/>
              </a:schemeClr>
            </a:gs>
            <a:gs pos="86000">
              <a:schemeClr val="lt1">
                <a:hueOff val="0"/>
                <a:satOff val="0"/>
                <a:lumOff val="0"/>
                <a:alphaOff val="0"/>
                <a:tint val="73000"/>
              </a:schemeClr>
            </a:gs>
            <a:gs pos="100000">
              <a:schemeClr val="lt1">
                <a:hueOff val="0"/>
                <a:satOff val="0"/>
                <a:lumOff val="0"/>
                <a:alphaOff val="0"/>
                <a:tint val="35000"/>
              </a:schemeClr>
            </a:gs>
          </a:gsLst>
          <a:lin ang="54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3C529-326E-462C-BC6B-8679453DEBD5}">
      <dsp:nvSpPr>
        <dsp:cNvPr id="0" name=""/>
        <dsp:cNvSpPr/>
      </dsp:nvSpPr>
      <dsp:spPr>
        <a:xfrm>
          <a:off x="0" y="357002"/>
          <a:ext cx="7283303"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60378D-B5AD-4C58-BABA-52F33E33D18F}">
      <dsp:nvSpPr>
        <dsp:cNvPr id="0" name=""/>
        <dsp:cNvSpPr/>
      </dsp:nvSpPr>
      <dsp:spPr>
        <a:xfrm>
          <a:off x="364165" y="165122"/>
          <a:ext cx="6588293" cy="38376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DWR:  </a:t>
          </a:r>
          <a:r>
            <a:rPr lang="en-US" sz="1600" b="0" kern="1200" dirty="0" smtClean="0"/>
            <a:t>Flood Maintenance Office, FESSRO, Legal</a:t>
          </a:r>
          <a:r>
            <a:rPr lang="en-US" sz="1600" kern="1200" dirty="0" smtClean="0"/>
            <a:t> </a:t>
          </a:r>
          <a:endParaRPr lang="en-US" sz="1600" kern="1200" dirty="0"/>
        </a:p>
      </dsp:txBody>
      <dsp:txXfrm>
        <a:off x="382899" y="183856"/>
        <a:ext cx="6550825" cy="346292"/>
      </dsp:txXfrm>
    </dsp:sp>
    <dsp:sp modelId="{A81E1EBC-6E52-46C8-B67D-7F6ECDFAE899}">
      <dsp:nvSpPr>
        <dsp:cNvPr id="0" name=""/>
        <dsp:cNvSpPr/>
      </dsp:nvSpPr>
      <dsp:spPr>
        <a:xfrm>
          <a:off x="0" y="946682"/>
          <a:ext cx="7283303"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E97B93-FB99-47E8-83D9-A70EFC1E31E1}">
      <dsp:nvSpPr>
        <dsp:cNvPr id="0" name=""/>
        <dsp:cNvSpPr/>
      </dsp:nvSpPr>
      <dsp:spPr>
        <a:xfrm>
          <a:off x="364165" y="754802"/>
          <a:ext cx="6534710" cy="38376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DWR Support:  </a:t>
          </a:r>
          <a:r>
            <a:rPr lang="en-US" sz="1600" kern="1200" dirty="0" smtClean="0"/>
            <a:t>CSUS Center for Collaborative Policy, MWH, URS </a:t>
          </a:r>
          <a:endParaRPr lang="en-US" sz="1600" kern="1200" dirty="0"/>
        </a:p>
      </dsp:txBody>
      <dsp:txXfrm>
        <a:off x="382899" y="773536"/>
        <a:ext cx="6497242" cy="346292"/>
      </dsp:txXfrm>
    </dsp:sp>
    <dsp:sp modelId="{90752122-5899-460F-A6A5-E4D336A32C26}">
      <dsp:nvSpPr>
        <dsp:cNvPr id="0" name=""/>
        <dsp:cNvSpPr/>
      </dsp:nvSpPr>
      <dsp:spPr>
        <a:xfrm>
          <a:off x="0" y="1536362"/>
          <a:ext cx="7283303"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153A32-5EA0-41BF-81AD-CDC98D871F77}">
      <dsp:nvSpPr>
        <dsp:cNvPr id="0" name=""/>
        <dsp:cNvSpPr/>
      </dsp:nvSpPr>
      <dsp:spPr>
        <a:xfrm>
          <a:off x="364165" y="1344482"/>
          <a:ext cx="6537616" cy="38376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CVFPB:  </a:t>
          </a:r>
          <a:r>
            <a:rPr lang="en-US" sz="1600" kern="1200" dirty="0" smtClean="0"/>
            <a:t>Joe Countryman and Ali </a:t>
          </a:r>
          <a:r>
            <a:rPr lang="en-US" sz="1600" kern="1200" dirty="0" err="1" smtClean="0"/>
            <a:t>Probaha</a:t>
          </a:r>
          <a:r>
            <a:rPr lang="en-US" sz="1600" kern="1200" dirty="0" smtClean="0"/>
            <a:t> (staff)</a:t>
          </a:r>
          <a:endParaRPr lang="en-US" sz="1600" kern="1200" dirty="0"/>
        </a:p>
      </dsp:txBody>
      <dsp:txXfrm>
        <a:off x="382899" y="1363216"/>
        <a:ext cx="6500148" cy="346292"/>
      </dsp:txXfrm>
    </dsp:sp>
    <dsp:sp modelId="{F7E1BE59-3CBC-4EF5-912C-A09BA44E9D5B}">
      <dsp:nvSpPr>
        <dsp:cNvPr id="0" name=""/>
        <dsp:cNvSpPr/>
      </dsp:nvSpPr>
      <dsp:spPr>
        <a:xfrm>
          <a:off x="0" y="2126042"/>
          <a:ext cx="7283303"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D390177-5DFB-448A-8922-98A9D976F2D5}">
      <dsp:nvSpPr>
        <dsp:cNvPr id="0" name=""/>
        <dsp:cNvSpPr/>
      </dsp:nvSpPr>
      <dsp:spPr>
        <a:xfrm>
          <a:off x="364165" y="1934162"/>
          <a:ext cx="6537667" cy="38376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USACE:  </a:t>
          </a:r>
          <a:r>
            <a:rPr lang="en-US" sz="1600" kern="1200" dirty="0" smtClean="0"/>
            <a:t>Mary Perlea, Ryan Larson</a:t>
          </a:r>
          <a:endParaRPr lang="en-US" sz="1600" kern="1200" dirty="0"/>
        </a:p>
      </dsp:txBody>
      <dsp:txXfrm>
        <a:off x="382899" y="1952896"/>
        <a:ext cx="6500199" cy="346292"/>
      </dsp:txXfrm>
    </dsp:sp>
    <dsp:sp modelId="{CF213610-9EFE-4271-B6F4-FD72DDF74065}">
      <dsp:nvSpPr>
        <dsp:cNvPr id="0" name=""/>
        <dsp:cNvSpPr/>
      </dsp:nvSpPr>
      <dsp:spPr>
        <a:xfrm>
          <a:off x="0" y="3282705"/>
          <a:ext cx="7283303"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1043FF-54FE-40B0-B611-8FC352C45AED}">
      <dsp:nvSpPr>
        <dsp:cNvPr id="0" name=""/>
        <dsp:cNvSpPr/>
      </dsp:nvSpPr>
      <dsp:spPr>
        <a:xfrm>
          <a:off x="364165" y="2523842"/>
          <a:ext cx="6534710" cy="950742"/>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Industry:  </a:t>
          </a:r>
          <a:r>
            <a:rPr lang="en-US" sz="1600" kern="1200" dirty="0" smtClean="0"/>
            <a:t>PMA Sacramento, GEI Consultants, NV5 Inc., MBK Engineers, 	HDR, Hartmann Law Firm, </a:t>
          </a:r>
          <a:r>
            <a:rPr lang="en-US" sz="1600" kern="1200" dirty="0" err="1" smtClean="0"/>
            <a:t>Baack</a:t>
          </a:r>
          <a:r>
            <a:rPr lang="en-US" sz="1600" kern="1200" dirty="0" smtClean="0"/>
            <a:t> &amp; Veatch Corp., DCC 	Engineering, Peterson </a:t>
          </a:r>
          <a:r>
            <a:rPr lang="en-US" sz="1600" kern="1200" dirty="0" err="1" smtClean="0"/>
            <a:t>Brustad</a:t>
          </a:r>
          <a:r>
            <a:rPr lang="en-US" sz="1600" kern="1200" dirty="0" smtClean="0"/>
            <a:t>, Inc., </a:t>
          </a:r>
          <a:r>
            <a:rPr lang="en-US" sz="1600" kern="1200" dirty="0" err="1" smtClean="0"/>
            <a:t>Storesund</a:t>
          </a:r>
          <a:r>
            <a:rPr lang="en-US" sz="1600" kern="1200" dirty="0" smtClean="0"/>
            <a:t> Consulting, Mead 	&amp; Hunt, Inc., </a:t>
          </a:r>
          <a:r>
            <a:rPr lang="en-US" sz="1600" kern="1200" dirty="0" err="1" smtClean="0"/>
            <a:t>Hultgren-Tillis</a:t>
          </a:r>
          <a:r>
            <a:rPr lang="en-US" sz="1600" kern="1200" dirty="0" smtClean="0"/>
            <a:t> Engineers, </a:t>
          </a:r>
          <a:endParaRPr lang="en-US" sz="1600" kern="1200" dirty="0"/>
        </a:p>
      </dsp:txBody>
      <dsp:txXfrm>
        <a:off x="410576" y="2570253"/>
        <a:ext cx="6441888" cy="857920"/>
      </dsp:txXfrm>
    </dsp:sp>
    <dsp:sp modelId="{F107A2BE-9DD9-4D40-ADBF-9196A3FEABD0}">
      <dsp:nvSpPr>
        <dsp:cNvPr id="0" name=""/>
        <dsp:cNvSpPr/>
      </dsp:nvSpPr>
      <dsp:spPr>
        <a:xfrm>
          <a:off x="0" y="3872385"/>
          <a:ext cx="7283303"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2F063D-8F8C-4E5D-9B88-2AA39D93D22E}">
      <dsp:nvSpPr>
        <dsp:cNvPr id="0" name=""/>
        <dsp:cNvSpPr/>
      </dsp:nvSpPr>
      <dsp:spPr>
        <a:xfrm>
          <a:off x="364165" y="3680505"/>
          <a:ext cx="6551585" cy="38376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NGO:  </a:t>
          </a:r>
          <a:r>
            <a:rPr lang="en-US" sz="1600" kern="1200" dirty="0" smtClean="0"/>
            <a:t>John </a:t>
          </a:r>
          <a:r>
            <a:rPr lang="en-US" sz="1600" kern="1200" dirty="0" smtClean="0"/>
            <a:t>Cain, American Rivers; </a:t>
          </a:r>
          <a:r>
            <a:rPr lang="en-US" sz="1600" kern="1200" dirty="0" smtClean="0"/>
            <a:t>Julie </a:t>
          </a:r>
          <a:r>
            <a:rPr lang="en-US" sz="1600" kern="1200" dirty="0" err="1" smtClean="0"/>
            <a:t>Rentner</a:t>
          </a:r>
          <a:r>
            <a:rPr lang="en-US" sz="1600" kern="1200" dirty="0" smtClean="0"/>
            <a:t>, River Partners</a:t>
          </a:r>
          <a:endParaRPr lang="en-US" sz="1600" kern="1200" dirty="0"/>
        </a:p>
      </dsp:txBody>
      <dsp:txXfrm>
        <a:off x="382899" y="3699239"/>
        <a:ext cx="6514117" cy="346292"/>
      </dsp:txXfrm>
    </dsp:sp>
    <dsp:sp modelId="{FB0ADEB4-3B38-4442-B1F2-F080A80C076F}">
      <dsp:nvSpPr>
        <dsp:cNvPr id="0" name=""/>
        <dsp:cNvSpPr/>
      </dsp:nvSpPr>
      <dsp:spPr>
        <a:xfrm>
          <a:off x="0" y="4462065"/>
          <a:ext cx="7283303"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F185D9-25C9-405F-90AD-5E9783CFEAFF}">
      <dsp:nvSpPr>
        <dsp:cNvPr id="0" name=""/>
        <dsp:cNvSpPr/>
      </dsp:nvSpPr>
      <dsp:spPr>
        <a:xfrm>
          <a:off x="364165" y="4270185"/>
          <a:ext cx="6537667" cy="38376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LMA:  </a:t>
          </a:r>
          <a:r>
            <a:rPr lang="en-US" sz="1600" kern="1200" dirty="0" smtClean="0"/>
            <a:t>RD 108, Lower San Joaquin Levee District, RD 2092, RD 1500 </a:t>
          </a:r>
          <a:endParaRPr lang="en-US" sz="1600" kern="1200" dirty="0"/>
        </a:p>
      </dsp:txBody>
      <dsp:txXfrm>
        <a:off x="382899" y="4288919"/>
        <a:ext cx="6500199"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3C529-326E-462C-BC6B-8679453DEBD5}">
      <dsp:nvSpPr>
        <dsp:cNvPr id="0" name=""/>
        <dsp:cNvSpPr/>
      </dsp:nvSpPr>
      <dsp:spPr>
        <a:xfrm>
          <a:off x="0" y="332935"/>
          <a:ext cx="7283303"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60378D-B5AD-4C58-BABA-52F33E33D18F}">
      <dsp:nvSpPr>
        <dsp:cNvPr id="0" name=""/>
        <dsp:cNvSpPr/>
      </dsp:nvSpPr>
      <dsp:spPr>
        <a:xfrm>
          <a:off x="364165" y="126295"/>
          <a:ext cx="6588293" cy="41328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CVFPB:  </a:t>
          </a:r>
          <a:r>
            <a:rPr lang="en-US" sz="1600" b="0" kern="1200" dirty="0" smtClean="0"/>
            <a:t>Status Updates at two Board Meetings</a:t>
          </a:r>
          <a:endParaRPr lang="en-US" sz="1600" b="0" kern="1200" dirty="0"/>
        </a:p>
      </dsp:txBody>
      <dsp:txXfrm>
        <a:off x="384340" y="146470"/>
        <a:ext cx="6547943" cy="372930"/>
      </dsp:txXfrm>
    </dsp:sp>
    <dsp:sp modelId="{A81E1EBC-6E52-46C8-B67D-7F6ECDFAE899}">
      <dsp:nvSpPr>
        <dsp:cNvPr id="0" name=""/>
        <dsp:cNvSpPr/>
      </dsp:nvSpPr>
      <dsp:spPr>
        <a:xfrm>
          <a:off x="0" y="967975"/>
          <a:ext cx="7283303"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E97B93-FB99-47E8-83D9-A70EFC1E31E1}">
      <dsp:nvSpPr>
        <dsp:cNvPr id="0" name=""/>
        <dsp:cNvSpPr/>
      </dsp:nvSpPr>
      <dsp:spPr>
        <a:xfrm>
          <a:off x="364165" y="761335"/>
          <a:ext cx="6534710" cy="41328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Coordinating Committee:  </a:t>
          </a:r>
          <a:r>
            <a:rPr lang="en-US" sz="1600" kern="1200" dirty="0" smtClean="0"/>
            <a:t>Status update provided at two CC meetings</a:t>
          </a:r>
          <a:endParaRPr lang="en-US" sz="1600" kern="1200" dirty="0"/>
        </a:p>
      </dsp:txBody>
      <dsp:txXfrm>
        <a:off x="384340" y="781510"/>
        <a:ext cx="6494360" cy="372930"/>
      </dsp:txXfrm>
    </dsp:sp>
    <dsp:sp modelId="{90752122-5899-460F-A6A5-E4D336A32C26}">
      <dsp:nvSpPr>
        <dsp:cNvPr id="0" name=""/>
        <dsp:cNvSpPr/>
      </dsp:nvSpPr>
      <dsp:spPr>
        <a:xfrm>
          <a:off x="0" y="1603015"/>
          <a:ext cx="7283303"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153A32-5EA0-41BF-81AD-CDC98D871F77}">
      <dsp:nvSpPr>
        <dsp:cNvPr id="0" name=""/>
        <dsp:cNvSpPr/>
      </dsp:nvSpPr>
      <dsp:spPr>
        <a:xfrm>
          <a:off x="364165" y="1396375"/>
          <a:ext cx="6537616" cy="41328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Interagency Flood Management Collaborative:  </a:t>
          </a:r>
          <a:r>
            <a:rPr lang="en-US" sz="1600" kern="1200" dirty="0" smtClean="0"/>
            <a:t>Status updates provided at two IFMC meetings</a:t>
          </a:r>
          <a:endParaRPr lang="en-US" sz="1600" kern="1200" dirty="0"/>
        </a:p>
      </dsp:txBody>
      <dsp:txXfrm>
        <a:off x="384340" y="1416550"/>
        <a:ext cx="6497266" cy="372930"/>
      </dsp:txXfrm>
    </dsp:sp>
    <dsp:sp modelId="{F7E1BE59-3CBC-4EF5-912C-A09BA44E9D5B}">
      <dsp:nvSpPr>
        <dsp:cNvPr id="0" name=""/>
        <dsp:cNvSpPr/>
      </dsp:nvSpPr>
      <dsp:spPr>
        <a:xfrm>
          <a:off x="0" y="2238055"/>
          <a:ext cx="7283303"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D390177-5DFB-448A-8922-98A9D976F2D5}">
      <dsp:nvSpPr>
        <dsp:cNvPr id="0" name=""/>
        <dsp:cNvSpPr/>
      </dsp:nvSpPr>
      <dsp:spPr>
        <a:xfrm>
          <a:off x="364165" y="2031415"/>
          <a:ext cx="6537667" cy="41328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err="1" smtClean="0"/>
            <a:t>FloodSAFE</a:t>
          </a:r>
          <a:r>
            <a:rPr lang="en-US" sz="1600" b="1" kern="1200" dirty="0" smtClean="0"/>
            <a:t> Newsletters:  </a:t>
          </a:r>
          <a:r>
            <a:rPr lang="en-US" sz="1600" b="0" kern="1200" dirty="0" smtClean="0"/>
            <a:t>Program information, status updates have been included in several FS newsletters.</a:t>
          </a:r>
          <a:endParaRPr lang="en-US" sz="1600" kern="1200" dirty="0"/>
        </a:p>
      </dsp:txBody>
      <dsp:txXfrm>
        <a:off x="384340" y="2051590"/>
        <a:ext cx="6497317" cy="372930"/>
      </dsp:txXfrm>
    </dsp:sp>
    <dsp:sp modelId="{CF213610-9EFE-4271-B6F4-FD72DDF74065}">
      <dsp:nvSpPr>
        <dsp:cNvPr id="0" name=""/>
        <dsp:cNvSpPr/>
      </dsp:nvSpPr>
      <dsp:spPr>
        <a:xfrm>
          <a:off x="0" y="3205612"/>
          <a:ext cx="7283303"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1043FF-54FE-40B0-B611-8FC352C45AED}">
      <dsp:nvSpPr>
        <dsp:cNvPr id="0" name=""/>
        <dsp:cNvSpPr/>
      </dsp:nvSpPr>
      <dsp:spPr>
        <a:xfrm>
          <a:off x="364165" y="2666455"/>
          <a:ext cx="6534710" cy="745796"/>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DWR RLRG Website:  </a:t>
          </a:r>
          <a:r>
            <a:rPr lang="en-US" sz="1600" kern="1200" dirty="0" smtClean="0"/>
            <a:t>Website frequently updated, including information on work group participation, interested parties, project charter and draft RLRG document.</a:t>
          </a:r>
          <a:endParaRPr lang="en-US" sz="1600" kern="1200" dirty="0"/>
        </a:p>
      </dsp:txBody>
      <dsp:txXfrm>
        <a:off x="400572" y="2702862"/>
        <a:ext cx="6461896" cy="672982"/>
      </dsp:txXfrm>
    </dsp:sp>
    <dsp:sp modelId="{F107A2BE-9DD9-4D40-ADBF-9196A3FEABD0}">
      <dsp:nvSpPr>
        <dsp:cNvPr id="0" name=""/>
        <dsp:cNvSpPr/>
      </dsp:nvSpPr>
      <dsp:spPr>
        <a:xfrm>
          <a:off x="0" y="3840652"/>
          <a:ext cx="7283303"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2F063D-8F8C-4E5D-9B88-2AA39D93D22E}">
      <dsp:nvSpPr>
        <dsp:cNvPr id="0" name=""/>
        <dsp:cNvSpPr/>
      </dsp:nvSpPr>
      <dsp:spPr>
        <a:xfrm>
          <a:off x="364165" y="3634012"/>
          <a:ext cx="6551585" cy="41328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Interested Parties and Work Group emails:  </a:t>
          </a:r>
          <a:r>
            <a:rPr lang="en-US" sz="1600" b="0" kern="1200" dirty="0" smtClean="0"/>
            <a:t>Frequent notices to WG members and IPs on status and upcoming meetings.</a:t>
          </a:r>
          <a:endParaRPr lang="en-US" sz="1600" kern="1200" dirty="0"/>
        </a:p>
      </dsp:txBody>
      <dsp:txXfrm>
        <a:off x="384340" y="3654187"/>
        <a:ext cx="6511235" cy="372930"/>
      </dsp:txXfrm>
    </dsp:sp>
    <dsp:sp modelId="{FB0ADEB4-3B38-4442-B1F2-F080A80C076F}">
      <dsp:nvSpPr>
        <dsp:cNvPr id="0" name=""/>
        <dsp:cNvSpPr/>
      </dsp:nvSpPr>
      <dsp:spPr>
        <a:xfrm>
          <a:off x="0" y="4475692"/>
          <a:ext cx="7283303"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F185D9-25C9-405F-90AD-5E9783CFEAFF}">
      <dsp:nvSpPr>
        <dsp:cNvPr id="0" name=""/>
        <dsp:cNvSpPr/>
      </dsp:nvSpPr>
      <dsp:spPr>
        <a:xfrm>
          <a:off x="364165" y="4269052"/>
          <a:ext cx="6537667" cy="41328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704" tIns="0" rIns="192704" bIns="0" numCol="1" spcCol="1270" anchor="ctr" anchorCtr="0">
          <a:noAutofit/>
        </a:bodyPr>
        <a:lstStyle/>
        <a:p>
          <a:pPr lvl="0" algn="l" defTabSz="711200">
            <a:lnSpc>
              <a:spcPct val="90000"/>
            </a:lnSpc>
            <a:spcBef>
              <a:spcPct val="0"/>
            </a:spcBef>
            <a:spcAft>
              <a:spcPct val="35000"/>
            </a:spcAft>
          </a:pPr>
          <a:r>
            <a:rPr lang="en-US" sz="1600" b="1" kern="1200" dirty="0" smtClean="0"/>
            <a:t>Numerous Status Updates:  </a:t>
          </a:r>
          <a:r>
            <a:rPr lang="en-US" sz="1600" b="0" kern="1200" dirty="0" smtClean="0"/>
            <a:t>DWR monthly report to CVFPB, report to Resources Agencies and Governors Office.</a:t>
          </a:r>
          <a:endParaRPr lang="en-US" sz="1600" kern="1200" dirty="0"/>
        </a:p>
      </dsp:txBody>
      <dsp:txXfrm>
        <a:off x="384340" y="4289227"/>
        <a:ext cx="6497317"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2" name="Rectangle 4"/>
          <p:cNvSpPr>
            <a:spLocks noGrp="1" noChangeArrowheads="1"/>
          </p:cNvSpPr>
          <p:nvPr>
            <p:ph type="ftr" sz="quarter" idx="2"/>
          </p:nvPr>
        </p:nvSpPr>
        <p:spPr bwMode="auto">
          <a:xfrm>
            <a:off x="10" y="8959406"/>
            <a:ext cx="4381490" cy="312179"/>
          </a:xfrm>
          <a:prstGeom prst="rect">
            <a:avLst/>
          </a:prstGeom>
          <a:noFill/>
          <a:ln w="9525">
            <a:noFill/>
            <a:miter lim="800000"/>
            <a:headEnd/>
            <a:tailEnd/>
          </a:ln>
        </p:spPr>
        <p:txBody>
          <a:bodyPr vert="horz" wrap="square" lIns="91442" tIns="45723" rIns="91442" bIns="45723" numCol="1" anchor="b" anchorCtr="0" compatLnSpc="1">
            <a:prstTxWarp prst="textNoShape">
              <a:avLst/>
            </a:prstTxWarp>
          </a:bodyPr>
          <a:lstStyle>
            <a:lvl1pPr defTabSz="878891">
              <a:defRPr sz="1200"/>
            </a:lvl1pPr>
          </a:lstStyle>
          <a:p>
            <a:pPr>
              <a:defRPr/>
            </a:pPr>
            <a:r>
              <a:rPr lang="en-US" sz="1100" dirty="0"/>
              <a:t>Preliminary Draft Information for Discussion Only; May 07, 2013</a:t>
            </a:r>
            <a:endParaRPr lang="en-US" sz="1100" i="1" dirty="0">
              <a:solidFill>
                <a:srgbClr val="3E6648"/>
              </a:solidFill>
              <a:latin typeface="+mn-lt"/>
            </a:endParaRPr>
          </a:p>
        </p:txBody>
      </p:sp>
      <p:sp>
        <p:nvSpPr>
          <p:cNvPr id="68613" name="Rectangle 5"/>
          <p:cNvSpPr>
            <a:spLocks noGrp="1" noChangeArrowheads="1"/>
          </p:cNvSpPr>
          <p:nvPr>
            <p:ph type="sldNum" sz="quarter" idx="3"/>
          </p:nvPr>
        </p:nvSpPr>
        <p:spPr bwMode="auto">
          <a:xfrm>
            <a:off x="6437884" y="8843201"/>
            <a:ext cx="570901" cy="451625"/>
          </a:xfrm>
          <a:prstGeom prst="rect">
            <a:avLst/>
          </a:prstGeom>
          <a:noFill/>
          <a:ln w="9525">
            <a:noFill/>
            <a:miter lim="800000"/>
            <a:headEnd/>
            <a:tailEnd/>
          </a:ln>
        </p:spPr>
        <p:txBody>
          <a:bodyPr vert="horz" wrap="square" lIns="91442" tIns="45723" rIns="91442" bIns="45723" numCol="1" anchor="b" anchorCtr="0" compatLnSpc="1">
            <a:prstTxWarp prst="textNoShape">
              <a:avLst/>
            </a:prstTxWarp>
          </a:bodyPr>
          <a:lstStyle>
            <a:lvl1pPr algn="r" defTabSz="878891">
              <a:defRPr sz="1200"/>
            </a:lvl1pPr>
          </a:lstStyle>
          <a:p>
            <a:pPr>
              <a:defRPr/>
            </a:pPr>
            <a:fld id="{59A3DCCF-F14A-4CC3-9C45-2B7E8A0E313A}" type="slidenum">
              <a:rPr lang="en-US" sz="1100" i="1">
                <a:solidFill>
                  <a:srgbClr val="3E6648"/>
                </a:solidFill>
                <a:latin typeface="+mn-lt"/>
              </a:rPr>
              <a:pPr>
                <a:defRPr/>
              </a:pPr>
              <a:t>‹#›</a:t>
            </a:fld>
            <a:endParaRPr lang="en-US" sz="1100" i="1" dirty="0">
              <a:solidFill>
                <a:srgbClr val="3E6648"/>
              </a:solidFill>
              <a:latin typeface="+mn-lt"/>
            </a:endParaRPr>
          </a:p>
        </p:txBody>
      </p:sp>
      <p:pic>
        <p:nvPicPr>
          <p:cNvPr id="6" name="Picture 5" descr="FloodSAFE logo cropped.bmp"/>
          <p:cNvPicPr/>
          <p:nvPr/>
        </p:nvPicPr>
        <p:blipFill>
          <a:blip r:embed="rId2" cstate="print">
            <a:extLst>
              <a:ext uri="{28A0092B-C50C-407E-A947-70E740481C1C}">
                <a14:useLocalDpi xmlns:a14="http://schemas.microsoft.com/office/drawing/2010/main" val="0"/>
              </a:ext>
            </a:extLst>
          </a:blip>
          <a:stretch>
            <a:fillRect/>
          </a:stretch>
        </p:blipFill>
        <p:spPr>
          <a:xfrm>
            <a:off x="117596" y="80718"/>
            <a:ext cx="1396606" cy="315899"/>
          </a:xfrm>
          <a:prstGeom prst="rect">
            <a:avLst/>
          </a:prstGeom>
          <a:noFill/>
          <a:ln w="9525">
            <a:noFill/>
            <a:miter lim="800000"/>
            <a:headEnd/>
            <a:tailEnd/>
          </a:ln>
        </p:spPr>
      </p:pic>
    </p:spTree>
    <p:extLst>
      <p:ext uri="{BB962C8B-B14F-4D97-AF65-F5344CB8AC3E}">
        <p14:creationId xmlns:p14="http://schemas.microsoft.com/office/powerpoint/2010/main" val="247126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1" y="9"/>
            <a:ext cx="3037839" cy="465138"/>
          </a:xfrm>
          <a:prstGeom prst="rect">
            <a:avLst/>
          </a:prstGeom>
          <a:noFill/>
          <a:ln w="9525">
            <a:noFill/>
            <a:miter lim="800000"/>
            <a:headEnd/>
            <a:tailEnd/>
          </a:ln>
        </p:spPr>
        <p:txBody>
          <a:bodyPr vert="horz" wrap="square" lIns="88776" tIns="44388" rIns="88776" bIns="44388" numCol="1" anchor="t" anchorCtr="0" compatLnSpc="1">
            <a:prstTxWarp prst="textNoShape">
              <a:avLst/>
            </a:prstTxWarp>
          </a:bodyPr>
          <a:lstStyle>
            <a:lvl1pPr defTabSz="885282">
              <a:defRPr sz="1200"/>
            </a:lvl1pPr>
          </a:lstStyle>
          <a:p>
            <a:pPr>
              <a:defRPr/>
            </a:pPr>
            <a:endParaRPr lang="en-US" dirty="0"/>
          </a:p>
        </p:txBody>
      </p:sp>
      <p:sp>
        <p:nvSpPr>
          <p:cNvPr id="14339" name="Rectangle 3"/>
          <p:cNvSpPr>
            <a:spLocks noGrp="1" noChangeArrowheads="1"/>
          </p:cNvSpPr>
          <p:nvPr>
            <p:ph type="dt" idx="1"/>
          </p:nvPr>
        </p:nvSpPr>
        <p:spPr bwMode="auto">
          <a:xfrm>
            <a:off x="3970946" y="9"/>
            <a:ext cx="3037839" cy="465138"/>
          </a:xfrm>
          <a:prstGeom prst="rect">
            <a:avLst/>
          </a:prstGeom>
          <a:noFill/>
          <a:ln w="9525">
            <a:noFill/>
            <a:miter lim="800000"/>
            <a:headEnd/>
            <a:tailEnd/>
          </a:ln>
        </p:spPr>
        <p:txBody>
          <a:bodyPr vert="horz" wrap="square" lIns="88776" tIns="44388" rIns="88776" bIns="44388" numCol="1" anchor="t" anchorCtr="0" compatLnSpc="1">
            <a:prstTxWarp prst="textNoShape">
              <a:avLst/>
            </a:prstTxWarp>
          </a:bodyPr>
          <a:lstStyle>
            <a:lvl1pPr algn="r" defTabSz="885282">
              <a:defRPr sz="1200"/>
            </a:lvl1pPr>
          </a:lstStyle>
          <a:p>
            <a:pPr>
              <a:defRPr/>
            </a:pPr>
            <a:fld id="{6ADAC922-EDB8-47E6-BDD2-3D7D6C646E2C}" type="datetimeFigureOut">
              <a:rPr lang="en-US"/>
              <a:pPr>
                <a:defRPr/>
              </a:pPr>
              <a:t>1/9/2014</a:t>
            </a:fld>
            <a:endParaRPr lang="en-US" dirty="0"/>
          </a:p>
        </p:txBody>
      </p:sp>
      <p:sp>
        <p:nvSpPr>
          <p:cNvPr id="9220" name="Rectangle 4"/>
          <p:cNvSpPr>
            <a:spLocks noGrp="1" noRot="1" noChangeAspect="1" noChangeArrowheads="1" noTextEdit="1"/>
          </p:cNvSpPr>
          <p:nvPr>
            <p:ph type="sldImg" idx="2"/>
          </p:nvPr>
        </p:nvSpPr>
        <p:spPr bwMode="auto">
          <a:xfrm>
            <a:off x="1181100" y="695325"/>
            <a:ext cx="4649788"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040" y="4414843"/>
            <a:ext cx="5608320" cy="4184649"/>
          </a:xfrm>
          <a:prstGeom prst="rect">
            <a:avLst/>
          </a:prstGeom>
          <a:noFill/>
          <a:ln w="9525">
            <a:noFill/>
            <a:miter lim="800000"/>
            <a:headEnd/>
            <a:tailEnd/>
          </a:ln>
        </p:spPr>
        <p:txBody>
          <a:bodyPr vert="horz" wrap="square" lIns="88776" tIns="44388" rIns="88776" bIns="4438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10" y="8936164"/>
            <a:ext cx="4638538" cy="360236"/>
          </a:xfrm>
          <a:prstGeom prst="rect">
            <a:avLst/>
          </a:prstGeom>
          <a:noFill/>
          <a:ln w="9525">
            <a:noFill/>
            <a:miter lim="800000"/>
            <a:headEnd/>
            <a:tailEnd/>
          </a:ln>
        </p:spPr>
        <p:txBody>
          <a:bodyPr vert="horz" wrap="square" lIns="88776" tIns="44388" rIns="88776" bIns="44388" numCol="1" anchor="b" anchorCtr="0" compatLnSpc="1">
            <a:prstTxWarp prst="textNoShape">
              <a:avLst/>
            </a:prstTxWarp>
          </a:bodyPr>
          <a:lstStyle>
            <a:lvl1pPr defTabSz="885282">
              <a:defRPr sz="1200"/>
            </a:lvl1pPr>
          </a:lstStyle>
          <a:p>
            <a:pPr>
              <a:defRPr/>
            </a:pPr>
            <a:r>
              <a:rPr lang="en-US" dirty="0" smtClean="0"/>
              <a:t>Preliminary Draft Information for Discussion Only; May 07, 2013</a:t>
            </a:r>
            <a:endParaRPr lang="en-US" dirty="0"/>
          </a:p>
        </p:txBody>
      </p:sp>
      <p:sp>
        <p:nvSpPr>
          <p:cNvPr id="14343" name="Rectangle 7"/>
          <p:cNvSpPr>
            <a:spLocks noGrp="1" noChangeArrowheads="1"/>
          </p:cNvSpPr>
          <p:nvPr>
            <p:ph type="sldNum" sz="quarter" idx="5"/>
          </p:nvPr>
        </p:nvSpPr>
        <p:spPr bwMode="auto">
          <a:xfrm>
            <a:off x="6554724" y="8829687"/>
            <a:ext cx="454061" cy="466713"/>
          </a:xfrm>
          <a:prstGeom prst="rect">
            <a:avLst/>
          </a:prstGeom>
          <a:noFill/>
          <a:ln w="9525">
            <a:noFill/>
            <a:miter lim="800000"/>
            <a:headEnd/>
            <a:tailEnd/>
          </a:ln>
        </p:spPr>
        <p:txBody>
          <a:bodyPr vert="horz" wrap="square" lIns="88776" tIns="44388" rIns="88776" bIns="44388" numCol="1" anchor="b" anchorCtr="0" compatLnSpc="1">
            <a:prstTxWarp prst="textNoShape">
              <a:avLst/>
            </a:prstTxWarp>
          </a:bodyPr>
          <a:lstStyle>
            <a:lvl1pPr algn="r" defTabSz="885282">
              <a:defRPr sz="1200"/>
            </a:lvl1pPr>
          </a:lstStyle>
          <a:p>
            <a:pPr>
              <a:defRPr/>
            </a:pPr>
            <a:fld id="{8DF36491-83CC-4D76-AE8E-C51FEE91ACE2}" type="slidenum">
              <a:rPr lang="en-US"/>
              <a:pPr>
                <a:defRPr/>
              </a:pPr>
              <a:t>‹#›</a:t>
            </a:fld>
            <a:endParaRPr lang="en-US" dirty="0"/>
          </a:p>
        </p:txBody>
      </p:sp>
    </p:spTree>
    <p:extLst>
      <p:ext uri="{BB962C8B-B14F-4D97-AF65-F5344CB8AC3E}">
        <p14:creationId xmlns:p14="http://schemas.microsoft.com/office/powerpoint/2010/main" val="3740234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a:t>
            </a:r>
            <a:r>
              <a:rPr lang="en-US" baseline="0" dirty="0" smtClean="0"/>
              <a:t> stakeholders were given the opportunity to review the draft RLRG document.</a:t>
            </a:r>
          </a:p>
          <a:p>
            <a:r>
              <a:rPr lang="en-US" baseline="0" dirty="0" smtClean="0"/>
              <a:t>Coordinating Committee will be briefed on Jan 22, 2014</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10</a:t>
            </a:fld>
            <a:endParaRPr lang="en-US" dirty="0"/>
          </a:p>
        </p:txBody>
      </p:sp>
    </p:spTree>
    <p:extLst>
      <p:ext uri="{BB962C8B-B14F-4D97-AF65-F5344CB8AC3E}">
        <p14:creationId xmlns:p14="http://schemas.microsoft.com/office/powerpoint/2010/main" val="122597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comments received were editorial, or</a:t>
            </a:r>
            <a:r>
              <a:rPr lang="en-US" baseline="0" dirty="0" smtClean="0"/>
              <a:t> required simple changes to the document not significant enough to be discussed here.  These summarized comments reflect issues important enough to point out our responses.</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11</a:t>
            </a:fld>
            <a:endParaRPr lang="en-US" dirty="0"/>
          </a:p>
        </p:txBody>
      </p:sp>
    </p:spTree>
    <p:extLst>
      <p:ext uri="{BB962C8B-B14F-4D97-AF65-F5344CB8AC3E}">
        <p14:creationId xmlns:p14="http://schemas.microsoft.com/office/powerpoint/2010/main" val="40467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12</a:t>
            </a:fld>
            <a:endParaRPr lang="en-US" dirty="0"/>
          </a:p>
        </p:txBody>
      </p:sp>
    </p:spTree>
    <p:extLst>
      <p:ext uri="{BB962C8B-B14F-4D97-AF65-F5344CB8AC3E}">
        <p14:creationId xmlns:p14="http://schemas.microsoft.com/office/powerpoint/2010/main" val="40467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comments not listed here related to conservation</a:t>
            </a:r>
            <a:r>
              <a:rPr lang="en-US" baseline="0" dirty="0" smtClean="0"/>
              <a:t> easements, not letting CDFW be a part of the WG, application to multi-benefit projects, </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13</a:t>
            </a:fld>
            <a:endParaRPr lang="en-US" dirty="0"/>
          </a:p>
        </p:txBody>
      </p:sp>
    </p:spTree>
    <p:extLst>
      <p:ext uri="{BB962C8B-B14F-4D97-AF65-F5344CB8AC3E}">
        <p14:creationId xmlns:p14="http://schemas.microsoft.com/office/powerpoint/2010/main" val="40467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a:t>
            </a:r>
            <a:r>
              <a:rPr lang="en-US" baseline="0" dirty="0" smtClean="0"/>
              <a:t> Levee Repair Type</a:t>
            </a:r>
            <a:r>
              <a:rPr lang="en-US" baseline="0" dirty="0"/>
              <a:t> </a:t>
            </a:r>
            <a:r>
              <a:rPr lang="en-US" baseline="0" dirty="0" smtClean="0"/>
              <a:t>(Erosion)</a:t>
            </a:r>
          </a:p>
          <a:p>
            <a:r>
              <a:rPr lang="en-US" baseline="0" dirty="0" smtClean="0"/>
              <a:t>Repair Sub-Category (RSP for Major Erosion)</a:t>
            </a:r>
          </a:p>
          <a:p>
            <a:r>
              <a:rPr lang="en-US" baseline="0" dirty="0" smtClean="0"/>
              <a:t>Applicability</a:t>
            </a:r>
          </a:p>
          <a:p>
            <a:r>
              <a:rPr lang="en-US" baseline="0" dirty="0" smtClean="0"/>
              <a:t>Major Activities</a:t>
            </a:r>
          </a:p>
          <a:p>
            <a:r>
              <a:rPr lang="en-US" baseline="0" dirty="0" smtClean="0"/>
              <a:t>Implementation Guidance</a:t>
            </a:r>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17</a:t>
            </a:fld>
            <a:endParaRPr lang="en-US" dirty="0"/>
          </a:p>
        </p:txBody>
      </p:sp>
    </p:spTree>
    <p:extLst>
      <p:ext uri="{BB962C8B-B14F-4D97-AF65-F5344CB8AC3E}">
        <p14:creationId xmlns:p14="http://schemas.microsoft.com/office/powerpoint/2010/main" val="177805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a:t>
            </a:r>
            <a:r>
              <a:rPr lang="en-US" baseline="0" dirty="0" smtClean="0"/>
              <a:t> Levee Repair Type</a:t>
            </a:r>
            <a:r>
              <a:rPr lang="en-US" baseline="0" dirty="0"/>
              <a:t> </a:t>
            </a:r>
            <a:r>
              <a:rPr lang="en-US" baseline="0" dirty="0" smtClean="0"/>
              <a:t>(Erosion)</a:t>
            </a:r>
          </a:p>
          <a:p>
            <a:r>
              <a:rPr lang="en-US" baseline="0" dirty="0" smtClean="0"/>
              <a:t>Repair Sub-Category (RSP for Major Erosion)</a:t>
            </a:r>
          </a:p>
          <a:p>
            <a:r>
              <a:rPr lang="en-US" baseline="0" dirty="0" smtClean="0"/>
              <a:t>Applicability</a:t>
            </a:r>
          </a:p>
          <a:p>
            <a:r>
              <a:rPr lang="en-US" baseline="0" dirty="0" smtClean="0"/>
              <a:t>Major Activities</a:t>
            </a:r>
          </a:p>
          <a:p>
            <a:r>
              <a:rPr lang="en-US" baseline="0" dirty="0" smtClean="0"/>
              <a:t>Implementation Guidance</a:t>
            </a:r>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18</a:t>
            </a:fld>
            <a:endParaRPr lang="en-US" dirty="0"/>
          </a:p>
        </p:txBody>
      </p:sp>
    </p:spTree>
    <p:extLst>
      <p:ext uri="{BB962C8B-B14F-4D97-AF65-F5344CB8AC3E}">
        <p14:creationId xmlns:p14="http://schemas.microsoft.com/office/powerpoint/2010/main" val="177805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2</a:t>
            </a:fld>
            <a:endParaRPr lang="en-US" dirty="0"/>
          </a:p>
        </p:txBody>
      </p:sp>
    </p:spTree>
    <p:extLst>
      <p:ext uri="{BB962C8B-B14F-4D97-AF65-F5344CB8AC3E}">
        <p14:creationId xmlns:p14="http://schemas.microsoft.com/office/powerpoint/2010/main" val="177805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principles</a:t>
            </a:r>
            <a:r>
              <a:rPr lang="en-US" baseline="0" dirty="0" smtClean="0"/>
              <a:t> guiding the development of RLRG</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3</a:t>
            </a:fld>
            <a:endParaRPr lang="en-US" dirty="0"/>
          </a:p>
        </p:txBody>
      </p:sp>
    </p:spTree>
    <p:extLst>
      <p:ext uri="{BB962C8B-B14F-4D97-AF65-F5344CB8AC3E}">
        <p14:creationId xmlns:p14="http://schemas.microsoft.com/office/powerpoint/2010/main" val="147274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FloodSAFE</a:t>
            </a:r>
            <a:r>
              <a:rPr lang="en-US" baseline="0" dirty="0" smtClean="0"/>
              <a:t> Email Blast on March 7, 2013 for work group participants </a:t>
            </a:r>
          </a:p>
          <a:p>
            <a:r>
              <a:rPr lang="en-US" baseline="0" dirty="0" smtClean="0"/>
              <a:t>3000 recipients from industry, regulatory agencies, state and federal agencies, DWR</a:t>
            </a:r>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4</a:t>
            </a:fld>
            <a:endParaRPr lang="en-US" dirty="0"/>
          </a:p>
        </p:txBody>
      </p:sp>
    </p:spTree>
    <p:extLst>
      <p:ext uri="{BB962C8B-B14F-4D97-AF65-F5344CB8AC3E}">
        <p14:creationId xmlns:p14="http://schemas.microsoft.com/office/powerpoint/2010/main" val="122597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5</a:t>
            </a:fld>
            <a:endParaRPr lang="en-US" dirty="0"/>
          </a:p>
        </p:txBody>
      </p:sp>
    </p:spTree>
    <p:extLst>
      <p:ext uri="{BB962C8B-B14F-4D97-AF65-F5344CB8AC3E}">
        <p14:creationId xmlns:p14="http://schemas.microsoft.com/office/powerpoint/2010/main" val="122597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anticipate another WG meeting at this time</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6</a:t>
            </a:fld>
            <a:endParaRPr lang="en-US" dirty="0"/>
          </a:p>
        </p:txBody>
      </p:sp>
    </p:spTree>
    <p:extLst>
      <p:ext uri="{BB962C8B-B14F-4D97-AF65-F5344CB8AC3E}">
        <p14:creationId xmlns:p14="http://schemas.microsoft.com/office/powerpoint/2010/main" val="177805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anticipate another WG meeting at this time</a:t>
            </a: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7</a:t>
            </a:fld>
            <a:endParaRPr lang="en-US" dirty="0"/>
          </a:p>
        </p:txBody>
      </p:sp>
    </p:spTree>
    <p:extLst>
      <p:ext uri="{BB962C8B-B14F-4D97-AF65-F5344CB8AC3E}">
        <p14:creationId xmlns:p14="http://schemas.microsoft.com/office/powerpoint/2010/main" val="177805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design</a:t>
            </a:r>
            <a:r>
              <a:rPr lang="en-US" baseline="0" dirty="0" smtClean="0"/>
              <a:t> level</a:t>
            </a:r>
          </a:p>
          <a:p>
            <a:r>
              <a:rPr lang="en-US" baseline="0" dirty="0" smtClean="0"/>
              <a:t>Not to scale</a:t>
            </a:r>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8</a:t>
            </a:fld>
            <a:endParaRPr lang="en-US" dirty="0"/>
          </a:p>
        </p:txBody>
      </p:sp>
    </p:spTree>
    <p:extLst>
      <p:ext uri="{BB962C8B-B14F-4D97-AF65-F5344CB8AC3E}">
        <p14:creationId xmlns:p14="http://schemas.microsoft.com/office/powerpoint/2010/main" val="177805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9</a:t>
            </a:fld>
            <a:endParaRPr lang="en-US" dirty="0"/>
          </a:p>
        </p:txBody>
      </p:sp>
    </p:spTree>
    <p:extLst>
      <p:ext uri="{BB962C8B-B14F-4D97-AF65-F5344CB8AC3E}">
        <p14:creationId xmlns:p14="http://schemas.microsoft.com/office/powerpoint/2010/main" val="177805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p:nvPicPr>
        <p:blipFill>
          <a:blip r:embed="rId3" cstate="print"/>
          <a:stretch>
            <a:fillRect/>
          </a:stretch>
        </p:blipFill>
        <p:spPr>
          <a:xfrm>
            <a:off x="152400" y="1523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Rectangle 20"/>
          <p:cNvSpPr/>
          <p:nvPr/>
        </p:nvSpPr>
        <p:spPr>
          <a:xfrm>
            <a:off x="1493252" y="1625681"/>
            <a:ext cx="7650747" cy="1041400"/>
          </a:xfrm>
          <a:prstGeom prst="rect">
            <a:avLst/>
          </a:prstGeom>
          <a:solidFill>
            <a:srgbClr val="E7A614"/>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p:nvPicPr>
        <p:blipFill rotWithShape="1">
          <a:blip r:embed="rId4" cstate="print"/>
          <a:srcRect b="365"/>
          <a:stretch/>
        </p:blipFill>
        <p:spPr>
          <a:xfrm>
            <a:off x="-9338" y="1625681"/>
            <a:ext cx="1502591" cy="1048940"/>
          </a:xfrm>
          <a:prstGeom prst="rect">
            <a:avLst/>
          </a:prstGeom>
        </p:spPr>
      </p:pic>
      <p:sp>
        <p:nvSpPr>
          <p:cNvPr id="2" name="Title 1"/>
          <p:cNvSpPr>
            <a:spLocks noGrp="1"/>
          </p:cNvSpPr>
          <p:nvPr>
            <p:ph type="ctrTitle"/>
          </p:nvPr>
        </p:nvSpPr>
        <p:spPr>
          <a:xfrm>
            <a:off x="1493253" y="1646713"/>
            <a:ext cx="7650747" cy="962485"/>
          </a:xfrm>
        </p:spPr>
        <p:txBody>
          <a:bodyPr anchor="b"/>
          <a:lstStyle>
            <a:lvl1pPr>
              <a:defRPr sz="4400" b="1">
                <a:solidFill>
                  <a:srgbClr val="FFFFFF"/>
                </a:solidFill>
                <a:effectLst/>
                <a:latin typeface="+mj-lt"/>
              </a:defRPr>
            </a:lvl1pPr>
          </a:lstStyle>
          <a:p>
            <a:r>
              <a:rPr lang="en-US" smtClean="0"/>
              <a:t>Click to edit Master title style</a:t>
            </a:r>
            <a:endParaRPr lang="en-US" dirty="0"/>
          </a:p>
        </p:txBody>
      </p:sp>
      <p:pic>
        <p:nvPicPr>
          <p:cNvPr id="13" name="Picture 12" descr="Footer white.png"/>
          <p:cNvPicPr>
            <a:picLocks noChangeAspect="1"/>
          </p:cNvPicPr>
          <p:nvPr/>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r>
              <a:rPr lang="en-US" smtClean="0"/>
              <a:t>Click to edit Master title style</a:t>
            </a:r>
            <a:endParaRPr lang="en-US" dirty="0"/>
          </a:p>
        </p:txBody>
      </p:sp>
      <p:sp>
        <p:nvSpPr>
          <p:cNvPr id="3" name="TextBox 2"/>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4" name="Group 17"/>
          <p:cNvGrpSpPr/>
          <p:nvPr userDrawn="1"/>
        </p:nvGrpSpPr>
        <p:grpSpPr>
          <a:xfrm>
            <a:off x="-9337" y="379512"/>
            <a:ext cx="9153337" cy="515038"/>
            <a:chOff x="-9337" y="379512"/>
            <a:chExt cx="9153337" cy="515038"/>
          </a:xfrm>
        </p:grpSpPr>
        <p:sp>
          <p:nvSpPr>
            <p:cNvPr id="5" name="Rectangle 4"/>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6" name="Picture 5" descr="FloodSafeGreenArt.png"/>
            <p:cNvPicPr>
              <a:picLocks noChangeAspect="1"/>
            </p:cNvPicPr>
            <p:nvPr userDrawn="1"/>
          </p:nvPicPr>
          <p:blipFill>
            <a:blip r:embed="rId2" cstate="print"/>
            <a:stretch>
              <a:fillRect/>
            </a:stretch>
          </p:blipFill>
          <p:spPr>
            <a:xfrm>
              <a:off x="-9337" y="379512"/>
              <a:ext cx="1142999" cy="515038"/>
            </a:xfrm>
            <a:prstGeom prst="rect">
              <a:avLst/>
            </a:prstGeom>
          </p:spPr>
        </p:pic>
      </p:grpSp>
      <p:sp>
        <p:nvSpPr>
          <p:cNvPr id="10" name="Title 1"/>
          <p:cNvSpPr>
            <a:spLocks noGrp="1"/>
          </p:cNvSpPr>
          <p:nvPr>
            <p:ph type="title"/>
          </p:nvPr>
        </p:nvSpPr>
        <p:spPr>
          <a:xfrm>
            <a:off x="1143483" y="367740"/>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65100" y="1142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TextBox 3"/>
          <p:cNvSpPr txBox="1"/>
          <p:nvPr/>
        </p:nvSpPr>
        <p:spPr>
          <a:xfrm>
            <a:off x="1539942" y="4275433"/>
            <a:ext cx="3870258" cy="338554"/>
          </a:xfrm>
          <a:prstGeom prst="rect">
            <a:avLst/>
          </a:prstGeom>
          <a:noFill/>
        </p:spPr>
        <p:txBody>
          <a:bodyPr wrap="square">
            <a:spAutoFit/>
          </a:bodyPr>
          <a:lstStyle/>
          <a:p>
            <a:pPr algn="l">
              <a:defRPr/>
            </a:pPr>
            <a:fld id="{1990DCFD-68BC-754E-9E63-7438ACE75BAE}" type="datetime4">
              <a:rPr lang="en-US" sz="1600" b="0" i="0" smtClean="0">
                <a:solidFill>
                  <a:srgbClr val="477F80"/>
                </a:solidFill>
                <a:latin typeface="+mj-lt"/>
                <a:cs typeface="Tahoma" pitchFamily="34" charset="0"/>
              </a:rPr>
              <a:pPr algn="l">
                <a:defRPr/>
              </a:pPr>
              <a:t>January 9, 2014</a:t>
            </a:fld>
            <a:endParaRPr lang="en-US" sz="1600" b="0" i="0" dirty="0">
              <a:solidFill>
                <a:srgbClr val="477F80"/>
              </a:solidFill>
              <a:latin typeface="+mj-lt"/>
              <a:cs typeface="Tahoma" pitchFamily="34" charset="0"/>
            </a:endParaRPr>
          </a:p>
        </p:txBody>
      </p:sp>
      <p:sp>
        <p:nvSpPr>
          <p:cNvPr id="21" name="Rectangle 20"/>
          <p:cNvSpPr/>
          <p:nvPr userDrawn="1"/>
        </p:nvSpPr>
        <p:spPr>
          <a:xfrm>
            <a:off x="1493252" y="1864342"/>
            <a:ext cx="7650747" cy="677071"/>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userDrawn="1"/>
        </p:nvPicPr>
        <p:blipFill>
          <a:blip r:embed="rId4" cstate="print"/>
          <a:stretch>
            <a:fillRect/>
          </a:stretch>
        </p:blipFill>
        <p:spPr>
          <a:xfrm>
            <a:off x="-9338" y="1864342"/>
            <a:ext cx="1502591" cy="677071"/>
          </a:xfrm>
          <a:prstGeom prst="rect">
            <a:avLst/>
          </a:prstGeom>
        </p:spPr>
      </p:pic>
      <p:sp>
        <p:nvSpPr>
          <p:cNvPr id="2" name="Title 1"/>
          <p:cNvSpPr>
            <a:spLocks noGrp="1"/>
          </p:cNvSpPr>
          <p:nvPr userDrawn="1">
            <p:ph type="ctrTitle"/>
          </p:nvPr>
        </p:nvSpPr>
        <p:spPr>
          <a:xfrm>
            <a:off x="1493253" y="1646713"/>
            <a:ext cx="8806295" cy="962485"/>
          </a:xfrm>
        </p:spPr>
        <p:txBody>
          <a:bodyPr anchor="b"/>
          <a:lstStyle>
            <a:lvl1pPr>
              <a:defRPr sz="4400" b="1">
                <a:solidFill>
                  <a:srgbClr val="FFFFFF"/>
                </a:solidFill>
                <a:effectLst/>
                <a:latin typeface="+mj-lt"/>
              </a:defRPr>
            </a:lvl1pPr>
          </a:lstStyle>
          <a:p>
            <a:endParaRPr lang="en-US" dirty="0"/>
          </a:p>
        </p:txBody>
      </p:sp>
      <p:pic>
        <p:nvPicPr>
          <p:cNvPr id="13" name="Picture 12" descr="Footer white.png"/>
          <p:cNvPicPr>
            <a:picLocks noChangeAspect="1"/>
          </p:cNvPicPr>
          <p:nvPr userDrawn="1"/>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rgbClr val="FFFFFF"/>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9337" y="0"/>
            <a:ext cx="9166985" cy="995218"/>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7" cstate="print"/>
            <a:stretch>
              <a:fillRect/>
            </a:stretch>
          </p:blipFill>
          <p:spPr>
            <a:xfrm>
              <a:off x="-9337" y="379512"/>
              <a:ext cx="1142999" cy="515038"/>
            </a:xfrm>
            <a:prstGeom prst="rect">
              <a:avLst/>
            </a:prstGeom>
          </p:spPr>
        </p:pic>
      </p:grpSp>
      <p:sp>
        <p:nvSpPr>
          <p:cNvPr id="9" name="Rectangle 8"/>
          <p:cNvSpPr/>
          <p:nvPr/>
        </p:nvSpPr>
        <p:spPr>
          <a:xfrm>
            <a:off x="11875" y="5841242"/>
            <a:ext cx="9132125" cy="101675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821725" y="1295400"/>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8" cstate="print"/>
          <a:stretch>
            <a:fillRect/>
          </a:stretch>
        </p:blipFill>
        <p:spPr>
          <a:xfrm>
            <a:off x="8153400" y="5998892"/>
            <a:ext cx="762000" cy="762000"/>
          </a:xfrm>
          <a:prstGeom prst="rect">
            <a:avLst/>
          </a:prstGeom>
        </p:spPr>
      </p:pic>
      <p:pic>
        <p:nvPicPr>
          <p:cNvPr id="14" name="Picture 13" descr="FloodSafe-Logo.png"/>
          <p:cNvPicPr>
            <a:picLocks noChangeAspect="1"/>
          </p:cNvPicPr>
          <p:nvPr/>
        </p:nvPicPr>
        <p:blipFill>
          <a:blip r:embed="rId9" cstate="print"/>
          <a:stretch>
            <a:fillRect/>
          </a:stretch>
        </p:blipFill>
        <p:spPr>
          <a:xfrm>
            <a:off x="152400" y="6191000"/>
            <a:ext cx="1391296" cy="590550"/>
          </a:xfrm>
          <a:prstGeom prst="rect">
            <a:avLst/>
          </a:prstGeom>
        </p:spPr>
      </p:pic>
      <p:pic>
        <p:nvPicPr>
          <p:cNvPr id="19" name="Picture 18" descr="Footer white.png"/>
          <p:cNvPicPr>
            <a:picLocks noChangeAspect="1"/>
          </p:cNvPicPr>
          <p:nvPr/>
        </p:nvPicPr>
        <p:blipFill>
          <a:blip r:embed="rId10" cstate="print"/>
          <a:stretch>
            <a:fillRect/>
          </a:stretch>
        </p:blipFill>
        <p:spPr>
          <a:xfrm>
            <a:off x="1676400" y="6191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71" r:id="rId5"/>
  </p:sldLayoutIdLst>
  <p:hf hdr="0" ftr="0" dt="0"/>
  <p:txStyles>
    <p:titleStyle>
      <a:lvl1pPr algn="l" rtl="0" eaLnBrk="1" fontAlgn="base" hangingPunct="1">
        <a:spcBef>
          <a:spcPct val="0"/>
        </a:spcBef>
        <a:spcAft>
          <a:spcPct val="0"/>
        </a:spcAft>
        <a:defRPr lang="en-US" sz="3600" b="1" kern="1200">
          <a:solidFill>
            <a:schemeClr val="bg1"/>
          </a:solidFill>
          <a:latin typeface="+mj-lt"/>
          <a:ea typeface="+mj-ea"/>
          <a:cs typeface="Tahoma" pitchFamily="34" charset="0"/>
        </a:defRPr>
      </a:lvl1pPr>
      <a:lvl2pPr algn="ctr" rtl="0" eaLnBrk="1" fontAlgn="base" hangingPunct="1">
        <a:spcBef>
          <a:spcPct val="0"/>
        </a:spcBef>
        <a:spcAft>
          <a:spcPct val="0"/>
        </a:spcAft>
        <a:defRPr sz="4400" b="1">
          <a:solidFill>
            <a:srgbClr val="215352"/>
          </a:solidFill>
          <a:latin typeface="Calibri" pitchFamily="34" charset="0"/>
          <a:cs typeface="Tahoma" charset="0"/>
        </a:defRPr>
      </a:lvl2pPr>
      <a:lvl3pPr algn="ctr" rtl="0" eaLnBrk="1" fontAlgn="base" hangingPunct="1">
        <a:spcBef>
          <a:spcPct val="0"/>
        </a:spcBef>
        <a:spcAft>
          <a:spcPct val="0"/>
        </a:spcAft>
        <a:defRPr sz="4400" b="1">
          <a:solidFill>
            <a:srgbClr val="215352"/>
          </a:solidFill>
          <a:latin typeface="Calibri" pitchFamily="34" charset="0"/>
          <a:cs typeface="Tahoma" charset="0"/>
        </a:defRPr>
      </a:lvl3pPr>
      <a:lvl4pPr algn="ctr" rtl="0" eaLnBrk="1" fontAlgn="base" hangingPunct="1">
        <a:spcBef>
          <a:spcPct val="0"/>
        </a:spcBef>
        <a:spcAft>
          <a:spcPct val="0"/>
        </a:spcAft>
        <a:defRPr sz="4400" b="1">
          <a:solidFill>
            <a:srgbClr val="215352"/>
          </a:solidFill>
          <a:latin typeface="Calibri" pitchFamily="34" charset="0"/>
          <a:cs typeface="Tahoma" charset="0"/>
        </a:defRPr>
      </a:lvl4pPr>
      <a:lvl5pPr algn="ctr" rtl="0" eaLnBrk="1" fontAlgn="base" hangingPunct="1">
        <a:spcBef>
          <a:spcPct val="0"/>
        </a:spcBef>
        <a:spcAft>
          <a:spcPct val="0"/>
        </a:spcAft>
        <a:defRPr sz="4400" b="1">
          <a:solidFill>
            <a:srgbClr val="215352"/>
          </a:solidFill>
          <a:latin typeface="Calibri" pitchFamily="34" charset="0"/>
          <a:cs typeface="Tahoma" charset="0"/>
        </a:defRPr>
      </a:lvl5pPr>
      <a:lvl6pPr marL="457200" algn="ctr" rtl="0" eaLnBrk="1" fontAlgn="base" hangingPunct="1">
        <a:spcBef>
          <a:spcPct val="0"/>
        </a:spcBef>
        <a:spcAft>
          <a:spcPct val="0"/>
        </a:spcAft>
        <a:defRPr sz="4800">
          <a:solidFill>
            <a:srgbClr val="215352"/>
          </a:solidFill>
          <a:latin typeface="Tahoma" charset="0"/>
          <a:cs typeface="Tahoma" charset="0"/>
        </a:defRPr>
      </a:lvl6pPr>
      <a:lvl7pPr marL="914400" algn="ctr" rtl="0" eaLnBrk="1" fontAlgn="base" hangingPunct="1">
        <a:spcBef>
          <a:spcPct val="0"/>
        </a:spcBef>
        <a:spcAft>
          <a:spcPct val="0"/>
        </a:spcAft>
        <a:defRPr sz="4800">
          <a:solidFill>
            <a:srgbClr val="215352"/>
          </a:solidFill>
          <a:latin typeface="Tahoma" charset="0"/>
          <a:cs typeface="Tahoma" charset="0"/>
        </a:defRPr>
      </a:lvl7pPr>
      <a:lvl8pPr marL="1371600" algn="ctr" rtl="0" eaLnBrk="1" fontAlgn="base" hangingPunct="1">
        <a:spcBef>
          <a:spcPct val="0"/>
        </a:spcBef>
        <a:spcAft>
          <a:spcPct val="0"/>
        </a:spcAft>
        <a:defRPr sz="4800">
          <a:solidFill>
            <a:srgbClr val="215352"/>
          </a:solidFill>
          <a:latin typeface="Tahoma" charset="0"/>
          <a:cs typeface="Tahoma" charset="0"/>
        </a:defRPr>
      </a:lvl8pPr>
      <a:lvl9pPr marL="1828800" algn="ctr" rtl="0" eaLnBrk="1" fontAlgn="base" hangingPunct="1">
        <a:spcBef>
          <a:spcPct val="0"/>
        </a:spcBef>
        <a:spcAft>
          <a:spcPct val="0"/>
        </a:spcAft>
        <a:defRPr sz="4800">
          <a:solidFill>
            <a:srgbClr val="215352"/>
          </a:solidFill>
          <a:latin typeface="Tahoma" charset="0"/>
          <a:cs typeface="Tahoma" charset="0"/>
        </a:defRPr>
      </a:lvl9pPr>
    </p:titleStyle>
    <p:bodyStyle>
      <a:lvl1pPr marL="342900" indent="-342900" algn="l" rtl="0" eaLnBrk="1" fontAlgn="base" hangingPunct="1">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1" fontAlgn="base" hangingPunct="1">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1" fontAlgn="base" hangingPunct="1">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1" fontAlgn="base" hangingPunct="1">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1" fontAlgn="base" hangingPunct="1">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6" cstate="print"/>
            <a:stretch>
              <a:fillRect/>
            </a:stretch>
          </p:blipFill>
          <p:spPr>
            <a:xfrm>
              <a:off x="-9337" y="379512"/>
              <a:ext cx="1142999" cy="515038"/>
            </a:xfrm>
            <a:prstGeom prst="rect">
              <a:avLst/>
            </a:prstGeom>
          </p:spPr>
        </p:pic>
      </p:grpSp>
      <p:sp>
        <p:nvSpPr>
          <p:cNvPr id="12" name="Rectangle 11"/>
          <p:cNvSpPr/>
          <p:nvPr/>
        </p:nvSpPr>
        <p:spPr>
          <a:xfrm>
            <a:off x="0" y="5733872"/>
            <a:ext cx="9144000" cy="1124128"/>
          </a:xfrm>
          <a:prstGeom prst="rect">
            <a:avLst/>
          </a:prstGeom>
          <a:solidFill>
            <a:schemeClr val="bg1">
              <a:alpha val="51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9" name="Rectangle 8"/>
          <p:cNvSpPr/>
          <p:nvPr/>
        </p:nvSpPr>
        <p:spPr>
          <a:xfrm>
            <a:off x="0" y="5733872"/>
            <a:ext cx="9144000" cy="112412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821725" y="1295400"/>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7" cstate="print"/>
          <a:stretch>
            <a:fillRect/>
          </a:stretch>
        </p:blipFill>
        <p:spPr>
          <a:xfrm>
            <a:off x="8153400" y="5903892"/>
            <a:ext cx="762000" cy="762000"/>
          </a:xfrm>
          <a:prstGeom prst="rect">
            <a:avLst/>
          </a:prstGeom>
        </p:spPr>
      </p:pic>
      <p:pic>
        <p:nvPicPr>
          <p:cNvPr id="14" name="Picture 13" descr="FloodSafe-Logo.png"/>
          <p:cNvPicPr>
            <a:picLocks noChangeAspect="1"/>
          </p:cNvPicPr>
          <p:nvPr/>
        </p:nvPicPr>
        <p:blipFill>
          <a:blip r:embed="rId8" cstate="print"/>
          <a:stretch>
            <a:fillRect/>
          </a:stretch>
        </p:blipFill>
        <p:spPr>
          <a:xfrm>
            <a:off x="152400" y="6096000"/>
            <a:ext cx="1391296" cy="590550"/>
          </a:xfrm>
          <a:prstGeom prst="rect">
            <a:avLst/>
          </a:prstGeom>
        </p:spPr>
      </p:pic>
      <p:pic>
        <p:nvPicPr>
          <p:cNvPr id="19" name="Picture 18" descr="Footer white.png"/>
          <p:cNvPicPr>
            <a:picLocks noChangeAspect="1"/>
          </p:cNvPicPr>
          <p:nvPr/>
        </p:nvPicPr>
        <p:blipFill>
          <a:blip r:embed="rId9" cstate="print"/>
          <a:stretch>
            <a:fillRect/>
          </a:stretch>
        </p:blipFill>
        <p:spPr>
          <a:xfrm>
            <a:off x="1676400" y="6096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Lst>
  <p:txStyles>
    <p:titleStyle>
      <a:lvl1pPr algn="l" rtl="0" eaLnBrk="0" fontAlgn="base" hangingPunct="0">
        <a:spcBef>
          <a:spcPct val="0"/>
        </a:spcBef>
        <a:spcAft>
          <a:spcPct val="0"/>
        </a:spcAft>
        <a:defRPr lang="en-US" sz="3600" b="1" kern="1200">
          <a:solidFill>
            <a:schemeClr val="bg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Dave.Wheeldon@water.ca.gov" TargetMode="External"/><Relationship Id="rId2" Type="http://schemas.openxmlformats.org/officeDocument/2006/relationships/hyperlink" Target="http://www.water.ca.gov/floodmgmt/fmo/rlrc/"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2260" y="3190459"/>
            <a:ext cx="8282763" cy="2412428"/>
          </a:xfrm>
        </p:spPr>
        <p:txBody>
          <a:bodyPr/>
          <a:lstStyle/>
          <a:p>
            <a:pPr algn="ctr"/>
            <a:r>
              <a:rPr lang="en-US" sz="2400" b="1" dirty="0" smtClean="0">
                <a:solidFill>
                  <a:schemeClr val="tx1">
                    <a:lumMod val="65000"/>
                    <a:lumOff val="35000"/>
                  </a:schemeClr>
                </a:solidFill>
              </a:rPr>
              <a:t>Informational Briefing on Rural Levee Repair Guidelines</a:t>
            </a:r>
          </a:p>
          <a:p>
            <a:pPr algn="ctr"/>
            <a:r>
              <a:rPr sz="2400" dirty="0" smtClean="0">
                <a:solidFill>
                  <a:schemeClr val="tx1">
                    <a:lumMod val="65000"/>
                    <a:lumOff val="35000"/>
                  </a:schemeClr>
                </a:solidFill>
              </a:rPr>
              <a:t>Central Valley </a:t>
            </a:r>
            <a:r>
              <a:rPr sz="2400" dirty="0" smtClean="0">
                <a:solidFill>
                  <a:schemeClr val="tx1">
                    <a:lumMod val="65000"/>
                    <a:lumOff val="35000"/>
                  </a:schemeClr>
                </a:solidFill>
              </a:rPr>
              <a:t>Flood Protection Board Meeting</a:t>
            </a:r>
          </a:p>
          <a:p>
            <a:pPr algn="ctr"/>
            <a:r>
              <a:rPr sz="2400" dirty="0" smtClean="0">
                <a:solidFill>
                  <a:schemeClr val="tx1">
                    <a:lumMod val="65000"/>
                    <a:lumOff val="35000"/>
                  </a:schemeClr>
                </a:solidFill>
              </a:rPr>
              <a:t>January </a:t>
            </a:r>
            <a:r>
              <a:rPr sz="2400" dirty="0" smtClean="0">
                <a:solidFill>
                  <a:schemeClr val="tx1">
                    <a:lumMod val="65000"/>
                    <a:lumOff val="35000"/>
                  </a:schemeClr>
                </a:solidFill>
              </a:rPr>
              <a:t>10, </a:t>
            </a:r>
            <a:r>
              <a:rPr sz="2400" dirty="0" smtClean="0">
                <a:solidFill>
                  <a:schemeClr val="tx1">
                    <a:lumMod val="65000"/>
                    <a:lumOff val="35000"/>
                  </a:schemeClr>
                </a:solidFill>
              </a:rPr>
              <a:t>2014</a:t>
            </a:r>
          </a:p>
          <a:p>
            <a:pPr algn="ctr"/>
            <a:r>
              <a:rPr lang="en-US" sz="2400" dirty="0" smtClean="0">
                <a:solidFill>
                  <a:schemeClr val="tx1">
                    <a:lumMod val="65000"/>
                    <a:lumOff val="35000"/>
                  </a:schemeClr>
                </a:solidFill>
              </a:rPr>
              <a:t>Dave </a:t>
            </a:r>
            <a:r>
              <a:rPr lang="en-US" sz="2400" dirty="0" err="1" smtClean="0">
                <a:solidFill>
                  <a:schemeClr val="tx1">
                    <a:lumMod val="65000"/>
                    <a:lumOff val="35000"/>
                  </a:schemeClr>
                </a:solidFill>
              </a:rPr>
              <a:t>Wheeldon</a:t>
            </a:r>
            <a:r>
              <a:rPr lang="en-US" sz="2400" dirty="0" smtClean="0">
                <a:solidFill>
                  <a:schemeClr val="tx1">
                    <a:lumMod val="65000"/>
                    <a:lumOff val="35000"/>
                  </a:schemeClr>
                </a:solidFill>
              </a:rPr>
              <a:t>, Flood System Sustainability Branch Chief</a:t>
            </a:r>
          </a:p>
          <a:p>
            <a:pPr algn="ctr"/>
            <a:r>
              <a:rPr lang="en-US" sz="2400" dirty="0" smtClean="0">
                <a:solidFill>
                  <a:schemeClr val="tx1">
                    <a:lumMod val="65000"/>
                    <a:lumOff val="35000"/>
                  </a:schemeClr>
                </a:solidFill>
              </a:rPr>
              <a:t>Department of Water Resources, Division of Flood Management</a:t>
            </a:r>
            <a:endParaRPr sz="2400" dirty="0" smtClean="0">
              <a:solidFill>
                <a:schemeClr val="tx1">
                  <a:lumMod val="65000"/>
                  <a:lumOff val="35000"/>
                </a:schemeClr>
              </a:solidFill>
            </a:endParaRPr>
          </a:p>
          <a:p>
            <a:endParaRPr sz="2600" dirty="0" smtClean="0">
              <a:solidFill>
                <a:schemeClr val="tx1">
                  <a:lumMod val="65000"/>
                  <a:lumOff val="35000"/>
                </a:schemeClr>
              </a:solidFill>
            </a:endParaRPr>
          </a:p>
        </p:txBody>
      </p:sp>
      <p:sp>
        <p:nvSpPr>
          <p:cNvPr id="2" name="Title 1"/>
          <p:cNvSpPr>
            <a:spLocks noGrp="1"/>
          </p:cNvSpPr>
          <p:nvPr>
            <p:ph type="ctrTitle"/>
          </p:nvPr>
        </p:nvSpPr>
        <p:spPr>
          <a:xfrm>
            <a:off x="701273" y="1814115"/>
            <a:ext cx="7655918" cy="620742"/>
          </a:xfrm>
        </p:spPr>
        <p:txBody>
          <a:bodyPr anchor="t"/>
          <a:lstStyle/>
          <a:p>
            <a:pPr algn="ctr"/>
            <a:r>
              <a:rPr lang="en-US" sz="3200" dirty="0" smtClean="0"/>
              <a:t>Rural Levee Repair Guidelines</a:t>
            </a:r>
            <a:endParaRPr lang="en-US" sz="3200" b="0" dirty="0">
              <a:solidFill>
                <a:schemeClr val="accent1"/>
              </a:solidFill>
            </a:endParaRPr>
          </a:p>
        </p:txBody>
      </p:sp>
    </p:spTree>
    <p:extLst>
      <p:ext uri="{BB962C8B-B14F-4D97-AF65-F5344CB8AC3E}">
        <p14:creationId xmlns:p14="http://schemas.microsoft.com/office/powerpoint/2010/main" val="2669331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Review – DWR and External</a:t>
            </a:r>
            <a:endParaRPr lang="en-US" dirty="0"/>
          </a:p>
        </p:txBody>
      </p:sp>
      <p:sp>
        <p:nvSpPr>
          <p:cNvPr id="4" name="TextBox 3"/>
          <p:cNvSpPr txBox="1"/>
          <p:nvPr/>
        </p:nvSpPr>
        <p:spPr>
          <a:xfrm>
            <a:off x="478465" y="1020726"/>
            <a:ext cx="8102009" cy="5601533"/>
          </a:xfrm>
          <a:prstGeom prst="rect">
            <a:avLst/>
          </a:prstGeom>
          <a:noFill/>
        </p:spPr>
        <p:txBody>
          <a:bodyPr wrap="square" rtlCol="0">
            <a:spAutoFit/>
          </a:bodyPr>
          <a:lstStyle/>
          <a:p>
            <a:pPr>
              <a:spcAft>
                <a:spcPts val="600"/>
              </a:spcAft>
            </a:pPr>
            <a:r>
              <a:rPr lang="en-US" sz="2000" dirty="0" smtClean="0"/>
              <a:t>DWR Internal Reviews:</a:t>
            </a:r>
          </a:p>
          <a:p>
            <a:pPr marL="800100" lvl="1" indent="-342900">
              <a:spcAft>
                <a:spcPts val="600"/>
              </a:spcAft>
              <a:buFont typeface="Arial" pitchFamily="34" charset="0"/>
              <a:buChar char="•"/>
            </a:pPr>
            <a:r>
              <a:rPr lang="en-US" sz="2000" dirty="0" smtClean="0"/>
              <a:t>Flood Maintenance Office Staff</a:t>
            </a:r>
          </a:p>
          <a:p>
            <a:pPr marL="800100" lvl="1" indent="-342900">
              <a:spcAft>
                <a:spcPts val="600"/>
              </a:spcAft>
              <a:buFont typeface="Arial" pitchFamily="34" charset="0"/>
              <a:buChar char="•"/>
            </a:pPr>
            <a:r>
              <a:rPr lang="en-US" sz="2000" dirty="0" smtClean="0"/>
              <a:t>DFM Senior Management and Legal</a:t>
            </a:r>
          </a:p>
          <a:p>
            <a:pPr>
              <a:spcBef>
                <a:spcPts val="600"/>
              </a:spcBef>
              <a:spcAft>
                <a:spcPts val="600"/>
              </a:spcAft>
            </a:pPr>
            <a:r>
              <a:rPr lang="en-US" sz="2000" dirty="0" smtClean="0"/>
              <a:t>External Reviews:</a:t>
            </a:r>
          </a:p>
          <a:p>
            <a:pPr marL="800100" lvl="1" indent="-342900">
              <a:spcAft>
                <a:spcPts val="600"/>
              </a:spcAft>
              <a:buFont typeface="Arial" pitchFamily="34" charset="0"/>
              <a:buChar char="•"/>
            </a:pPr>
            <a:r>
              <a:rPr lang="en-US" sz="2000" dirty="0" smtClean="0"/>
              <a:t>Central </a:t>
            </a:r>
            <a:r>
              <a:rPr lang="en-US" sz="2000" dirty="0"/>
              <a:t>Valley Flood Control Association</a:t>
            </a:r>
          </a:p>
          <a:p>
            <a:pPr marL="800100" lvl="1" indent="-342900">
              <a:spcAft>
                <a:spcPts val="600"/>
              </a:spcAft>
              <a:buFont typeface="Arial" pitchFamily="34" charset="0"/>
              <a:buChar char="•"/>
            </a:pPr>
            <a:r>
              <a:rPr lang="en-US" sz="2000" dirty="0" smtClean="0"/>
              <a:t>State </a:t>
            </a:r>
            <a:r>
              <a:rPr lang="en-US" sz="2000" dirty="0"/>
              <a:t>Farm Bureau Federation</a:t>
            </a:r>
          </a:p>
          <a:p>
            <a:pPr marL="800100" lvl="1" indent="-342900">
              <a:spcAft>
                <a:spcPts val="600"/>
              </a:spcAft>
              <a:buFont typeface="Arial" pitchFamily="34" charset="0"/>
              <a:buChar char="•"/>
            </a:pPr>
            <a:r>
              <a:rPr lang="en-US" sz="2000" dirty="0" smtClean="0"/>
              <a:t>Coordinating </a:t>
            </a:r>
            <a:r>
              <a:rPr lang="en-US" sz="2000" dirty="0"/>
              <a:t>Committee Members</a:t>
            </a:r>
          </a:p>
          <a:p>
            <a:pPr marL="800100" lvl="1" indent="-342900">
              <a:spcAft>
                <a:spcPts val="600"/>
              </a:spcAft>
              <a:buFont typeface="Arial" pitchFamily="34" charset="0"/>
              <a:buChar char="•"/>
            </a:pPr>
            <a:r>
              <a:rPr lang="en-US" sz="2000" dirty="0" smtClean="0"/>
              <a:t>Work Group Members affiliations and Interested Parties</a:t>
            </a:r>
          </a:p>
          <a:p>
            <a:pPr>
              <a:spcBef>
                <a:spcPts val="600"/>
              </a:spcBef>
              <a:spcAft>
                <a:spcPts val="600"/>
              </a:spcAft>
            </a:pPr>
            <a:endParaRPr lang="en-US" sz="2000" dirty="0" smtClean="0"/>
          </a:p>
          <a:p>
            <a:pPr>
              <a:spcBef>
                <a:spcPts val="600"/>
              </a:spcBef>
              <a:spcAft>
                <a:spcPts val="600"/>
              </a:spcAft>
            </a:pPr>
            <a:r>
              <a:rPr lang="en-US" sz="2000" dirty="0" smtClean="0"/>
              <a:t>External review resulted in comments </a:t>
            </a:r>
            <a:r>
              <a:rPr lang="en-US" sz="2000" dirty="0"/>
              <a:t>from the </a:t>
            </a:r>
            <a:r>
              <a:rPr lang="en-US" sz="2000" dirty="0" smtClean="0"/>
              <a:t>following:</a:t>
            </a:r>
            <a:endParaRPr lang="en-US" sz="2000" dirty="0"/>
          </a:p>
          <a:p>
            <a:pPr marL="742950" lvl="1" indent="-285750">
              <a:spcAft>
                <a:spcPts val="600"/>
              </a:spcAft>
              <a:buFont typeface="Arial" pitchFamily="34" charset="0"/>
              <a:buChar char="•"/>
            </a:pPr>
            <a:r>
              <a:rPr lang="en-US" sz="2000" dirty="0" smtClean="0"/>
              <a:t>California </a:t>
            </a:r>
            <a:r>
              <a:rPr lang="en-US" sz="2000" dirty="0"/>
              <a:t>Department of Fish and Wildlife</a:t>
            </a:r>
          </a:p>
          <a:p>
            <a:pPr marL="742950" lvl="1" indent="-285750">
              <a:spcAft>
                <a:spcPts val="600"/>
              </a:spcAft>
              <a:buFont typeface="Arial" pitchFamily="34" charset="0"/>
              <a:buChar char="•"/>
            </a:pPr>
            <a:r>
              <a:rPr lang="en-US" sz="2000" dirty="0" smtClean="0"/>
              <a:t>County </a:t>
            </a:r>
            <a:r>
              <a:rPr lang="en-US" sz="2000" dirty="0"/>
              <a:t>of Lake, CA</a:t>
            </a:r>
          </a:p>
          <a:p>
            <a:pPr marL="742950" lvl="1" indent="-285750">
              <a:spcAft>
                <a:spcPts val="600"/>
              </a:spcAft>
              <a:buFont typeface="Arial" pitchFamily="34" charset="0"/>
              <a:buChar char="•"/>
            </a:pPr>
            <a:r>
              <a:rPr lang="en-US" sz="2000" dirty="0" smtClean="0"/>
              <a:t>Ventura </a:t>
            </a:r>
            <a:r>
              <a:rPr lang="en-US" sz="2000" dirty="0"/>
              <a:t>County Watershed Protection District</a:t>
            </a:r>
          </a:p>
          <a:p>
            <a:pPr>
              <a:spcAft>
                <a:spcPts val="600"/>
              </a:spcAft>
            </a:pPr>
            <a:endParaRPr lang="en-US" dirty="0"/>
          </a:p>
        </p:txBody>
      </p:sp>
    </p:spTree>
    <p:extLst>
      <p:ext uri="{BB962C8B-B14F-4D97-AF65-F5344CB8AC3E}">
        <p14:creationId xmlns:p14="http://schemas.microsoft.com/office/powerpoint/2010/main" val="717860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Comments</a:t>
            </a:r>
            <a:endParaRPr lang="en-US" dirty="0"/>
          </a:p>
        </p:txBody>
      </p:sp>
      <p:sp>
        <p:nvSpPr>
          <p:cNvPr id="3" name="TextBox 2"/>
          <p:cNvSpPr txBox="1"/>
          <p:nvPr/>
        </p:nvSpPr>
        <p:spPr>
          <a:xfrm>
            <a:off x="446566" y="1052623"/>
            <a:ext cx="8431619" cy="5016758"/>
          </a:xfrm>
          <a:prstGeom prst="rect">
            <a:avLst/>
          </a:prstGeom>
          <a:solidFill>
            <a:schemeClr val="bg1"/>
          </a:solidFill>
        </p:spPr>
        <p:txBody>
          <a:bodyPr wrap="square" rtlCol="0">
            <a:spAutoFit/>
          </a:bodyPr>
          <a:lstStyle/>
          <a:p>
            <a:pPr algn="r">
              <a:spcAft>
                <a:spcPts val="1200"/>
              </a:spcAft>
            </a:pPr>
            <a:r>
              <a:rPr lang="en-US" b="1" dirty="0" smtClean="0"/>
              <a:t>Thomas R. </a:t>
            </a:r>
            <a:r>
              <a:rPr lang="en-US" b="1" dirty="0" err="1" smtClean="0"/>
              <a:t>Smythe</a:t>
            </a:r>
            <a:r>
              <a:rPr lang="en-US" b="1" dirty="0" smtClean="0"/>
              <a:t>, County of Lake Water Resources</a:t>
            </a:r>
          </a:p>
          <a:p>
            <a:pPr>
              <a:spcAft>
                <a:spcPts val="1200"/>
              </a:spcAft>
            </a:pPr>
            <a:r>
              <a:rPr lang="en-US" b="1" dirty="0" smtClean="0"/>
              <a:t>COMMENT:  </a:t>
            </a:r>
            <a:r>
              <a:rPr lang="en-US" dirty="0" smtClean="0"/>
              <a:t>The details showing fill placement against the existing levee prism for erosion repair, seepage and slope stability do not show the fill being “benched” into the existing levees.</a:t>
            </a:r>
          </a:p>
          <a:p>
            <a:pPr>
              <a:spcAft>
                <a:spcPts val="1200"/>
              </a:spcAft>
            </a:pPr>
            <a:r>
              <a:rPr lang="en-US" b="1" dirty="0" smtClean="0"/>
              <a:t>RESPONSE:</a:t>
            </a:r>
            <a:r>
              <a:rPr lang="en-US" dirty="0" smtClean="0"/>
              <a:t>  Some of the templates showed benching in the repair section, while others mentioned it in accompanying notes.  The templates and text will be modified to be consistent and to re-iterate the need for keying into the adjacent slope.</a:t>
            </a:r>
          </a:p>
          <a:p>
            <a:pPr algn="r">
              <a:spcAft>
                <a:spcPts val="1200"/>
              </a:spcAft>
            </a:pPr>
            <a:r>
              <a:rPr lang="en-US" b="1" dirty="0" smtClean="0"/>
              <a:t>California Department of Fish and Wildlife</a:t>
            </a:r>
          </a:p>
          <a:p>
            <a:pPr>
              <a:spcAft>
                <a:spcPts val="1200"/>
              </a:spcAft>
            </a:pPr>
            <a:r>
              <a:rPr lang="en-US" b="1" dirty="0" smtClean="0"/>
              <a:t>COMMENT:</a:t>
            </a:r>
            <a:r>
              <a:rPr lang="en-US" dirty="0" smtClean="0"/>
              <a:t>  Identify the specific or most likely requested requirements by permitting agencies to assist the LMAs in project planning and implementation.</a:t>
            </a:r>
          </a:p>
          <a:p>
            <a:pPr>
              <a:spcAft>
                <a:spcPts val="1200"/>
              </a:spcAft>
            </a:pPr>
            <a:r>
              <a:rPr lang="en-US" b="1" dirty="0" smtClean="0"/>
              <a:t>RESPONSE:</a:t>
            </a:r>
            <a:r>
              <a:rPr lang="en-US" dirty="0" smtClean="0"/>
              <a:t>  As the RLRD is intended as a preliminary design guide, it is beyond the scope of the document to identify specific permitting requirements.  However, text will be added to the Environmental Stewardship section encouraging the LMA to engage the permitting agencies as early as possible. </a:t>
            </a:r>
            <a:endParaRPr lang="en-US" dirty="0"/>
          </a:p>
        </p:txBody>
      </p:sp>
    </p:spTree>
    <p:extLst>
      <p:ext uri="{BB962C8B-B14F-4D97-AF65-F5344CB8AC3E}">
        <p14:creationId xmlns:p14="http://schemas.microsoft.com/office/powerpoint/2010/main" val="220615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Comments</a:t>
            </a:r>
            <a:endParaRPr lang="en-US" dirty="0"/>
          </a:p>
        </p:txBody>
      </p:sp>
      <p:sp>
        <p:nvSpPr>
          <p:cNvPr id="3" name="TextBox 2"/>
          <p:cNvSpPr txBox="1"/>
          <p:nvPr/>
        </p:nvSpPr>
        <p:spPr>
          <a:xfrm>
            <a:off x="446566" y="1052623"/>
            <a:ext cx="8431619" cy="5724644"/>
          </a:xfrm>
          <a:prstGeom prst="rect">
            <a:avLst/>
          </a:prstGeom>
          <a:solidFill>
            <a:schemeClr val="bg1"/>
          </a:solidFill>
        </p:spPr>
        <p:txBody>
          <a:bodyPr wrap="square" rtlCol="0">
            <a:spAutoFit/>
          </a:bodyPr>
          <a:lstStyle/>
          <a:p>
            <a:pPr algn="r">
              <a:spcAft>
                <a:spcPts val="1200"/>
              </a:spcAft>
            </a:pPr>
            <a:r>
              <a:rPr lang="en-US" b="1" dirty="0" smtClean="0"/>
              <a:t>California Department of Fish and Wildlife (continued)</a:t>
            </a:r>
          </a:p>
          <a:p>
            <a:pPr>
              <a:spcAft>
                <a:spcPts val="1200"/>
              </a:spcAft>
            </a:pPr>
            <a:r>
              <a:rPr lang="en-US" b="1" dirty="0" smtClean="0"/>
              <a:t>COMMENT:</a:t>
            </a:r>
            <a:r>
              <a:rPr lang="en-US" dirty="0" smtClean="0"/>
              <a:t>  Include specific language about aquatic ecosystems of concern within the levee footprint; management, protection and restoration of Shaded Riverine Aquatic habitat and levee vegetation; and native plant species.</a:t>
            </a:r>
          </a:p>
          <a:p>
            <a:pPr>
              <a:spcAft>
                <a:spcPts val="1200"/>
              </a:spcAft>
            </a:pPr>
            <a:r>
              <a:rPr lang="en-US" b="1" dirty="0" smtClean="0"/>
              <a:t>RESPONSE:</a:t>
            </a:r>
            <a:r>
              <a:rPr lang="en-US" dirty="0" smtClean="0"/>
              <a:t>  It is beyond the scope of the document to identify specific environmental enhancement measures such as these.  Early engagement with the permitting agencies will identify these measures appropriate to the site specific work proposed.  Language to this effect will be added to the environmental stewardship section.</a:t>
            </a:r>
          </a:p>
          <a:p>
            <a:pPr>
              <a:spcAft>
                <a:spcPts val="1200"/>
              </a:spcAft>
            </a:pPr>
            <a:endParaRPr lang="en-US" dirty="0"/>
          </a:p>
          <a:p>
            <a:pPr>
              <a:spcAft>
                <a:spcPts val="1200"/>
              </a:spcAft>
            </a:pPr>
            <a:r>
              <a:rPr lang="en-US" b="1" dirty="0" smtClean="0"/>
              <a:t>COMMENT: </a:t>
            </a:r>
            <a:r>
              <a:rPr lang="en-US" dirty="0" smtClean="0"/>
              <a:t> Coordination with permitting agencies early in project planning will improve project efficiency and reduce costs associated with permitting and mitigation for environmental impacts.</a:t>
            </a:r>
          </a:p>
          <a:p>
            <a:pPr>
              <a:spcAft>
                <a:spcPts val="1200"/>
              </a:spcAft>
            </a:pPr>
            <a:r>
              <a:rPr lang="en-US" b="1" dirty="0" smtClean="0"/>
              <a:t>RESPONSE:</a:t>
            </a:r>
            <a:r>
              <a:rPr lang="en-US" dirty="0" smtClean="0"/>
              <a:t>   Text </a:t>
            </a:r>
            <a:r>
              <a:rPr lang="en-US" dirty="0"/>
              <a:t>will be added to the Environmental Stewardship section encouraging the LMA to engage the permitting agencies as early as </a:t>
            </a:r>
            <a:r>
              <a:rPr lang="en-US" dirty="0" smtClean="0"/>
              <a:t>possible, describing the potential benefits to doing so. </a:t>
            </a:r>
            <a:endParaRPr lang="en-US" dirty="0"/>
          </a:p>
          <a:p>
            <a:pPr>
              <a:spcAft>
                <a:spcPts val="1200"/>
              </a:spcAft>
            </a:pPr>
            <a:endParaRPr lang="en-US" dirty="0" smtClean="0"/>
          </a:p>
        </p:txBody>
      </p:sp>
    </p:spTree>
    <p:extLst>
      <p:ext uri="{BB962C8B-B14F-4D97-AF65-F5344CB8AC3E}">
        <p14:creationId xmlns:p14="http://schemas.microsoft.com/office/powerpoint/2010/main" val="268966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Comments</a:t>
            </a:r>
            <a:endParaRPr lang="en-US" dirty="0"/>
          </a:p>
        </p:txBody>
      </p:sp>
      <p:sp>
        <p:nvSpPr>
          <p:cNvPr id="3" name="TextBox 2"/>
          <p:cNvSpPr txBox="1"/>
          <p:nvPr/>
        </p:nvSpPr>
        <p:spPr>
          <a:xfrm>
            <a:off x="446566" y="1052623"/>
            <a:ext cx="8431619" cy="4893647"/>
          </a:xfrm>
          <a:prstGeom prst="rect">
            <a:avLst/>
          </a:prstGeom>
          <a:solidFill>
            <a:schemeClr val="bg1"/>
          </a:solidFill>
        </p:spPr>
        <p:txBody>
          <a:bodyPr wrap="square" rtlCol="0">
            <a:spAutoFit/>
          </a:bodyPr>
          <a:lstStyle/>
          <a:p>
            <a:pPr algn="r">
              <a:spcAft>
                <a:spcPts val="1200"/>
              </a:spcAft>
            </a:pPr>
            <a:r>
              <a:rPr lang="en-US" b="1" dirty="0" smtClean="0"/>
              <a:t>California Department of Fish and Wildlife (continued)</a:t>
            </a:r>
          </a:p>
          <a:p>
            <a:pPr>
              <a:spcAft>
                <a:spcPts val="1200"/>
              </a:spcAft>
            </a:pPr>
            <a:r>
              <a:rPr lang="en-US" b="1" dirty="0" smtClean="0"/>
              <a:t>COMMENT:</a:t>
            </a:r>
            <a:r>
              <a:rPr lang="en-US" dirty="0" smtClean="0"/>
              <a:t>  The causes of the different levee distress mechanisms should be investigated as part of the repair process.</a:t>
            </a:r>
          </a:p>
          <a:p>
            <a:pPr>
              <a:spcAft>
                <a:spcPts val="1200"/>
              </a:spcAft>
            </a:pPr>
            <a:r>
              <a:rPr lang="en-US" b="1" dirty="0" smtClean="0"/>
              <a:t>RESPONSE:</a:t>
            </a:r>
            <a:r>
              <a:rPr lang="en-US" dirty="0" smtClean="0"/>
              <a:t>  Text will be added to the introduction to Section 3 suggesting the cause of the distress should be investigated, if possible, to identify any avenues to reduce future problems.</a:t>
            </a:r>
          </a:p>
          <a:p>
            <a:pPr>
              <a:spcAft>
                <a:spcPts val="1200"/>
              </a:spcAft>
            </a:pPr>
            <a:endParaRPr lang="en-US" dirty="0" smtClean="0"/>
          </a:p>
          <a:p>
            <a:pPr>
              <a:spcAft>
                <a:spcPts val="1200"/>
              </a:spcAft>
            </a:pPr>
            <a:r>
              <a:rPr lang="en-US" b="1" dirty="0" smtClean="0"/>
              <a:t>COMMENT:</a:t>
            </a:r>
            <a:r>
              <a:rPr lang="en-US" dirty="0" smtClean="0"/>
              <a:t>  Were in-water repair alternatives such as </a:t>
            </a:r>
            <a:r>
              <a:rPr lang="en-US" dirty="0" err="1" smtClean="0"/>
              <a:t>bendway</a:t>
            </a:r>
            <a:r>
              <a:rPr lang="en-US" dirty="0" smtClean="0"/>
              <a:t> weirs, rock vanes or bio-technical measures considered?</a:t>
            </a:r>
          </a:p>
          <a:p>
            <a:pPr>
              <a:spcAft>
                <a:spcPts val="1200"/>
              </a:spcAft>
            </a:pPr>
            <a:r>
              <a:rPr lang="en-US" b="1" dirty="0" smtClean="0"/>
              <a:t>RESPONSE:</a:t>
            </a:r>
            <a:r>
              <a:rPr lang="en-US" dirty="0" smtClean="0"/>
              <a:t>  The RLRG describes commonly used repair alternatives.  While the use of additional repair alternatives is not precluded by the RLRG, features such as these were not considered as they are not frequently used, would likely require additional technical analysis, and have questionable effectiveness.</a:t>
            </a:r>
            <a:endParaRPr lang="en-US" dirty="0"/>
          </a:p>
          <a:p>
            <a:pPr>
              <a:spcAft>
                <a:spcPts val="1200"/>
              </a:spcAft>
            </a:pPr>
            <a:endParaRPr lang="en-US" dirty="0" smtClean="0"/>
          </a:p>
        </p:txBody>
      </p:sp>
    </p:spTree>
    <p:extLst>
      <p:ext uri="{BB962C8B-B14F-4D97-AF65-F5344CB8AC3E}">
        <p14:creationId xmlns:p14="http://schemas.microsoft.com/office/powerpoint/2010/main" val="256827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4" name="TextBox 3"/>
          <p:cNvSpPr txBox="1"/>
          <p:nvPr/>
        </p:nvSpPr>
        <p:spPr>
          <a:xfrm>
            <a:off x="255181" y="1488558"/>
            <a:ext cx="8506047" cy="2923877"/>
          </a:xfrm>
          <a:prstGeom prst="rect">
            <a:avLst/>
          </a:prstGeom>
          <a:noFill/>
        </p:spPr>
        <p:txBody>
          <a:bodyPr wrap="square" rtlCol="0">
            <a:spAutoFit/>
          </a:bodyPr>
          <a:lstStyle/>
          <a:p>
            <a:r>
              <a:rPr lang="en-US" sz="2400" dirty="0" smtClean="0"/>
              <a:t>Finalization of the Rural Levee Repair Guidelines will include:</a:t>
            </a:r>
          </a:p>
          <a:p>
            <a:endParaRPr lang="en-US" sz="2000" dirty="0" smtClean="0"/>
          </a:p>
          <a:p>
            <a:pPr marL="285750" indent="-285750">
              <a:buFont typeface="Arial" pitchFamily="34" charset="0"/>
              <a:buChar char="•"/>
            </a:pPr>
            <a:r>
              <a:rPr lang="en-US" sz="2000" dirty="0" smtClean="0"/>
              <a:t>Received </a:t>
            </a:r>
            <a:r>
              <a:rPr lang="en-US" sz="2000" dirty="0"/>
              <a:t>comments will be addressed and incorporated as </a:t>
            </a:r>
            <a:r>
              <a:rPr lang="en-US" sz="2000" dirty="0" smtClean="0"/>
              <a:t>necessary into the final document.</a:t>
            </a:r>
            <a:endParaRPr lang="en-US" sz="2000" dirty="0"/>
          </a:p>
          <a:p>
            <a:pPr marL="285750" indent="-285750">
              <a:buFont typeface="Arial" pitchFamily="34" charset="0"/>
              <a:buChar char="•"/>
            </a:pPr>
            <a:endParaRPr lang="en-US" sz="2000" dirty="0"/>
          </a:p>
          <a:p>
            <a:pPr marL="285750" indent="-285750">
              <a:buFont typeface="Arial" pitchFamily="34" charset="0"/>
              <a:buChar char="•"/>
            </a:pPr>
            <a:r>
              <a:rPr lang="en-US" sz="2000" dirty="0"/>
              <a:t>Finalized RLRG </a:t>
            </a:r>
            <a:r>
              <a:rPr lang="en-US" sz="2000" dirty="0" smtClean="0"/>
              <a:t>and key comments summary will </a:t>
            </a:r>
            <a:r>
              <a:rPr lang="en-US" sz="2000" dirty="0"/>
              <a:t>be posted on DWR Website, announced through </a:t>
            </a:r>
            <a:r>
              <a:rPr lang="en-US" sz="2000" dirty="0" err="1"/>
              <a:t>FloodSAFE</a:t>
            </a:r>
            <a:r>
              <a:rPr lang="en-US" sz="2000" dirty="0"/>
              <a:t> newsletter and distributed to WG members, CVFPB Members, Key Stakeholders, DFM Management, and Coordinating </a:t>
            </a:r>
            <a:r>
              <a:rPr lang="en-US" sz="2000" dirty="0" smtClean="0"/>
              <a:t>Committee members.</a:t>
            </a:r>
            <a:endParaRPr lang="en-US" sz="2000" dirty="0"/>
          </a:p>
        </p:txBody>
      </p:sp>
    </p:spTree>
    <p:extLst>
      <p:ext uri="{BB962C8B-B14F-4D97-AF65-F5344CB8AC3E}">
        <p14:creationId xmlns:p14="http://schemas.microsoft.com/office/powerpoint/2010/main" val="411939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Box 2"/>
          <p:cNvSpPr txBox="1"/>
          <p:nvPr/>
        </p:nvSpPr>
        <p:spPr>
          <a:xfrm>
            <a:off x="914400" y="1329070"/>
            <a:ext cx="7623544" cy="3693319"/>
          </a:xfrm>
          <a:prstGeom prst="rect">
            <a:avLst/>
          </a:prstGeom>
          <a:noFill/>
        </p:spPr>
        <p:txBody>
          <a:bodyPr wrap="square" rtlCol="0">
            <a:spAutoFit/>
          </a:bodyPr>
          <a:lstStyle/>
          <a:p>
            <a:r>
              <a:rPr lang="en-US" sz="2400" dirty="0" smtClean="0"/>
              <a:t>DWR would like to acknowledge the following individuals who, in addition to the Work Group Members, provided valuable and effective support to the RLRG development process:</a:t>
            </a:r>
          </a:p>
          <a:p>
            <a:endParaRPr lang="en-US" dirty="0"/>
          </a:p>
          <a:p>
            <a:pPr marL="285750" indent="-285750">
              <a:spcAft>
                <a:spcPts val="1200"/>
              </a:spcAft>
              <a:buFont typeface="Arial" pitchFamily="34" charset="0"/>
              <a:buChar char="•"/>
            </a:pPr>
            <a:r>
              <a:rPr lang="en-US" sz="2000" dirty="0" smtClean="0"/>
              <a:t>Adam </a:t>
            </a:r>
            <a:r>
              <a:rPr lang="en-US" sz="2000" dirty="0" err="1" smtClean="0"/>
              <a:t>Sutkis</a:t>
            </a:r>
            <a:r>
              <a:rPr lang="en-US" sz="2000" dirty="0" smtClean="0"/>
              <a:t> and Orit </a:t>
            </a:r>
            <a:r>
              <a:rPr lang="en-US" sz="2000" dirty="0" err="1" smtClean="0"/>
              <a:t>Kalman</a:t>
            </a:r>
            <a:r>
              <a:rPr lang="en-US" sz="2000" dirty="0" smtClean="0"/>
              <a:t>, CSUS Center for Collaborative Policy</a:t>
            </a:r>
          </a:p>
          <a:p>
            <a:pPr marL="285750" indent="-285750">
              <a:spcAft>
                <a:spcPts val="1200"/>
              </a:spcAft>
              <a:buFont typeface="Arial" pitchFamily="34" charset="0"/>
              <a:buChar char="•"/>
            </a:pPr>
            <a:r>
              <a:rPr lang="en-US" sz="2000" dirty="0" err="1" smtClean="0"/>
              <a:t>Khaled</a:t>
            </a:r>
            <a:r>
              <a:rPr lang="en-US" sz="2000" dirty="0" smtClean="0"/>
              <a:t> </a:t>
            </a:r>
            <a:r>
              <a:rPr lang="en-US" sz="2000" dirty="0" err="1" smtClean="0"/>
              <a:t>Chowdrey</a:t>
            </a:r>
            <a:r>
              <a:rPr lang="en-US" sz="2000" dirty="0" smtClean="0"/>
              <a:t>, Brian </a:t>
            </a:r>
            <a:r>
              <a:rPr lang="en-US" sz="2000" dirty="0" err="1" smtClean="0"/>
              <a:t>Boen</a:t>
            </a:r>
            <a:r>
              <a:rPr lang="en-US" sz="2000" dirty="0"/>
              <a:t> </a:t>
            </a:r>
            <a:r>
              <a:rPr lang="en-US" sz="2000" dirty="0" smtClean="0"/>
              <a:t>and Rich Millet, URS Corporation</a:t>
            </a:r>
          </a:p>
          <a:p>
            <a:pPr marL="285750" indent="-285750">
              <a:spcAft>
                <a:spcPts val="1200"/>
              </a:spcAft>
              <a:buFont typeface="Arial" pitchFamily="34" charset="0"/>
              <a:buChar char="•"/>
            </a:pPr>
            <a:r>
              <a:rPr lang="en-US" sz="2000" dirty="0" smtClean="0"/>
              <a:t>Yung-</a:t>
            </a:r>
            <a:r>
              <a:rPr lang="en-US" sz="2000" dirty="0" err="1" smtClean="0"/>
              <a:t>Hsin</a:t>
            </a:r>
            <a:r>
              <a:rPr lang="en-US" sz="2000" dirty="0" smtClean="0"/>
              <a:t> Sung and Mary Jimenez, MWH</a:t>
            </a:r>
            <a:endParaRPr lang="en-US" sz="2000" dirty="0"/>
          </a:p>
        </p:txBody>
      </p:sp>
    </p:spTree>
    <p:extLst>
      <p:ext uri="{BB962C8B-B14F-4D97-AF65-F5344CB8AC3E}">
        <p14:creationId xmlns:p14="http://schemas.microsoft.com/office/powerpoint/2010/main" val="290551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extBox 3"/>
          <p:cNvSpPr txBox="1"/>
          <p:nvPr/>
        </p:nvSpPr>
        <p:spPr>
          <a:xfrm>
            <a:off x="1285375" y="1573131"/>
            <a:ext cx="6464595" cy="3739485"/>
          </a:xfrm>
          <a:prstGeom prst="rect">
            <a:avLst/>
          </a:prstGeom>
          <a:gradFill>
            <a:gsLst>
              <a:gs pos="0">
                <a:schemeClr val="accent4">
                  <a:tint val="1000"/>
                </a:schemeClr>
              </a:gs>
              <a:gs pos="68000">
                <a:schemeClr val="accent4">
                  <a:tint val="77000"/>
                </a:schemeClr>
              </a:gs>
              <a:gs pos="81000">
                <a:schemeClr val="accent4">
                  <a:tint val="79000"/>
                </a:schemeClr>
              </a:gs>
              <a:gs pos="86000">
                <a:schemeClr val="accent4">
                  <a:tint val="73000"/>
                </a:schemeClr>
              </a:gs>
              <a:gs pos="100000">
                <a:schemeClr val="accent4">
                  <a:tint val="35000"/>
                </a:schemeClr>
              </a:gs>
            </a:gsLst>
            <a:lin ang="5400000" scaled="1"/>
          </a:gradFill>
          <a:ln w="19050">
            <a:solidFill>
              <a:schemeClr val="accent4">
                <a:lumMod val="75000"/>
              </a:schemeClr>
            </a:solidFill>
          </a:ln>
        </p:spPr>
        <p:txBody>
          <a:bodyPr wrap="square" rtlCol="0">
            <a:spAutoFit/>
          </a:bodyPr>
          <a:lstStyle/>
          <a:p>
            <a:pPr>
              <a:lnSpc>
                <a:spcPct val="150000"/>
              </a:lnSpc>
            </a:pPr>
            <a:r>
              <a:rPr lang="en-US" sz="2000" b="1" dirty="0" smtClean="0"/>
              <a:t>KEY CONTACT INFORMATION:</a:t>
            </a:r>
          </a:p>
          <a:p>
            <a:pPr marL="285750" indent="-285750">
              <a:lnSpc>
                <a:spcPct val="150000"/>
              </a:lnSpc>
              <a:buFont typeface="Arial" pitchFamily="34" charset="0"/>
              <a:buChar char="•"/>
            </a:pPr>
            <a:r>
              <a:rPr lang="en-US" dirty="0" smtClean="0"/>
              <a:t> </a:t>
            </a:r>
            <a:r>
              <a:rPr lang="en-US" dirty="0" smtClean="0">
                <a:hlinkClick r:id="rId2"/>
              </a:rPr>
              <a:t>http://www.water.ca.gov/floodmgmt/fmo/rlrc/</a:t>
            </a:r>
            <a:endParaRPr lang="en-US" dirty="0" smtClean="0"/>
          </a:p>
          <a:p>
            <a:pPr marL="285750" indent="-285750">
              <a:lnSpc>
                <a:spcPct val="150000"/>
              </a:lnSpc>
              <a:buFont typeface="Arial" pitchFamily="34" charset="0"/>
              <a:buChar char="•"/>
            </a:pPr>
            <a:r>
              <a:rPr lang="en-US" b="1" dirty="0" smtClean="0"/>
              <a:t>RLRC@water.ca.gov</a:t>
            </a:r>
          </a:p>
          <a:p>
            <a:pPr marL="285750" indent="-285750">
              <a:lnSpc>
                <a:spcPct val="150000"/>
              </a:lnSpc>
              <a:buFont typeface="Arial" pitchFamily="34" charset="0"/>
              <a:buChar char="•"/>
            </a:pPr>
            <a:r>
              <a:rPr lang="en-US" b="1" dirty="0" smtClean="0"/>
              <a:t>DWR</a:t>
            </a:r>
            <a:r>
              <a:rPr lang="en-US" dirty="0" smtClean="0"/>
              <a:t>:  	</a:t>
            </a:r>
            <a:r>
              <a:rPr lang="en-US" b="1" dirty="0" smtClean="0"/>
              <a:t>David J. W. Wheeldon, P.E</a:t>
            </a:r>
            <a:r>
              <a:rPr lang="en-US" dirty="0" smtClean="0"/>
              <a:t>.</a:t>
            </a:r>
          </a:p>
          <a:p>
            <a:pPr lvl="4">
              <a:lnSpc>
                <a:spcPct val="150000"/>
              </a:lnSpc>
            </a:pPr>
            <a:r>
              <a:rPr lang="en-US" dirty="0" smtClean="0"/>
              <a:t>(916) 574-1243</a:t>
            </a:r>
          </a:p>
          <a:p>
            <a:pPr lvl="4">
              <a:lnSpc>
                <a:spcPct val="150000"/>
              </a:lnSpc>
            </a:pPr>
            <a:r>
              <a:rPr lang="en-US" dirty="0" smtClean="0">
                <a:hlinkClick r:id="rId3"/>
              </a:rPr>
              <a:t>Dave.Wheeldon@water.ca.gov</a:t>
            </a:r>
            <a:endParaRPr lang="en-US" dirty="0" smtClean="0"/>
          </a:p>
          <a:p>
            <a:pPr algn="ctr"/>
            <a:r>
              <a:rPr lang="en-US" dirty="0" smtClean="0">
                <a:hlinkClick r:id="rId2"/>
              </a:rPr>
              <a:t>http</a:t>
            </a:r>
            <a:r>
              <a:rPr lang="en-US" dirty="0">
                <a:hlinkClick r:id="rId2"/>
              </a:rPr>
              <a:t>://www.water.ca.gov/floodmgmt/fmo/rlrc/</a:t>
            </a:r>
            <a:endParaRPr lang="en-US" dirty="0"/>
          </a:p>
          <a:p>
            <a:pPr lvl="4">
              <a:lnSpc>
                <a:spcPct val="150000"/>
              </a:lnSpc>
            </a:pPr>
            <a:endParaRPr lang="en-US" dirty="0" smtClean="0"/>
          </a:p>
          <a:p>
            <a:pPr lvl="4">
              <a:lnSpc>
                <a:spcPct val="150000"/>
              </a:lnSpc>
            </a:pPr>
            <a:endParaRPr lang="en-US" dirty="0"/>
          </a:p>
        </p:txBody>
      </p:sp>
    </p:spTree>
    <p:extLst>
      <p:ext uri="{BB962C8B-B14F-4D97-AF65-F5344CB8AC3E}">
        <p14:creationId xmlns:p14="http://schemas.microsoft.com/office/powerpoint/2010/main" val="233639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RLRG Levee Repair Descriptions</a:t>
            </a:r>
            <a:endParaRPr dirty="0"/>
          </a:p>
        </p:txBody>
      </p:sp>
      <p:sp>
        <p:nvSpPr>
          <p:cNvPr id="3" name="Rectangle 2"/>
          <p:cNvSpPr/>
          <p:nvPr/>
        </p:nvSpPr>
        <p:spPr>
          <a:xfrm>
            <a:off x="478465" y="1063255"/>
            <a:ext cx="7974419" cy="4924425"/>
          </a:xfrm>
          <a:prstGeom prst="rect">
            <a:avLst/>
          </a:prstGeom>
        </p:spPr>
        <p:txBody>
          <a:bodyPr wrap="square">
            <a:spAutoFit/>
          </a:bodyPr>
          <a:lstStyle/>
          <a:p>
            <a:r>
              <a:rPr lang="en-US" sz="2400" dirty="0" smtClean="0"/>
              <a:t>Section 3 contains descriptions and guidance for implementation of Common Levee Distress Repair Alternatives identified in the RLRG.  </a:t>
            </a:r>
          </a:p>
          <a:p>
            <a:endParaRPr lang="en-US" sz="2400" dirty="0"/>
          </a:p>
          <a:p>
            <a:r>
              <a:rPr lang="en-US" sz="2400" dirty="0" smtClean="0"/>
              <a:t>Repair type descriptions contain the following information:</a:t>
            </a:r>
          </a:p>
          <a:p>
            <a:pPr marL="742950" lvl="1" indent="-285750">
              <a:spcBef>
                <a:spcPts val="1200"/>
              </a:spcBef>
              <a:spcAft>
                <a:spcPts val="1200"/>
              </a:spcAft>
              <a:buFont typeface="Arial" pitchFamily="34" charset="0"/>
              <a:buChar char="•"/>
            </a:pPr>
            <a:r>
              <a:rPr lang="en-US" sz="2400" dirty="0" smtClean="0"/>
              <a:t>Major </a:t>
            </a:r>
            <a:r>
              <a:rPr lang="en-US" sz="2400" dirty="0"/>
              <a:t>Levee Repair Type </a:t>
            </a:r>
            <a:r>
              <a:rPr lang="en-US" sz="2400" dirty="0" smtClean="0"/>
              <a:t>(e.g. Erosion)</a:t>
            </a:r>
          </a:p>
          <a:p>
            <a:pPr marL="742950" lvl="1" indent="-285750">
              <a:spcAft>
                <a:spcPts val="1200"/>
              </a:spcAft>
              <a:buFont typeface="Arial" pitchFamily="34" charset="0"/>
              <a:buChar char="•"/>
            </a:pPr>
            <a:r>
              <a:rPr lang="en-US" sz="2400" dirty="0" smtClean="0"/>
              <a:t>Repair </a:t>
            </a:r>
            <a:r>
              <a:rPr lang="en-US" sz="2400" dirty="0"/>
              <a:t>Sub-Category </a:t>
            </a:r>
            <a:r>
              <a:rPr lang="en-US" sz="2400" dirty="0" smtClean="0"/>
              <a:t>(e.g. RSP </a:t>
            </a:r>
            <a:r>
              <a:rPr lang="en-US" sz="2400" dirty="0"/>
              <a:t>for Major Erosion)</a:t>
            </a:r>
          </a:p>
          <a:p>
            <a:pPr marL="742950" lvl="1" indent="-285750">
              <a:spcAft>
                <a:spcPts val="1200"/>
              </a:spcAft>
              <a:buFont typeface="Arial" pitchFamily="34" charset="0"/>
              <a:buChar char="•"/>
            </a:pPr>
            <a:r>
              <a:rPr lang="en-US" sz="2400" dirty="0" smtClean="0"/>
              <a:t>Applicability</a:t>
            </a:r>
            <a:endParaRPr lang="en-US" sz="2400" dirty="0"/>
          </a:p>
          <a:p>
            <a:pPr marL="742950" lvl="1" indent="-285750">
              <a:spcAft>
                <a:spcPts val="1200"/>
              </a:spcAft>
              <a:buFont typeface="Arial" pitchFamily="34" charset="0"/>
              <a:buChar char="•"/>
            </a:pPr>
            <a:r>
              <a:rPr lang="en-US" sz="2400" dirty="0" smtClean="0"/>
              <a:t>Major </a:t>
            </a:r>
            <a:r>
              <a:rPr lang="en-US" sz="2400" dirty="0"/>
              <a:t>Activities</a:t>
            </a:r>
          </a:p>
          <a:p>
            <a:pPr marL="742950" lvl="1" indent="-285750">
              <a:spcAft>
                <a:spcPts val="1200"/>
              </a:spcAft>
              <a:buFont typeface="Arial" pitchFamily="34" charset="0"/>
              <a:buChar char="•"/>
            </a:pPr>
            <a:r>
              <a:rPr lang="en-US" sz="2400" dirty="0" smtClean="0"/>
              <a:t>Implementation </a:t>
            </a:r>
            <a:r>
              <a:rPr lang="en-US" sz="2400" dirty="0"/>
              <a:t>Guidance</a:t>
            </a:r>
          </a:p>
        </p:txBody>
      </p:sp>
    </p:spTree>
    <p:extLst>
      <p:ext uri="{BB962C8B-B14F-4D97-AF65-F5344CB8AC3E}">
        <p14:creationId xmlns:p14="http://schemas.microsoft.com/office/powerpoint/2010/main" val="3180304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RLRG Levee Repair Description</a:t>
            </a: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47" y="936603"/>
            <a:ext cx="4575625" cy="59213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6071" y="936603"/>
            <a:ext cx="4575626" cy="5921397"/>
          </a:xfrm>
          <a:prstGeom prst="rect">
            <a:avLst/>
          </a:prstGeom>
        </p:spPr>
      </p:pic>
    </p:spTree>
    <p:extLst>
      <p:ext uri="{BB962C8B-B14F-4D97-AF65-F5344CB8AC3E}">
        <p14:creationId xmlns:p14="http://schemas.microsoft.com/office/powerpoint/2010/main" val="3826999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868" y="381388"/>
            <a:ext cx="8023469" cy="522379"/>
          </a:xfrm>
        </p:spPr>
        <p:txBody>
          <a:bodyPr/>
          <a:lstStyle/>
          <a:p>
            <a:r>
              <a:rPr lang="en-US" dirty="0" smtClean="0"/>
              <a:t>Repair </a:t>
            </a:r>
            <a:r>
              <a:rPr lang="en-US" dirty="0" smtClean="0"/>
              <a:t>Alternatives </a:t>
            </a:r>
            <a:r>
              <a:rPr lang="en-US" dirty="0" smtClean="0"/>
              <a:t>for Common Distress</a:t>
            </a:r>
            <a:endParaRPr lang="en-US" dirty="0"/>
          </a:p>
        </p:txBody>
      </p:sp>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372" y="893134"/>
            <a:ext cx="6126480"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15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Resolution No. 2012-25. Section 11 (h)</a:t>
            </a:r>
            <a:endParaRPr/>
          </a:p>
        </p:txBody>
      </p:sp>
      <p:graphicFrame>
        <p:nvGraphicFramePr>
          <p:cNvPr id="4" name="Diagram 3"/>
          <p:cNvGraphicFramePr/>
          <p:nvPr>
            <p:extLst>
              <p:ext uri="{D42A27DB-BD31-4B8C-83A1-F6EECF244321}">
                <p14:modId xmlns:p14="http://schemas.microsoft.com/office/powerpoint/2010/main" val="164624504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3671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521" y="360122"/>
            <a:ext cx="8314661" cy="533400"/>
          </a:xfrm>
        </p:spPr>
        <p:txBody>
          <a:bodyPr/>
          <a:lstStyle/>
          <a:p>
            <a:r>
              <a:rPr lang="en-US" sz="3100" dirty="0"/>
              <a:t>Repair Alternative for Common </a:t>
            </a:r>
            <a:r>
              <a:rPr lang="en-US" sz="3100" dirty="0" smtClean="0"/>
              <a:t>Distress (contd.)</a:t>
            </a:r>
            <a:endParaRPr lang="en-US" sz="3100" dirty="0"/>
          </a:p>
        </p:txBody>
      </p:sp>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26" y="882503"/>
            <a:ext cx="6399583"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76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RLRG </a:t>
            </a:r>
            <a:r>
              <a:rPr dirty="0" smtClean="0"/>
              <a:t>Framework</a:t>
            </a:r>
            <a:endParaRPr lang="en-US" dirty="0"/>
          </a:p>
        </p:txBody>
      </p:sp>
      <p:graphicFrame>
        <p:nvGraphicFramePr>
          <p:cNvPr id="4" name="Diagram 3"/>
          <p:cNvGraphicFramePr/>
          <p:nvPr>
            <p:extLst>
              <p:ext uri="{D42A27DB-BD31-4B8C-83A1-F6EECF244321}">
                <p14:modId xmlns:p14="http://schemas.microsoft.com/office/powerpoint/2010/main" val="3260631137"/>
              </p:ext>
            </p:extLst>
          </p:nvPr>
        </p:nvGraphicFramePr>
        <p:xfrm>
          <a:off x="531628" y="1127048"/>
          <a:ext cx="7889358" cy="4954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
          <p:cNvSpPr txBox="1">
            <a:spLocks noChangeArrowheads="1"/>
          </p:cNvSpPr>
          <p:nvPr/>
        </p:nvSpPr>
        <p:spPr bwMode="auto">
          <a:xfrm>
            <a:off x="812386" y="1557400"/>
            <a:ext cx="396703" cy="34543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
          <p:cNvSpPr txBox="1">
            <a:spLocks noChangeArrowheads="1"/>
          </p:cNvSpPr>
          <p:nvPr/>
        </p:nvSpPr>
        <p:spPr bwMode="auto">
          <a:xfrm>
            <a:off x="1234810" y="2507980"/>
            <a:ext cx="433527" cy="37199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
          <p:cNvSpPr txBox="1">
            <a:spLocks noChangeArrowheads="1"/>
          </p:cNvSpPr>
          <p:nvPr/>
        </p:nvSpPr>
        <p:spPr bwMode="auto">
          <a:xfrm>
            <a:off x="1359188" y="3399159"/>
            <a:ext cx="470711" cy="31158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1186993" y="4340478"/>
            <a:ext cx="481344" cy="34895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1"/>
          <p:cNvSpPr txBox="1">
            <a:spLocks noChangeArrowheads="1"/>
          </p:cNvSpPr>
          <p:nvPr/>
        </p:nvSpPr>
        <p:spPr bwMode="auto">
          <a:xfrm>
            <a:off x="812386" y="5305798"/>
            <a:ext cx="422424" cy="32414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a:t>
            </a:r>
            <a:r>
              <a:rPr lang="en-US" dirty="0" smtClean="0"/>
              <a:t>Work Group Membership</a:t>
            </a:r>
            <a:endParaRPr lang="en-US" dirty="0"/>
          </a:p>
        </p:txBody>
      </p:sp>
      <p:graphicFrame>
        <p:nvGraphicFramePr>
          <p:cNvPr id="3" name="Diagram 2"/>
          <p:cNvGraphicFramePr/>
          <p:nvPr>
            <p:extLst>
              <p:ext uri="{D42A27DB-BD31-4B8C-83A1-F6EECF244321}">
                <p14:modId xmlns:p14="http://schemas.microsoft.com/office/powerpoint/2010/main" val="3626779119"/>
              </p:ext>
            </p:extLst>
          </p:nvPr>
        </p:nvGraphicFramePr>
        <p:xfrm>
          <a:off x="914412" y="1084505"/>
          <a:ext cx="7283303" cy="495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37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During RLRG Development</a:t>
            </a:r>
            <a:endParaRPr lang="en-US" dirty="0"/>
          </a:p>
        </p:txBody>
      </p:sp>
      <p:graphicFrame>
        <p:nvGraphicFramePr>
          <p:cNvPr id="3" name="Diagram 2"/>
          <p:cNvGraphicFramePr/>
          <p:nvPr>
            <p:extLst>
              <p:ext uri="{D42A27DB-BD31-4B8C-83A1-F6EECF244321}">
                <p14:modId xmlns:p14="http://schemas.microsoft.com/office/powerpoint/2010/main" val="1722082916"/>
              </p:ext>
            </p:extLst>
          </p:nvPr>
        </p:nvGraphicFramePr>
        <p:xfrm>
          <a:off x="914412" y="1084505"/>
          <a:ext cx="7283303" cy="495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15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Current Status of RLRG Document	</a:t>
            </a:r>
            <a:endParaRPr dirty="0"/>
          </a:p>
        </p:txBody>
      </p:sp>
      <p:sp>
        <p:nvSpPr>
          <p:cNvPr id="3" name="Rectangle 2"/>
          <p:cNvSpPr/>
          <p:nvPr/>
        </p:nvSpPr>
        <p:spPr>
          <a:xfrm>
            <a:off x="542260" y="1435394"/>
            <a:ext cx="8070112" cy="4247317"/>
          </a:xfrm>
          <a:prstGeom prst="rect">
            <a:avLst/>
          </a:prstGeom>
        </p:spPr>
        <p:txBody>
          <a:bodyPr wrap="square">
            <a:spAutoFit/>
          </a:bodyPr>
          <a:lstStyle/>
          <a:p>
            <a:pPr marL="285750" indent="-285750">
              <a:spcBef>
                <a:spcPts val="1200"/>
              </a:spcBef>
              <a:buFont typeface="Arial" pitchFamily="34" charset="0"/>
              <a:buChar char="•"/>
            </a:pPr>
            <a:r>
              <a:rPr lang="en-US" sz="2400" dirty="0"/>
              <a:t>RLRG Document has </a:t>
            </a:r>
            <a:r>
              <a:rPr lang="en-US" sz="2400" dirty="0" smtClean="0"/>
              <a:t>been developed through the working group process which included DWR, local maintaining agencies, interested stakeholders, and USACE.</a:t>
            </a:r>
          </a:p>
          <a:p>
            <a:pPr marL="285750" indent="-285750">
              <a:spcBef>
                <a:spcPts val="1200"/>
              </a:spcBef>
              <a:buFont typeface="Arial" pitchFamily="34" charset="0"/>
              <a:buChar char="•"/>
            </a:pPr>
            <a:r>
              <a:rPr lang="en-US" sz="2400" dirty="0" smtClean="0"/>
              <a:t>RLRG Status updates and informational briefings have been conducted throughout the development process.</a:t>
            </a:r>
          </a:p>
          <a:p>
            <a:pPr marL="285750" indent="-285750">
              <a:spcBef>
                <a:spcPts val="1200"/>
              </a:spcBef>
              <a:buFont typeface="Arial" pitchFamily="34" charset="0"/>
              <a:buChar char="•"/>
            </a:pPr>
            <a:r>
              <a:rPr lang="en-US" sz="2400" dirty="0" smtClean="0"/>
              <a:t>RLRG has undergone </a:t>
            </a:r>
            <a:r>
              <a:rPr lang="en-US" sz="2400" dirty="0"/>
              <a:t>DWR internal and external Key Stakeholder </a:t>
            </a:r>
            <a:r>
              <a:rPr lang="en-US" sz="2400" dirty="0" smtClean="0"/>
              <a:t>Review</a:t>
            </a:r>
          </a:p>
          <a:p>
            <a:pPr marL="285750" indent="-285750">
              <a:spcBef>
                <a:spcPts val="1200"/>
              </a:spcBef>
              <a:buFont typeface="Arial" pitchFamily="34" charset="0"/>
              <a:buChar char="•"/>
            </a:pPr>
            <a:r>
              <a:rPr lang="en-US" sz="2400" dirty="0" smtClean="0"/>
              <a:t>Work </a:t>
            </a:r>
            <a:r>
              <a:rPr lang="en-US" sz="2400" dirty="0"/>
              <a:t>Group has </a:t>
            </a:r>
            <a:r>
              <a:rPr lang="en-US" sz="2400" dirty="0" smtClean="0"/>
              <a:t>prepared </a:t>
            </a:r>
            <a:r>
              <a:rPr lang="en-US" sz="2400" dirty="0"/>
              <a:t>Draft RLRG </a:t>
            </a:r>
            <a:r>
              <a:rPr lang="en-US" sz="2400" dirty="0" smtClean="0"/>
              <a:t>per CVFPB </a:t>
            </a:r>
            <a:r>
              <a:rPr lang="en-US" sz="2400" dirty="0"/>
              <a:t>resolution 2012-25 11(h</a:t>
            </a:r>
            <a:r>
              <a:rPr lang="en-US" sz="2400" dirty="0" smtClean="0"/>
              <a:t>)</a:t>
            </a:r>
          </a:p>
        </p:txBody>
      </p:sp>
    </p:spTree>
    <p:extLst>
      <p:ext uri="{BB962C8B-B14F-4D97-AF65-F5344CB8AC3E}">
        <p14:creationId xmlns:p14="http://schemas.microsoft.com/office/powerpoint/2010/main" val="2647849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Key Components of RLRG Document</a:t>
            </a:r>
            <a:endParaRPr dirty="0"/>
          </a:p>
        </p:txBody>
      </p:sp>
      <p:sp>
        <p:nvSpPr>
          <p:cNvPr id="3" name="Rectangle 2"/>
          <p:cNvSpPr/>
          <p:nvPr/>
        </p:nvSpPr>
        <p:spPr>
          <a:xfrm>
            <a:off x="542260" y="1265273"/>
            <a:ext cx="8070112" cy="4524315"/>
          </a:xfrm>
          <a:prstGeom prst="rect">
            <a:avLst/>
          </a:prstGeom>
        </p:spPr>
        <p:txBody>
          <a:bodyPr wrap="square">
            <a:spAutoFit/>
          </a:bodyPr>
          <a:lstStyle/>
          <a:p>
            <a:pPr marL="285750" indent="-285750">
              <a:buFont typeface="Arial" pitchFamily="34" charset="0"/>
              <a:buChar char="•"/>
            </a:pPr>
            <a:r>
              <a:rPr lang="en-US" sz="2400" dirty="0" smtClean="0"/>
              <a:t>General Guidance:</a:t>
            </a:r>
          </a:p>
          <a:p>
            <a:pPr marL="742950" lvl="1" indent="-285750">
              <a:buFont typeface="Arial" pitchFamily="34" charset="0"/>
              <a:buChar char="•"/>
            </a:pPr>
            <a:r>
              <a:rPr lang="en-US" sz="2400" dirty="0" smtClean="0"/>
              <a:t>Environmental Stewardship</a:t>
            </a:r>
          </a:p>
          <a:p>
            <a:pPr marL="742950" lvl="1" indent="-285750">
              <a:buFont typeface="Arial" pitchFamily="34" charset="0"/>
              <a:buChar char="•"/>
            </a:pPr>
            <a:r>
              <a:rPr lang="en-US" sz="2400" dirty="0" smtClean="0"/>
              <a:t>Local Conditions</a:t>
            </a:r>
          </a:p>
          <a:p>
            <a:pPr marL="742950" lvl="1" indent="-285750">
              <a:buFont typeface="Arial" pitchFamily="34" charset="0"/>
              <a:buChar char="•"/>
            </a:pPr>
            <a:r>
              <a:rPr lang="en-US" sz="2400" dirty="0" smtClean="0"/>
              <a:t>Application of Existing Law and Regulations</a:t>
            </a:r>
          </a:p>
          <a:p>
            <a:pPr marL="742950" lvl="1" indent="-285750">
              <a:buFont typeface="Arial" pitchFamily="34" charset="0"/>
              <a:buChar char="•"/>
            </a:pPr>
            <a:r>
              <a:rPr lang="en-US" sz="2400" dirty="0" smtClean="0"/>
              <a:t>Delta Levees</a:t>
            </a:r>
          </a:p>
          <a:p>
            <a:pPr lvl="1"/>
            <a:endParaRPr lang="en-US" sz="2400" dirty="0" smtClean="0"/>
          </a:p>
          <a:p>
            <a:pPr marL="285750" indent="-285750">
              <a:buFont typeface="Arial" pitchFamily="34" charset="0"/>
              <a:buChar char="•"/>
            </a:pPr>
            <a:r>
              <a:rPr lang="en-US" sz="2400" dirty="0" smtClean="0"/>
              <a:t>Standard Levee Repair Descriptions and Templates</a:t>
            </a:r>
          </a:p>
          <a:p>
            <a:pPr marL="742950" lvl="1" indent="-285750">
              <a:buFont typeface="Arial" pitchFamily="34" charset="0"/>
              <a:buChar char="•"/>
            </a:pPr>
            <a:r>
              <a:rPr lang="en-US" sz="2400" dirty="0" smtClean="0"/>
              <a:t>Erosion</a:t>
            </a:r>
          </a:p>
          <a:p>
            <a:pPr marL="742950" lvl="1" indent="-285750">
              <a:buFont typeface="Arial" pitchFamily="34" charset="0"/>
              <a:buChar char="•"/>
            </a:pPr>
            <a:r>
              <a:rPr lang="en-US" sz="2400" dirty="0" err="1" smtClean="0"/>
              <a:t>Underseepage</a:t>
            </a:r>
            <a:endParaRPr lang="en-US" sz="2400" dirty="0" smtClean="0"/>
          </a:p>
          <a:p>
            <a:pPr marL="742950" lvl="1" indent="-285750">
              <a:buFont typeface="Arial" pitchFamily="34" charset="0"/>
              <a:buChar char="•"/>
            </a:pPr>
            <a:r>
              <a:rPr lang="en-US" sz="2400" dirty="0" smtClean="0"/>
              <a:t>Through Seepage</a:t>
            </a:r>
          </a:p>
          <a:p>
            <a:pPr marL="742950" lvl="1" indent="-285750">
              <a:buFont typeface="Arial" pitchFamily="34" charset="0"/>
              <a:buChar char="•"/>
            </a:pPr>
            <a:r>
              <a:rPr lang="en-US" sz="2400" dirty="0" smtClean="0"/>
              <a:t>Slope Stability</a:t>
            </a:r>
          </a:p>
          <a:p>
            <a:pPr marL="742950" lvl="1" indent="-285750">
              <a:buFont typeface="Arial" pitchFamily="34" charset="0"/>
              <a:buChar char="•"/>
            </a:pPr>
            <a:r>
              <a:rPr lang="en-US" sz="2400" dirty="0" smtClean="0"/>
              <a:t>Crown Depression</a:t>
            </a:r>
          </a:p>
        </p:txBody>
      </p:sp>
    </p:spTree>
    <p:extLst>
      <p:ext uri="{BB962C8B-B14F-4D97-AF65-F5344CB8AC3E}">
        <p14:creationId xmlns:p14="http://schemas.microsoft.com/office/powerpoint/2010/main" val="2976230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52473" y="95815"/>
            <a:ext cx="5821085" cy="7533168"/>
          </a:xfrm>
          <a:prstGeom prst="rect">
            <a:avLst/>
          </a:prstGeom>
        </p:spPr>
      </p:pic>
      <p:sp>
        <p:nvSpPr>
          <p:cNvPr id="2" name="Title 1"/>
          <p:cNvSpPr>
            <a:spLocks noGrp="1"/>
          </p:cNvSpPr>
          <p:nvPr>
            <p:ph type="title"/>
          </p:nvPr>
        </p:nvSpPr>
        <p:spPr/>
        <p:txBody>
          <a:bodyPr/>
          <a:lstStyle/>
          <a:p>
            <a:r>
              <a:rPr lang="en-US" dirty="0" smtClean="0"/>
              <a:t>Sample RLRG Levee Repair Template</a:t>
            </a:r>
            <a:endParaRPr dirty="0"/>
          </a:p>
        </p:txBody>
      </p:sp>
    </p:spTree>
    <p:extLst>
      <p:ext uri="{BB962C8B-B14F-4D97-AF65-F5344CB8AC3E}">
        <p14:creationId xmlns:p14="http://schemas.microsoft.com/office/powerpoint/2010/main" val="76982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RLRG be Used?</a:t>
            </a:r>
            <a:endParaRPr dirty="0"/>
          </a:p>
        </p:txBody>
      </p:sp>
      <p:sp>
        <p:nvSpPr>
          <p:cNvPr id="3" name="Rectangle 2"/>
          <p:cNvSpPr/>
          <p:nvPr/>
        </p:nvSpPr>
        <p:spPr>
          <a:xfrm>
            <a:off x="574158" y="1254641"/>
            <a:ext cx="7974419" cy="4893647"/>
          </a:xfrm>
          <a:prstGeom prst="rect">
            <a:avLst/>
          </a:prstGeom>
        </p:spPr>
        <p:txBody>
          <a:bodyPr wrap="square">
            <a:spAutoFit/>
          </a:bodyPr>
          <a:lstStyle/>
          <a:p>
            <a:r>
              <a:rPr lang="en-US" sz="2400" dirty="0" smtClean="0"/>
              <a:t>This Rural Levee Repair Guidelines document is anticipated to be used by the following entities:</a:t>
            </a:r>
          </a:p>
          <a:p>
            <a:endParaRPr lang="en-US" sz="2400" dirty="0"/>
          </a:p>
          <a:p>
            <a:pPr marL="800100" lvl="1" indent="-342900">
              <a:spcAft>
                <a:spcPts val="1200"/>
              </a:spcAft>
              <a:buFont typeface="Arial" pitchFamily="34" charset="0"/>
              <a:buChar char="•"/>
            </a:pPr>
            <a:r>
              <a:rPr lang="en-US" sz="2200" dirty="0" smtClean="0"/>
              <a:t>Assists Rural Reclamation Districts to implement levee repairs.</a:t>
            </a:r>
          </a:p>
          <a:p>
            <a:pPr marL="800100" lvl="1" indent="-342900">
              <a:spcAft>
                <a:spcPts val="1200"/>
              </a:spcAft>
              <a:buFont typeface="Arial" pitchFamily="34" charset="0"/>
              <a:buChar char="•"/>
            </a:pPr>
            <a:r>
              <a:rPr lang="en-US" sz="2200" dirty="0" smtClean="0"/>
              <a:t>DWR Flood System Repair Program (FSRP) participants will likely implement RLRG based designs.</a:t>
            </a:r>
          </a:p>
          <a:p>
            <a:pPr marL="800100" lvl="1" indent="-342900">
              <a:spcAft>
                <a:spcPts val="1200"/>
              </a:spcAft>
              <a:buFont typeface="Arial" pitchFamily="34" charset="0"/>
              <a:buChar char="•"/>
            </a:pPr>
            <a:r>
              <a:rPr lang="en-US" sz="2200" dirty="0" smtClean="0"/>
              <a:t>Provides Design guidance for LMAs outside of the SPFC.</a:t>
            </a:r>
          </a:p>
          <a:p>
            <a:pPr marL="800100" lvl="1" indent="-342900">
              <a:spcAft>
                <a:spcPts val="1200"/>
              </a:spcAft>
              <a:buFont typeface="Arial" pitchFamily="34" charset="0"/>
              <a:buChar char="•"/>
            </a:pPr>
            <a:r>
              <a:rPr lang="en-US" sz="2200" dirty="0" smtClean="0"/>
              <a:t>Regional Planning groups can encourage RLRG repairs for use in rural leveed areas.</a:t>
            </a:r>
          </a:p>
          <a:p>
            <a:pPr>
              <a:spcAft>
                <a:spcPts val="600"/>
              </a:spcAft>
            </a:pPr>
            <a:endParaRPr lang="en-US" sz="2400" dirty="0" smtClean="0"/>
          </a:p>
        </p:txBody>
      </p:sp>
    </p:spTree>
    <p:extLst>
      <p:ext uri="{BB962C8B-B14F-4D97-AF65-F5344CB8AC3E}">
        <p14:creationId xmlns:p14="http://schemas.microsoft.com/office/powerpoint/2010/main" val="1790812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loodSAFE Powerpoint Templat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effectLst/>
        <a:scene3d>
          <a:camera prst="orthographicFront">
            <a:rot lat="0" lon="0" rev="0"/>
          </a:camera>
          <a:lightRig rig="threePt" dir="t">
            <a:rot lat="0" lon="0" rev="1200000"/>
          </a:lightRig>
        </a:scene3d>
        <a:sp3d/>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2_Office Them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68C4DFC66C74C9E3EE44275A379C0" ma:contentTypeVersion="0" ma:contentTypeDescription="Create a new document." ma:contentTypeScope="" ma:versionID="3b4d92be23e6947e9d12688ea536060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DA3B8B-21FE-4E36-8D1F-FC0F3BDE7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7352F5E-0EEF-43AB-833F-EBD94C6AA03E}">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1939C0-56C2-4DFB-B15C-F501D4290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FloodSAFE Powerpoint Template</Template>
  <TotalTime>2964</TotalTime>
  <Words>1488</Words>
  <Application>Microsoft Office PowerPoint</Application>
  <PresentationFormat>On-screen Show (4:3)</PresentationFormat>
  <Paragraphs>164</Paragraphs>
  <Slides>20</Slides>
  <Notes>15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FloodSAFE Powerpoint Template</vt:lpstr>
      <vt:lpstr>2_Office Theme</vt:lpstr>
      <vt:lpstr>Rural Levee Repair Guidelines</vt:lpstr>
      <vt:lpstr>Resolution No. 2012-25. Section 11 (h)</vt:lpstr>
      <vt:lpstr>RLRG Framework</vt:lpstr>
      <vt:lpstr>Diverse Work Group Membership</vt:lpstr>
      <vt:lpstr>Outreach During RLRG Development</vt:lpstr>
      <vt:lpstr>Current Status of RLRG Document </vt:lpstr>
      <vt:lpstr>Key Components of RLRG Document</vt:lpstr>
      <vt:lpstr>Sample RLRG Levee Repair Template</vt:lpstr>
      <vt:lpstr>How Will RLRG be Used?</vt:lpstr>
      <vt:lpstr>Document Review – DWR and External</vt:lpstr>
      <vt:lpstr>Summary of Key Comments</vt:lpstr>
      <vt:lpstr>Summary of Key Comments</vt:lpstr>
      <vt:lpstr>Summary of Key Comments</vt:lpstr>
      <vt:lpstr>Next Steps </vt:lpstr>
      <vt:lpstr>Acknowledgements</vt:lpstr>
      <vt:lpstr> </vt:lpstr>
      <vt:lpstr>RLRG Levee Repair Descriptions</vt:lpstr>
      <vt:lpstr>Sample RLRG Levee Repair Description</vt:lpstr>
      <vt:lpstr>Repair Alternatives for Common Distress</vt:lpstr>
      <vt:lpstr>Repair Alternative for Common Distress (contd.)</vt:lpstr>
    </vt:vector>
  </TitlesOfParts>
  <Company>URS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System Repair Project (FSRP) - Overview for Eligible Agencies</dc:title>
  <dc:creator>Loren Murray</dc:creator>
  <cp:lastModifiedBy>Wheeldon, Dave@DWR</cp:lastModifiedBy>
  <cp:revision>117</cp:revision>
  <cp:lastPrinted>2014-01-10T02:03:36Z</cp:lastPrinted>
  <dcterms:created xsi:type="dcterms:W3CDTF">2013-01-08T00:21:09Z</dcterms:created>
  <dcterms:modified xsi:type="dcterms:W3CDTF">2014-01-10T02:06:55Z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0x010100E5368C4DFC66C74C9E3EE44275A379C0</vt:lpwstr>
  </property>
</Properties>
</file>