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77" r:id="rId3"/>
    <p:sldId id="280" r:id="rId4"/>
    <p:sldId id="27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3187F"/>
    <a:srgbClr val="004A82"/>
    <a:srgbClr val="82000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5" autoAdjust="0"/>
    <p:restoredTop sz="86423" autoAdjust="0"/>
  </p:normalViewPr>
  <p:slideViewPr>
    <p:cSldViewPr>
      <p:cViewPr varScale="1">
        <p:scale>
          <a:sx n="43" d="100"/>
          <a:sy n="43" d="100"/>
        </p:scale>
        <p:origin x="-7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31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2DE0C-EEE7-48B2-B0C7-3435EB008CA0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5064-34E8-42B4-A6F2-AB6A763F13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26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82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EXECUTIVE OFFICER’S REPORT</a:t>
            </a: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Enfr%20EO%20December%2012202013.pptx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</a:t>
            </a:r>
            <a:r>
              <a:rPr lang="en-US" sz="1200" baseline="0" dirty="0" smtClean="0">
                <a:solidFill>
                  <a:schemeClr val="accent1"/>
                </a:solidFill>
              </a:rPr>
              <a:t> Executive Officer Report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hlinkClick r:id="rId15" action="ppaction://hlinkpres?slideindex=1&amp;slidetitle="/>
          </p:cNvPr>
          <p:cNvSpPr/>
          <p:nvPr userDrawn="1"/>
        </p:nvSpPr>
        <p:spPr>
          <a:xfrm>
            <a:off x="7848600" y="6643301"/>
            <a:ext cx="316264" cy="138499"/>
          </a:xfrm>
          <a:prstGeom prst="rect">
            <a:avLst/>
          </a:prstGeom>
          <a:solidFill>
            <a:srgbClr val="03187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651510" indent="-514350" algn="l" rtl="0" eaLnBrk="1" latinLnBrk="0" hangingPunct="1">
        <a:spcBef>
          <a:spcPct val="20000"/>
        </a:spcBef>
        <a:buClr>
          <a:schemeClr val="tx1"/>
        </a:buClr>
        <a:buSzPct val="65000"/>
        <a:buFont typeface="+mj-lt"/>
        <a:buAutoNum type="arabicParenR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1042416" indent="-457200" algn="l" rtl="0" eaLnBrk="1" latinLnBrk="0" hangingPunct="1">
        <a:spcBef>
          <a:spcPct val="20000"/>
        </a:spcBef>
        <a:buClr>
          <a:schemeClr val="tx1">
            <a:lumMod val="65000"/>
          </a:schemeClr>
        </a:buClr>
        <a:buSzPct val="80000"/>
        <a:buFont typeface="+mj-lt"/>
        <a:buAutoNum type="arabicParenR"/>
        <a:defRPr kumimoji="0" sz="2400" kern="1200">
          <a:solidFill>
            <a:schemeClr val="tx1">
              <a:lumMod val="65000"/>
            </a:schemeClr>
          </a:solidFill>
          <a:latin typeface="Calibri" pitchFamily="34" charset="0"/>
          <a:ea typeface="+mn-ea"/>
          <a:cs typeface="+mn-cs"/>
        </a:defRPr>
      </a:lvl2pPr>
      <a:lvl3pPr marL="1362456" indent="-457200" algn="l" rtl="0" eaLnBrk="1" latinLnBrk="0" hangingPunct="1">
        <a:spcBef>
          <a:spcPct val="20000"/>
        </a:spcBef>
        <a:buClr>
          <a:schemeClr val="tx1"/>
        </a:buClr>
        <a:buSzPct val="95000"/>
        <a:buFont typeface="+mj-lt"/>
        <a:buAutoNum type="arabicPeriod"/>
        <a:defRPr kumimoji="0" sz="2200" kern="1200">
          <a:solidFill>
            <a:schemeClr val="tx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27632" indent="-457200" algn="l" rtl="0" eaLnBrk="1" latinLnBrk="0" hangingPunct="1">
        <a:spcBef>
          <a:spcPct val="20000"/>
        </a:spcBef>
        <a:buClr>
          <a:schemeClr val="tx1"/>
        </a:buClr>
        <a:buSzPct val="100000"/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19656" indent="-457200" algn="l" rtl="0" eaLnBrk="1" latinLnBrk="0" hangingPunct="1">
        <a:spcBef>
          <a:spcPct val="20000"/>
        </a:spcBef>
        <a:buClr>
          <a:schemeClr val="tx1"/>
        </a:buClr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AGENDA ITEM NO. 9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December 20, 2013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Autofit/>
          </a:bodyPr>
          <a:lstStyle/>
          <a:p>
            <a:pPr marL="574675" indent="-438150">
              <a:spcBef>
                <a:spcPts val="600"/>
              </a:spcBef>
              <a:buNone/>
            </a:pPr>
            <a:r>
              <a:rPr lang="en-US" sz="2000" b="1" dirty="0" smtClean="0"/>
              <a:t>Personnel</a:t>
            </a:r>
          </a:p>
          <a:p>
            <a:pPr marL="574675" indent="-438150">
              <a:spcBef>
                <a:spcPts val="400"/>
              </a:spcBef>
              <a:buNone/>
            </a:pPr>
            <a:r>
              <a:rPr lang="en-US" sz="2000" b="1" dirty="0" smtClean="0"/>
              <a:t>Recent Events</a:t>
            </a:r>
            <a:endParaRPr lang="en-US" sz="2000" b="1" dirty="0"/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High Water Marking Event</a:t>
            </a:r>
            <a:endParaRPr lang="en-US" sz="2000" dirty="0"/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Strategic Plan Action Plan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RD 1001 USACE LOI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Settlement Agreement – Fay Island</a:t>
            </a:r>
            <a:endParaRPr lang="en-US" sz="2000" dirty="0"/>
          </a:p>
          <a:p>
            <a:pPr marL="574675" indent="-438150">
              <a:spcBef>
                <a:spcPts val="400"/>
              </a:spcBef>
              <a:buNone/>
            </a:pPr>
            <a:r>
              <a:rPr lang="en-US" sz="2000" b="1" dirty="0" smtClean="0"/>
              <a:t>Central Valley Flood Protection Plan</a:t>
            </a:r>
          </a:p>
          <a:p>
            <a:pPr marL="574675" indent="-438150">
              <a:spcBef>
                <a:spcPts val="400"/>
              </a:spcBef>
              <a:buNone/>
            </a:pPr>
            <a:r>
              <a:rPr lang="en-US" sz="2000" b="1" dirty="0" smtClean="0"/>
              <a:t>Flood System Improvement Projects (including former EIP projects)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DWR Cache Creek Setback Levees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Knights Landing Ridge Drainage District (KLRDD) – Ridge Cut East Levee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Levee District 1 – Lower Feather River Setback at Star Bend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Sacramento Area Flood Control Agency (SAFCA)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San Joaquin Area Flood Control Agency (SJAFCA)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Sutter Butte Flood Control Agency (SBFCA)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Three Rivers Levee Improvement Authority (TRLIA)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West Sacramento  Area Flood Control Agency (WSAFCA)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600200" y="13944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1981200" y="17526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7543800" y="36804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4" name="Straight Connector 23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4282440" y="33528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6" name="Straight Connector 1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Autofit/>
          </a:bodyPr>
          <a:lstStyle/>
          <a:p>
            <a:pPr marL="574675" indent="-438150">
              <a:spcBef>
                <a:spcPts val="800"/>
              </a:spcBef>
              <a:buNone/>
            </a:pPr>
            <a:r>
              <a:rPr lang="en-US" sz="2000" b="1" dirty="0" smtClean="0"/>
              <a:t>Other Major Proposals / Projects 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DWR, Bay Delta Conservation Plan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Caltrans, State Route 65 Bypass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Sacramento Regional Transit Light Rail Extension Project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/>
              <a:t>State Water Resources Control Board, Delta Methyl Mercury</a:t>
            </a:r>
          </a:p>
          <a:p>
            <a:pPr marL="574675" indent="-438150">
              <a:spcBef>
                <a:spcPts val="3200"/>
              </a:spcBef>
              <a:buNone/>
            </a:pPr>
            <a:r>
              <a:rPr lang="en-US" sz="2000" b="1" dirty="0" smtClean="0"/>
              <a:t>Enforcement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10"/>
          <p:cNvGrpSpPr>
            <a:grpSpLocks noChangeAspect="1"/>
          </p:cNvGrpSpPr>
          <p:nvPr/>
        </p:nvGrpSpPr>
        <p:grpSpPr>
          <a:xfrm>
            <a:off x="3977640" y="13944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4"/>
          <p:cNvGrpSpPr>
            <a:grpSpLocks noChangeAspect="1"/>
          </p:cNvGrpSpPr>
          <p:nvPr/>
        </p:nvGrpSpPr>
        <p:grpSpPr>
          <a:xfrm>
            <a:off x="2667000" y="33528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VFPB_logo_update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3839768" cy="380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5366</TotalTime>
  <Words>159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AGENDA ITEM NO. 9  December 20, 2013</vt:lpstr>
      <vt:lpstr>EXECUTIVE OFFICER’S REPORT</vt:lpstr>
      <vt:lpstr>EXECUTIVE OFFICER’S REPORT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CVFPB</cp:lastModifiedBy>
  <cp:revision>551</cp:revision>
  <dcterms:created xsi:type="dcterms:W3CDTF">2010-03-04T17:56:25Z</dcterms:created>
  <dcterms:modified xsi:type="dcterms:W3CDTF">2013-12-20T17:16:51Z</dcterms:modified>
</cp:coreProperties>
</file>