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6" r:id="rId3"/>
    <p:sldId id="259" r:id="rId4"/>
    <p:sldId id="263" r:id="rId5"/>
    <p:sldId id="264" r:id="rId6"/>
    <p:sldId id="262" r:id="rId7"/>
    <p:sldId id="260" r:id="rId8"/>
    <p:sldId id="261" r:id="rId9"/>
    <p:sldId id="257"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44" autoAdjust="0"/>
  </p:normalViewPr>
  <p:slideViewPr>
    <p:cSldViewPr>
      <p:cViewPr>
        <p:scale>
          <a:sx n="120" d="100"/>
          <a:sy n="120" d="100"/>
        </p:scale>
        <p:origin x="-58" y="869"/>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EEDFC-76F3-45E0-8FF7-4EC9D5B16DB4}" type="datetimeFigureOut">
              <a:rPr lang="en-US" smtClean="0"/>
              <a:pPr/>
              <a:t>12/19/2013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880396-EB2C-4FC4-B457-5CDEE581C8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NICU 147 ENCROACHMENT: 18 inch pipe through levee. Discharge pipe on waterside, no closure device. Concrete riser structure with tree growing out of it on landside. Inspection records not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NICU 108 Encroachment:</a:t>
            </a:r>
            <a:r>
              <a:rPr lang="en-US" sz="1200" baseline="0" dirty="0" smtClean="0">
                <a:solidFill>
                  <a:srgbClr val="000000"/>
                </a:solidFill>
              </a:rPr>
              <a:t> </a:t>
            </a:r>
            <a:r>
              <a:rPr lang="en-US" sz="1200" dirty="0" smtClean="0">
                <a:solidFill>
                  <a:srgbClr val="000000"/>
                </a:solidFill>
              </a:rPr>
              <a:t>30 inch metal pipe through levee with well at waterside toe. Metal walkway from crown, and slide gate on waterside. 12 inch pipe prevents operation of slide gate. </a:t>
            </a:r>
          </a:p>
          <a:p>
            <a:endParaRPr lang="en-US" dirty="0"/>
          </a:p>
        </p:txBody>
      </p:sp>
      <p:sp>
        <p:nvSpPr>
          <p:cNvPr id="4" name="Slide Number Placeholder 3"/>
          <p:cNvSpPr>
            <a:spLocks noGrp="1"/>
          </p:cNvSpPr>
          <p:nvPr>
            <p:ph type="sldNum" sz="quarter" idx="10"/>
          </p:nvPr>
        </p:nvSpPr>
        <p:spPr/>
        <p:txBody>
          <a:bodyPr/>
          <a:lstStyle/>
          <a:p>
            <a:fld id="{4E880396-EB2C-4FC4-B457-5CDEE581C86F}"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Bottom Right: NIC4 557 SEEPAGE: Scour hole 12 to 15 feet from LS toe, likely from historical levee breach. Seepage cannot be ascertained due to water in hole at time of investigation. Water in hole appears to be roughly the same elevation as the water level of the waterside channel.</a:t>
            </a:r>
          </a:p>
          <a:p>
            <a:endParaRPr lang="en-US" baseline="0" dirty="0" smtClean="0"/>
          </a:p>
          <a:p>
            <a:r>
              <a:rPr lang="en-US" baseline="0" dirty="0" smtClean="0"/>
              <a:t>Middle: NIC4 512 ENCRO: 12 inch pipe through levee. Pipe exposed on waterside and landside with no positive closure device. Pipe on waterside is breached with holes and sand is visible within. Animals were exiting pipe at time of inspection. No inspection records available.</a:t>
            </a:r>
          </a:p>
          <a:p>
            <a:endParaRPr lang="en-US" baseline="0" dirty="0" smtClean="0"/>
          </a:p>
          <a:p>
            <a:r>
              <a:rPr lang="en-US" dirty="0" smtClean="0"/>
              <a:t>Top Left</a:t>
            </a:r>
            <a:r>
              <a:rPr lang="en-US" baseline="0" dirty="0" smtClean="0"/>
              <a:t>: NIC4 392 ENCRO: 6 foot diameter hole on lower third of landside embankment. Hole is 5 feet deep and caused by pipe through levee at this location (point 390).</a:t>
            </a:r>
          </a:p>
          <a:p>
            <a:endParaRPr lang="en-US" baseline="0" dirty="0" smtClean="0"/>
          </a:p>
          <a:p>
            <a:r>
              <a:rPr lang="en-US" dirty="0" smtClean="0"/>
              <a:t>Top Right</a:t>
            </a:r>
            <a:r>
              <a:rPr lang="en-US" baseline="0" dirty="0" smtClean="0"/>
              <a:t>: NIC4 122 EROSION: Start point. Erosion site at waterside toe. Erosion area is within the levee prism. Erosion face is 10 feet at a 1H:1V slope, with tree roots exposed. End point is 134.</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880396-EB2C-4FC4-B457-5CDEE581C86F}"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NIC2 35 ENCRO: 7 inch Pipe through the levee. Open on the waterside (broken), concrete standpipe at landside toe. (Permit No. 2281). Inspection records not available. </a:t>
            </a:r>
          </a:p>
          <a:p>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a:t>
            </a:r>
            <a:r>
              <a:rPr lang="en-US" baseline="0" dirty="0" smtClean="0"/>
              <a:t>: NIC5 166 EROSION: Waterside bank eroded into levee embankment toe. Erosion 100 foot long and extends about 5 feet into embankment with a 1H:1V face of 15 feet.</a:t>
            </a:r>
          </a:p>
          <a:p>
            <a:endParaRPr lang="en-US" dirty="0"/>
          </a:p>
        </p:txBody>
      </p:sp>
      <p:sp>
        <p:nvSpPr>
          <p:cNvPr id="4" name="Slide Number Placeholder 3"/>
          <p:cNvSpPr>
            <a:spLocks noGrp="1"/>
          </p:cNvSpPr>
          <p:nvPr>
            <p:ph type="sldNum" sz="quarter" idx="10"/>
          </p:nvPr>
        </p:nvSpPr>
        <p:spPr/>
        <p:txBody>
          <a:bodyPr/>
          <a:lstStyle/>
          <a:p>
            <a:fld id="{4E880396-EB2C-4FC4-B457-5CDEE581C86F}"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EF14505-9B94-4DC2-BF67-B2842F1D3A5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DB96E24-DE3D-47D7-9499-F2EA7E1B12B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91C78E7-33AC-43DC-BF91-343787A89FE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910D566-8F7A-4F44-BAB0-198261C1E8A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767805E4-84AD-4354-9CEE-5EB7BB36FDC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944AE86-C928-41C9-AEA3-CD78E6F36BC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13C3E87-15C4-44EF-B7E9-EA6DB634C14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7334973-FCB7-42FA-80A9-4A08C6569A1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EFB6462-1D2B-4892-8F38-67724305427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35B726B-5A3B-47A7-BA45-81EFAD3C9BC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AF797836-4D1E-4ACC-869D-B6E904AEF99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10688FA9-E87B-48F3-B5DA-04AC569730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3" descr="FloodFighter1"/>
          <p:cNvPicPr>
            <a:picLocks noChangeAspect="1" noChangeArrowheads="1"/>
          </p:cNvPicPr>
          <p:nvPr/>
        </p:nvPicPr>
        <p:blipFill>
          <a:blip r:embed="rId13" cstate="print"/>
          <a:stretch>
            <a:fillRect/>
          </a:stretch>
        </p:blipFill>
        <p:spPr bwMode="auto">
          <a:xfrm>
            <a:off x="5334000" y="1504950"/>
            <a:ext cx="3810000" cy="2857500"/>
          </a:xfrm>
          <a:prstGeom prst="rect">
            <a:avLst/>
          </a:prstGeom>
          <a:noFill/>
          <a:ln w="9525">
            <a:noFill/>
            <a:miter lim="800000"/>
            <a:headEnd/>
            <a:tailEnd/>
          </a:ln>
        </p:spPr>
      </p:pic>
      <p:pic>
        <p:nvPicPr>
          <p:cNvPr id="1027" name="Picture 29" descr="FloodFighter4"/>
          <p:cNvPicPr>
            <a:picLocks noChangeAspect="1" noChangeArrowheads="1"/>
          </p:cNvPicPr>
          <p:nvPr/>
        </p:nvPicPr>
        <p:blipFill>
          <a:blip r:embed="rId14" cstate="print"/>
          <a:stretch>
            <a:fillRect/>
          </a:stretch>
        </p:blipFill>
        <p:spPr bwMode="auto">
          <a:xfrm>
            <a:off x="3810000" y="3381375"/>
            <a:ext cx="5334000" cy="3476625"/>
          </a:xfrm>
          <a:prstGeom prst="rect">
            <a:avLst/>
          </a:prstGeom>
          <a:noFill/>
          <a:ln w="9525">
            <a:noFill/>
            <a:miter lim="800000"/>
            <a:headEnd/>
            <a:tailEnd/>
          </a:ln>
        </p:spPr>
      </p:pic>
      <p:pic>
        <p:nvPicPr>
          <p:cNvPr id="1034" name="Picture 23" descr="ppt_camo_bkgrnd-03"/>
          <p:cNvPicPr>
            <a:picLocks noChangeAspect="1" noChangeArrowheads="1"/>
          </p:cNvPicPr>
          <p:nvPr/>
        </p:nvPicPr>
        <p:blipFill>
          <a:blip r:embed="rId15" cstate="print"/>
          <a:srcRect/>
          <a:stretch>
            <a:fillRect/>
          </a:stretch>
        </p:blipFill>
        <p:spPr bwMode="auto">
          <a:xfrm>
            <a:off x="0" y="0"/>
            <a:ext cx="9144000" cy="6861175"/>
          </a:xfrm>
          <a:prstGeom prst="rect">
            <a:avLst/>
          </a:prstGeom>
          <a:noFill/>
          <a:ln w="9525">
            <a:noFill/>
            <a:miter lim="800000"/>
            <a:headEnd/>
            <a:tailEnd/>
          </a:ln>
        </p:spPr>
      </p:pic>
      <p:pic>
        <p:nvPicPr>
          <p:cNvPr id="1035" name="Picture 21" descr="white_curve"/>
          <p:cNvPicPr>
            <a:picLocks noChangeAspect="1" noChangeArrowheads="1"/>
          </p:cNvPicPr>
          <p:nvPr/>
        </p:nvPicPr>
        <p:blipFill>
          <a:blip r:embed="rId16" cstate="print"/>
          <a:srcRect/>
          <a:stretch>
            <a:fillRect/>
          </a:stretch>
        </p:blipFill>
        <p:spPr bwMode="auto">
          <a:xfrm>
            <a:off x="3971925" y="1571625"/>
            <a:ext cx="5172075" cy="5286375"/>
          </a:xfrm>
          <a:prstGeom prst="rect">
            <a:avLst/>
          </a:prstGeom>
          <a:noFill/>
          <a:ln w="9525">
            <a:noFill/>
            <a:miter lim="800000"/>
            <a:headEnd/>
            <a:tailEnd/>
          </a:ln>
        </p:spPr>
      </p:pic>
      <p:pic>
        <p:nvPicPr>
          <p:cNvPr id="2" name="Picture 8" descr="USACE_logo"/>
          <p:cNvPicPr>
            <a:picLocks noChangeAspect="1" noChangeArrowheads="1"/>
          </p:cNvPicPr>
          <p:nvPr/>
        </p:nvPicPr>
        <p:blipFill>
          <a:blip r:embed="rId17" cstate="print"/>
          <a:srcRect/>
          <a:stretch>
            <a:fillRect/>
          </a:stretch>
        </p:blipFill>
        <p:spPr bwMode="auto">
          <a:xfrm>
            <a:off x="228600" y="5081588"/>
            <a:ext cx="1371600" cy="938213"/>
          </a:xfrm>
          <a:prstGeom prst="rect">
            <a:avLst/>
          </a:prstGeom>
          <a:noFill/>
          <a:ln w="9525">
            <a:noFill/>
            <a:miter lim="800000"/>
            <a:headEnd/>
            <a:tailEnd/>
          </a:ln>
        </p:spPr>
      </p:pic>
      <p:sp>
        <p:nvSpPr>
          <p:cNvPr id="1043" name="Line 19"/>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pPr>
              <a:defRPr/>
            </a:pPr>
            <a:endParaRPr lang="en-US"/>
          </a:p>
        </p:txBody>
      </p:sp>
      <p:sp>
        <p:nvSpPr>
          <p:cNvPr id="1030"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pPr>
              <a:defRPr/>
            </a:pPr>
            <a:r>
              <a:rPr lang="en-US" sz="1200" b="1"/>
              <a:t>US Army Corps of Engineers</a:t>
            </a:r>
          </a:p>
          <a:p>
            <a:pPr>
              <a:defRPr/>
            </a:pPr>
            <a:r>
              <a:rPr lang="en-US" b="1"/>
              <a:t>BUILDING STRONG</a:t>
            </a:r>
            <a:r>
              <a:rPr lang="en-US" sz="1400" b="1" baseline="-25000"/>
              <a:t>®</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DEC92955-ADC1-40D0-B149-EDB0B9859B9F}" type="slidenum">
              <a:rPr lang="en-US"/>
              <a:pPr>
                <a:defRPr/>
              </a:pPr>
              <a:t>‹#›</a:t>
            </a:fld>
            <a:endParaRPr lang="en-US"/>
          </a:p>
        </p:txBody>
      </p:sp>
      <p:pic>
        <p:nvPicPr>
          <p:cNvPr id="2053" name="Picture 8" descr="USACE_logo"/>
          <p:cNvPicPr>
            <a:picLocks noChangeAspect="1" noChangeArrowheads="1"/>
          </p:cNvPicPr>
          <p:nvPr/>
        </p:nvPicPr>
        <p:blipFill>
          <a:blip r:embed="rId15" cstate="print"/>
          <a:srcRect/>
          <a:stretch>
            <a:fillRect/>
          </a:stretch>
        </p:blipFill>
        <p:spPr bwMode="auto">
          <a:xfrm>
            <a:off x="8004175" y="5715000"/>
            <a:ext cx="758825" cy="519113"/>
          </a:xfrm>
          <a:prstGeom prst="rect">
            <a:avLst/>
          </a:prstGeom>
          <a:noFill/>
          <a:ln w="9525">
            <a:noFill/>
            <a:miter lim="800000"/>
            <a:headEnd/>
            <a:tailEnd/>
          </a:ln>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SzPct val="75000"/>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US" sz="1800" dirty="0" smtClean="0">
                <a:solidFill>
                  <a:schemeClr val="tx1"/>
                </a:solidFill>
                <a:latin typeface="Arial Black" pitchFamily="34" charset="0"/>
              </a:rPr>
              <a:t>CVFPB Meeting December 20, 2013</a:t>
            </a:r>
            <a:br>
              <a:rPr lang="en-US" sz="1800" dirty="0" smtClean="0">
                <a:solidFill>
                  <a:schemeClr val="tx1"/>
                </a:solidFill>
                <a:latin typeface="Arial Black" pitchFamily="34" charset="0"/>
              </a:rPr>
            </a:br>
            <a:r>
              <a:rPr lang="en-US" sz="1800" dirty="0" smtClean="0">
                <a:solidFill>
                  <a:schemeClr val="tx1"/>
                </a:solidFill>
                <a:latin typeface="Arial Black" pitchFamily="34" charset="0"/>
              </a:rPr>
              <a:t/>
            </a:r>
            <a:br>
              <a:rPr lang="en-US" sz="1800" dirty="0" smtClean="0">
                <a:solidFill>
                  <a:schemeClr val="tx1"/>
                </a:solidFill>
                <a:latin typeface="Arial Black" pitchFamily="34" charset="0"/>
              </a:rPr>
            </a:br>
            <a:r>
              <a:rPr lang="en-US" sz="1800" dirty="0" smtClean="0">
                <a:solidFill>
                  <a:schemeClr val="tx1"/>
                </a:solidFill>
                <a:latin typeface="Arial Black" pitchFamily="34" charset="0"/>
              </a:rPr>
              <a:t>USACE INSPECTION RESULTS</a:t>
            </a:r>
            <a:br>
              <a:rPr lang="en-US" sz="1800" dirty="0" smtClean="0">
                <a:solidFill>
                  <a:schemeClr val="tx1"/>
                </a:solidFill>
                <a:latin typeface="Arial Black" pitchFamily="34" charset="0"/>
              </a:rPr>
            </a:br>
            <a:r>
              <a:rPr lang="en-US" sz="1800" dirty="0" smtClean="0">
                <a:solidFill>
                  <a:schemeClr val="tx1"/>
                </a:solidFill>
                <a:latin typeface="Arial Black" pitchFamily="34" charset="0"/>
              </a:rPr>
              <a:t/>
            </a:r>
            <a:br>
              <a:rPr lang="en-US" sz="1800" dirty="0" smtClean="0">
                <a:solidFill>
                  <a:schemeClr val="tx1"/>
                </a:solidFill>
                <a:latin typeface="Arial Black" pitchFamily="34" charset="0"/>
              </a:rPr>
            </a:br>
            <a:r>
              <a:rPr lang="en-US" sz="1800" dirty="0" smtClean="0">
                <a:solidFill>
                  <a:schemeClr val="tx1"/>
                </a:solidFill>
                <a:latin typeface="Arial Black" pitchFamily="34" charset="0"/>
              </a:rPr>
              <a:t>Ryan Larson, P.E.</a:t>
            </a:r>
            <a:endParaRPr lang="en-US" sz="1800"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RD 1001</a:t>
            </a:r>
            <a:endParaRPr lang="en-US" dirty="0"/>
          </a:p>
        </p:txBody>
      </p:sp>
      <p:pic>
        <p:nvPicPr>
          <p:cNvPr id="3" name="Picture 2" descr="RD1001-Nicolaus Systems_topo.jpg"/>
          <p:cNvPicPr>
            <a:picLocks noChangeAspect="1"/>
          </p:cNvPicPr>
          <p:nvPr/>
        </p:nvPicPr>
        <p:blipFill>
          <a:blip r:embed="rId2" cstate="print"/>
          <a:stretch>
            <a:fillRect/>
          </a:stretch>
        </p:blipFill>
        <p:spPr>
          <a:xfrm>
            <a:off x="0" y="777472"/>
            <a:ext cx="9144000" cy="608052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L2PMCRTL\Desktop\Capture.JPG"/>
          <p:cNvPicPr>
            <a:picLocks noChangeAspect="1" noChangeArrowheads="1"/>
          </p:cNvPicPr>
          <p:nvPr/>
        </p:nvPicPr>
        <p:blipFill>
          <a:blip r:embed="rId2" cstate="print"/>
          <a:srcRect/>
          <a:stretch>
            <a:fillRect/>
          </a:stretch>
        </p:blipFill>
        <p:spPr bwMode="auto">
          <a:xfrm>
            <a:off x="0" y="152400"/>
            <a:ext cx="9144000" cy="551215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X:\RD 1001\Database\inspection_projects\NICU\2012_p\photos\USACE_CESPK_NICU_2012_p_0147_1.jpg"/>
          <p:cNvPicPr>
            <a:picLocks noChangeAspect="1" noChangeArrowheads="1"/>
          </p:cNvPicPr>
          <p:nvPr/>
        </p:nvPicPr>
        <p:blipFill>
          <a:blip r:embed="rId3" cstate="print"/>
          <a:srcRect/>
          <a:stretch>
            <a:fillRect/>
          </a:stretch>
        </p:blipFill>
        <p:spPr bwMode="auto">
          <a:xfrm>
            <a:off x="304800" y="304800"/>
            <a:ext cx="41656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4" name="Picture 2" descr="X:\RD 1001\Database\inspection_projects\NICU\2012_p\photos\USACE_CESPK_NICU_2012_p_0147_4.jpg"/>
          <p:cNvPicPr>
            <a:picLocks noChangeAspect="1" noChangeArrowheads="1"/>
          </p:cNvPicPr>
          <p:nvPr/>
        </p:nvPicPr>
        <p:blipFill>
          <a:blip r:embed="rId4" cstate="print"/>
          <a:srcRect/>
          <a:stretch>
            <a:fillRect/>
          </a:stretch>
        </p:blipFill>
        <p:spPr bwMode="auto">
          <a:xfrm>
            <a:off x="4724400" y="304800"/>
            <a:ext cx="40894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S:\Submittals\PI Complete Filing System\RD 1001\Database\inspection_projects\NICU\2012_p\photos\USACE_CESPK_NICU_2012_p_0108_1.jpg"/>
          <p:cNvPicPr>
            <a:picLocks noChangeAspect="1" noChangeArrowheads="1"/>
          </p:cNvPicPr>
          <p:nvPr/>
        </p:nvPicPr>
        <p:blipFill>
          <a:blip r:embed="rId5" cstate="print"/>
          <a:srcRect/>
          <a:stretch>
            <a:fillRect/>
          </a:stretch>
        </p:blipFill>
        <p:spPr bwMode="auto">
          <a:xfrm>
            <a:off x="304800" y="3505200"/>
            <a:ext cx="4169664" cy="3127248"/>
          </a:xfrm>
          <a:prstGeom prst="rect">
            <a:avLst/>
          </a:prstGeom>
          <a:solidFill>
            <a:schemeClr val="tx1"/>
          </a:solidFill>
          <a:ln w="25400">
            <a:solidFill>
              <a:schemeClr val="tx1"/>
            </a:solidFill>
          </a:ln>
        </p:spPr>
      </p:pic>
      <p:pic>
        <p:nvPicPr>
          <p:cNvPr id="1027" name="Picture 3" descr="S:\Submittals\PI Complete Filing System\RD 1001\Database\inspection_projects\NICU\2012_p\photos\USACE_CESPK_NICU_2012_p_0082_2.jpg"/>
          <p:cNvPicPr>
            <a:picLocks noChangeAspect="1" noChangeArrowheads="1"/>
          </p:cNvPicPr>
          <p:nvPr/>
        </p:nvPicPr>
        <p:blipFill>
          <a:blip r:embed="rId6" cstate="print"/>
          <a:srcRect/>
          <a:stretch>
            <a:fillRect/>
          </a:stretch>
        </p:blipFill>
        <p:spPr bwMode="auto">
          <a:xfrm>
            <a:off x="4800600" y="3581400"/>
            <a:ext cx="2072574" cy="1554480"/>
          </a:xfrm>
          <a:prstGeom prst="rect">
            <a:avLst/>
          </a:prstGeom>
          <a:noFill/>
        </p:spPr>
      </p:pic>
      <p:pic>
        <p:nvPicPr>
          <p:cNvPr id="1029" name="Picture 5" descr="S:\Submittals\PI Complete Filing System\RD 1001\Database\inspection_projects\NICU\2012_p\photos\USACE_CESPK_NICU_2012_p_0082_1.jpg"/>
          <p:cNvPicPr>
            <a:picLocks noChangeAspect="1" noChangeArrowheads="1"/>
          </p:cNvPicPr>
          <p:nvPr/>
        </p:nvPicPr>
        <p:blipFill>
          <a:blip r:embed="rId7" cstate="print"/>
          <a:srcRect/>
          <a:stretch>
            <a:fillRect/>
          </a:stretch>
        </p:blipFill>
        <p:spPr bwMode="auto">
          <a:xfrm>
            <a:off x="6217920" y="4663440"/>
            <a:ext cx="2926080" cy="21945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L2PMCRTL\Desktop\Capture.JPG"/>
          <p:cNvPicPr>
            <a:picLocks noChangeAspect="1" noChangeArrowheads="1"/>
          </p:cNvPicPr>
          <p:nvPr/>
        </p:nvPicPr>
        <p:blipFill>
          <a:blip r:embed="rId2" cstate="print"/>
          <a:srcRect/>
          <a:stretch>
            <a:fillRect/>
          </a:stretch>
        </p:blipFill>
        <p:spPr bwMode="auto">
          <a:xfrm>
            <a:off x="-12328" y="457200"/>
            <a:ext cx="9156328" cy="5105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X:\RD 1001\Database\inspection_projects\NIC4\2012_p\photos\USACE_CESPK_NIC4_2012_p_0557_2.jpg"/>
          <p:cNvPicPr>
            <a:picLocks noChangeAspect="1" noChangeArrowheads="1"/>
          </p:cNvPicPr>
          <p:nvPr/>
        </p:nvPicPr>
        <p:blipFill>
          <a:blip r:embed="rId3" cstate="print"/>
          <a:srcRect/>
          <a:stretch>
            <a:fillRect/>
          </a:stretch>
        </p:blipFill>
        <p:spPr bwMode="auto">
          <a:xfrm>
            <a:off x="5410200" y="4114800"/>
            <a:ext cx="3378200" cy="2533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descr="X:\RD 1001\Database\inspection_projects\NIC4\2012_p\photos\USACE_CESPK_NIC4_2012_p_0512_2.jpg"/>
          <p:cNvPicPr>
            <a:picLocks noChangeAspect="1" noChangeArrowheads="1"/>
          </p:cNvPicPr>
          <p:nvPr/>
        </p:nvPicPr>
        <p:blipFill>
          <a:blip r:embed="rId4" cstate="print"/>
          <a:srcRect/>
          <a:stretch>
            <a:fillRect/>
          </a:stretch>
        </p:blipFill>
        <p:spPr bwMode="auto">
          <a:xfrm>
            <a:off x="381000" y="38862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X:\RD 1001\Database\inspection_projects\NIC4\2012_p\photos\USACE_CESPK_NIC4_2012_p_0512_3.jpg"/>
          <p:cNvPicPr>
            <a:picLocks noChangeAspect="1" noChangeArrowheads="1"/>
          </p:cNvPicPr>
          <p:nvPr/>
        </p:nvPicPr>
        <p:blipFill>
          <a:blip r:embed="rId5" cstate="print"/>
          <a:srcRect/>
          <a:stretch>
            <a:fillRect/>
          </a:stretch>
        </p:blipFill>
        <p:spPr bwMode="auto">
          <a:xfrm>
            <a:off x="2057400" y="3048000"/>
            <a:ext cx="3048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1" name="Picture 7" descr="X:\RD 1001\Database\inspection_projects\NIC4\2012_p\photos\USACE_CESPK_NIC4_2012_p_0392_1.jpg"/>
          <p:cNvPicPr>
            <a:picLocks noChangeAspect="1" noChangeArrowheads="1"/>
          </p:cNvPicPr>
          <p:nvPr/>
        </p:nvPicPr>
        <p:blipFill>
          <a:blip r:embed="rId6" cstate="print"/>
          <a:srcRect/>
          <a:stretch>
            <a:fillRect/>
          </a:stretch>
        </p:blipFill>
        <p:spPr bwMode="auto">
          <a:xfrm>
            <a:off x="304800" y="304800"/>
            <a:ext cx="3352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2" name="Picture 8" descr="X:\RD 1001\Database\inspection_projects\NIC4\2012_p\photos\USACE_CESPK_NIC4_2012_p_0122_2.jpg"/>
          <p:cNvPicPr>
            <a:picLocks noChangeAspect="1" noChangeArrowheads="1"/>
          </p:cNvPicPr>
          <p:nvPr/>
        </p:nvPicPr>
        <p:blipFill>
          <a:blip r:embed="rId7" cstate="print"/>
          <a:srcRect/>
          <a:stretch>
            <a:fillRect/>
          </a:stretch>
        </p:blipFill>
        <p:spPr bwMode="auto">
          <a:xfrm>
            <a:off x="4953000" y="304800"/>
            <a:ext cx="3352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1" name="Straight Arrow Connector 10"/>
          <p:cNvCxnSpPr/>
          <p:nvPr/>
        </p:nvCxnSpPr>
        <p:spPr>
          <a:xfrm flipH="1">
            <a:off x="2819400" y="4343400"/>
            <a:ext cx="1524000" cy="2057400"/>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X:\RD 1001\Database\inspection_projects\NIC2\2012_p\photos\USACE_CESPK_NIC2_2012_p_0035_1.jpg"/>
          <p:cNvPicPr>
            <a:picLocks noChangeAspect="1" noChangeArrowheads="1"/>
          </p:cNvPicPr>
          <p:nvPr/>
        </p:nvPicPr>
        <p:blipFill>
          <a:blip r:embed="rId3" cstate="print"/>
          <a:srcRect/>
          <a:stretch>
            <a:fillRect/>
          </a:stretch>
        </p:blipFill>
        <p:spPr bwMode="auto">
          <a:xfrm>
            <a:off x="381000" y="228600"/>
            <a:ext cx="3810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X:\RD 1001\Database\inspection_projects\NIC2\2012_p\photos\USACE_CESPK_NIC2_2012_p_0035_2.jpg"/>
          <p:cNvPicPr>
            <a:picLocks noChangeAspect="1" noChangeArrowheads="1"/>
          </p:cNvPicPr>
          <p:nvPr/>
        </p:nvPicPr>
        <p:blipFill>
          <a:blip r:embed="rId4" cstate="print"/>
          <a:srcRect/>
          <a:stretch>
            <a:fillRect/>
          </a:stretch>
        </p:blipFill>
        <p:spPr bwMode="auto">
          <a:xfrm>
            <a:off x="381000" y="3429000"/>
            <a:ext cx="3810000" cy="2800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descr="X:\RD 1001\Database\inspection_projects\NIC5\2012_p\photos\USACE_CESPK_NIC5_2012_p_0166_1.jpg"/>
          <p:cNvPicPr>
            <a:picLocks noChangeAspect="1" noChangeArrowheads="1"/>
          </p:cNvPicPr>
          <p:nvPr/>
        </p:nvPicPr>
        <p:blipFill>
          <a:blip r:embed="rId5" cstate="print"/>
          <a:srcRect/>
          <a:stretch>
            <a:fillRect/>
          </a:stretch>
        </p:blipFill>
        <p:spPr bwMode="auto">
          <a:xfrm>
            <a:off x="4953000" y="2057400"/>
            <a:ext cx="38100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smtClean="0"/>
              <a:t>RD 2092</a:t>
            </a:r>
            <a:endParaRPr lang="en-US" dirty="0"/>
          </a:p>
        </p:txBody>
      </p:sp>
      <p:pic>
        <p:nvPicPr>
          <p:cNvPr id="5" name="Picture 4" descr="RD_2092_Project_Map.jpg"/>
          <p:cNvPicPr>
            <a:picLocks noChangeAspect="1"/>
          </p:cNvPicPr>
          <p:nvPr/>
        </p:nvPicPr>
        <p:blipFill>
          <a:blip r:embed="rId2" cstate="print"/>
          <a:stretch>
            <a:fillRect/>
          </a:stretch>
        </p:blipFill>
        <p:spPr>
          <a:xfrm>
            <a:off x="0" y="715818"/>
            <a:ext cx="9144000" cy="61421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ReportCard_2013_a.jpg"/>
          <p:cNvPicPr>
            <a:picLocks noChangeAspect="1"/>
          </p:cNvPicPr>
          <p:nvPr/>
        </p:nvPicPr>
        <p:blipFill>
          <a:blip r:embed="rId2" cstate="print"/>
          <a:stretch>
            <a:fillRect/>
          </a:stretch>
        </p:blipFill>
        <p:spPr>
          <a:xfrm>
            <a:off x="304800" y="152400"/>
            <a:ext cx="7730356" cy="6248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363</TotalTime>
  <Words>342</Words>
  <Application>Microsoft Office PowerPoint</Application>
  <PresentationFormat>On-screen Show (4:3)</PresentationFormat>
  <Paragraphs>19</Paragraphs>
  <Slides>9</Slides>
  <Notes>3</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Theme1</vt:lpstr>
      <vt:lpstr>Slide Master</vt:lpstr>
      <vt:lpstr>CVFPB Meeting December 20, 2013  USACE INSPECTION RESULTS  Ryan Larson, P.E.</vt:lpstr>
      <vt:lpstr>RD 1001</vt:lpstr>
      <vt:lpstr>Slide 3</vt:lpstr>
      <vt:lpstr>Slide 4</vt:lpstr>
      <vt:lpstr>Slide 5</vt:lpstr>
      <vt:lpstr>Slide 6</vt:lpstr>
      <vt:lpstr>Slide 7</vt:lpstr>
      <vt:lpstr>RD 2092</vt:lpstr>
      <vt:lpstr>Slide 9</vt:lpstr>
    </vt:vector>
  </TitlesOfParts>
  <Company>USACE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l2cooklp</dc:creator>
  <cp:lastModifiedBy>awoertin</cp:lastModifiedBy>
  <cp:revision>32</cp:revision>
  <dcterms:created xsi:type="dcterms:W3CDTF">2013-12-05T15:43:36Z</dcterms:created>
  <dcterms:modified xsi:type="dcterms:W3CDTF">2013-12-20T00:20:48Z</dcterms:modified>
</cp:coreProperties>
</file>