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92" r:id="rId3"/>
    <p:sldId id="293" r:id="rId4"/>
    <p:sldId id="294" r:id="rId5"/>
    <p:sldId id="295" r:id="rId6"/>
    <p:sldId id="271" r:id="rId7"/>
    <p:sldId id="28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A82"/>
    <a:srgbClr val="9FE6FF"/>
    <a:srgbClr val="996633"/>
    <a:srgbClr val="532476"/>
    <a:srgbClr val="FFE497"/>
    <a:srgbClr val="DCC5ED"/>
    <a:srgbClr val="03187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7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00DD-9E1F-47BE-B9DD-7180311EF892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5D83-1514-4086-A668-3BE4368A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8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85000"/>
                  </a:schemeClr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75000"/>
                  </a:schemeClr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65000"/>
                  </a:schemeClr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CVFPB%20Strategic%20Plan%2006%2019%2013%20v2jsp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CVFPB%20Draft%20Governance%20Principles%2006%2019%2013.pdf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15" action="ppaction://hlinkfile"/>
          </p:cNvPr>
          <p:cNvSpPr/>
          <p:nvPr userDrawn="1"/>
        </p:nvSpPr>
        <p:spPr>
          <a:xfrm>
            <a:off x="7010400" y="6553200"/>
            <a:ext cx="14478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Gov Principles</a:t>
            </a:r>
            <a:endParaRPr lang="en-US" sz="1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CVFPB Executive Committee Meeting – Agenda Item No. 4C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hlinkClick r:id="rId16" action="ppaction://hlinkfile"/>
          </p:cNvPr>
          <p:cNvSpPr/>
          <p:nvPr userDrawn="1"/>
        </p:nvSpPr>
        <p:spPr>
          <a:xfrm>
            <a:off x="5334000" y="6553200"/>
            <a:ext cx="14478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Strategic Plan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09800"/>
            <a:ext cx="8229600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  <a:t>Strategic Plan</a:t>
            </a:r>
            <a:b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800" cap="none" dirty="0" smtClean="0">
                <a:solidFill>
                  <a:schemeClr val="tx1"/>
                </a:solidFill>
                <a:latin typeface="Calibri" pitchFamily="34" charset="0"/>
              </a:rPr>
              <a:t>and</a:t>
            </a:r>
            <a: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  <a:t> Governance Principles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June 26, 2013</a:t>
            </a: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Central Valley Flood Protection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Strategic Planning Process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Process Goals:</a:t>
            </a:r>
          </a:p>
          <a:p>
            <a:r>
              <a:rPr lang="en-US" sz="1800" dirty="0" smtClean="0"/>
              <a:t>Rethink and refresh CVFPB mission and goals</a:t>
            </a:r>
          </a:p>
          <a:p>
            <a:r>
              <a:rPr lang="en-US" sz="1800" dirty="0" smtClean="0"/>
              <a:t>Develop specific objectives and strategies</a:t>
            </a:r>
          </a:p>
          <a:p>
            <a:r>
              <a:rPr lang="en-US" sz="1800" dirty="0" smtClean="0"/>
              <a:t>Define work plan assignments for advancing the strategic plan</a:t>
            </a:r>
          </a:p>
          <a:p>
            <a:pPr marL="137160" indent="0">
              <a:spcBef>
                <a:spcPts val="18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Develop Governance Principles:</a:t>
            </a:r>
          </a:p>
          <a:p>
            <a:pPr lvl="0"/>
            <a:r>
              <a:rPr lang="en-US" sz="1800" dirty="0" smtClean="0"/>
              <a:t>Organizational definitions</a:t>
            </a:r>
          </a:p>
          <a:p>
            <a:r>
              <a:rPr lang="en-US" sz="1800" dirty="0" smtClean="0"/>
              <a:t>Define roles of CVFPB Board, Board members</a:t>
            </a:r>
          </a:p>
          <a:p>
            <a:r>
              <a:rPr lang="en-US" sz="1800" dirty="0" smtClean="0"/>
              <a:t>Clarify performance evaluation of Executive Officer and General Counsel</a:t>
            </a:r>
          </a:p>
          <a:p>
            <a:r>
              <a:rPr lang="en-US" sz="1800" dirty="0" smtClean="0"/>
              <a:t>Define role of Officers, Executive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CVFPB Mission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To reduce the risk of catastrophic flooding to people and property within the California Central Valley, through: </a:t>
            </a:r>
          </a:p>
          <a:p>
            <a:pPr lvl="0">
              <a:spcBef>
                <a:spcPts val="1200"/>
              </a:spcBef>
            </a:pPr>
            <a:r>
              <a:rPr lang="en-US" sz="1800" dirty="0" smtClean="0"/>
              <a:t>Adopting, monitoring and overseeing the implementation of the Central Valley Flood Protection Plan.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Providing oversight of existing flood risk reduction facilities. 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Evaluating and approving new flood protection facilities.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Being consistent, timely and effective in fulfilling our permitting and enforcement authorities.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Providing a forum for public participation and inter-agency coordination between federal, state, and local agencies and stakeholders.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Taking an integrated approach to flood protection for the purpose of public safety, economic stability, and environmental stewardship.</a:t>
            </a:r>
            <a:endParaRPr lang="en-US" sz="1800" dirty="0" smtClean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CVFPB Goals and Objectives (1/2)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Goal 1 – Preserve the integrity and function of flood protection systems in the Central Valley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Assure judicious and timely permitting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Expand Enforcement capacity and authority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Work with Local Maintaining Agencies (LMAs) to assure effective levee maintenance and improvement</a:t>
            </a:r>
          </a:p>
          <a:p>
            <a:pPr marL="401638" lvl="0" indent="-265113">
              <a:spcBef>
                <a:spcPts val="36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Goal 2 – Oversee the implementation of the Central Valley Flood Protection Plan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Work with local, regional, State and federal agencies to advance implementation of the Central Valley Flood Protection Plan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Facilitate iterative process for concurrent development and integration of regional plans, basin plans, and conservation strategy in cooperation with local agencies and DWR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CVFPB Goals and Objectives (2/2)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Goal 3 – Provide leadership in optimizing flood protection planning, management and operations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Facilitate the transition to new planning and funding paradigms (in the context of the changing role of the U.S. Army Corps of Engineers) 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Assure high levels of performance by our organization</a:t>
            </a:r>
          </a:p>
          <a:p>
            <a:pPr marL="401638" indent="-265113">
              <a:spcBef>
                <a:spcPts val="36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Goal 4 – Develop broad public support for regional and system-wide multi-benefit flood risk reduction projects and programs</a:t>
            </a:r>
          </a:p>
          <a:p>
            <a:pPr marL="401638" indent="-265113">
              <a:spcBef>
                <a:spcPts val="1200"/>
              </a:spcBef>
            </a:pPr>
            <a:r>
              <a:rPr lang="en-US" sz="1800" dirty="0" smtClean="0"/>
              <a:t>Partner with DWR, USACE, and local and regional agencies to build public support for multi-benefit flood risk reduction projects and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Staff recommends that the Board:</a:t>
            </a:r>
            <a:endParaRPr lang="en-US" sz="1800" dirty="0" smtClean="0">
              <a:solidFill>
                <a:srgbClr val="FFC000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US" sz="1800" dirty="0" smtClean="0"/>
              <a:t>Approve the CVFPB Strategic Plan, which includes: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Mission Statement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Goals and Objectives</a:t>
            </a:r>
          </a:p>
          <a:p>
            <a:pPr lvl="0">
              <a:spcBef>
                <a:spcPts val="1800"/>
              </a:spcBef>
            </a:pPr>
            <a:r>
              <a:rPr lang="en-US" sz="1800" dirty="0" smtClean="0"/>
              <a:t>Approve the Governance Principles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  <a:solidFill>
            <a:srgbClr val="03187F">
              <a:alpha val="70000"/>
            </a:srgbClr>
          </a:solidFill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1905000"/>
            <a:ext cx="13227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7140</TotalTime>
  <Words>413</Words>
  <Application>Microsoft Office PowerPoint</Application>
  <PresentationFormat>On-screen Show (4:3)</PresentationFormat>
  <Paragraphs>72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Strategic Plan and Governance Principles  June 26, 2013</vt:lpstr>
      <vt:lpstr>Strategic Planning Process</vt:lpstr>
      <vt:lpstr>CVFPB Mission</vt:lpstr>
      <vt:lpstr>CVFPB Goals and Objectives (1/2)</vt:lpstr>
      <vt:lpstr>CVFPB Goals and Objectives (2/2)</vt:lpstr>
      <vt:lpstr>Staff Recommendations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Punia Family</cp:lastModifiedBy>
  <cp:revision>799</cp:revision>
  <dcterms:created xsi:type="dcterms:W3CDTF">2010-03-04T17:56:25Z</dcterms:created>
  <dcterms:modified xsi:type="dcterms:W3CDTF">2013-06-28T06:02:12Z</dcterms:modified>
</cp:coreProperties>
</file>