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7" r:id="rId5"/>
  </p:sldMasterIdLst>
  <p:notesMasterIdLst>
    <p:notesMasterId r:id="rId30"/>
  </p:notesMasterIdLst>
  <p:handoutMasterIdLst>
    <p:handoutMasterId r:id="rId31"/>
  </p:handoutMasterIdLst>
  <p:sldIdLst>
    <p:sldId id="1145" r:id="rId6"/>
    <p:sldId id="1193" r:id="rId7"/>
    <p:sldId id="1133" r:id="rId8"/>
    <p:sldId id="1328" r:id="rId9"/>
    <p:sldId id="1137" r:id="rId10"/>
    <p:sldId id="1123" r:id="rId11"/>
    <p:sldId id="1246" r:id="rId12"/>
    <p:sldId id="1329" r:id="rId13"/>
    <p:sldId id="1258" r:id="rId14"/>
    <p:sldId id="1213" r:id="rId15"/>
    <p:sldId id="1292" r:id="rId16"/>
    <p:sldId id="1325" r:id="rId17"/>
    <p:sldId id="1305" r:id="rId18"/>
    <p:sldId id="1277" r:id="rId19"/>
    <p:sldId id="1311" r:id="rId20"/>
    <p:sldId id="1238" r:id="rId21"/>
    <p:sldId id="1326" r:id="rId22"/>
    <p:sldId id="1274" r:id="rId23"/>
    <p:sldId id="1222" r:id="rId24"/>
    <p:sldId id="1270" r:id="rId25"/>
    <p:sldId id="1278" r:id="rId26"/>
    <p:sldId id="1233" r:id="rId27"/>
    <p:sldId id="1330" r:id="rId28"/>
    <p:sldId id="1327" r:id="rId2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ishik" initials="van" lastIdx="1" clrIdx="0"/>
  <p:cmAuthor id="1" name="Kari D Shively" initials="KDS" lastIdx="8" clrIdx="1"/>
  <p:cmAuthor id="2" name="Michael Mierzwa" initials="mdm" lastIdx="32" clrIdx="2"/>
  <p:cmAuthor id="3" name="BGettleman" initials="B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1FE"/>
    <a:srgbClr val="E7C3BF"/>
    <a:srgbClr val="CC7878"/>
    <a:srgbClr val="818975"/>
    <a:srgbClr val="3E6648"/>
    <a:srgbClr val="A50021"/>
    <a:srgbClr val="F6F3E6"/>
    <a:srgbClr val="C3D69B"/>
    <a:srgbClr val="FF9900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1" autoAdjust="0"/>
    <p:restoredTop sz="61313" autoAdjust="0"/>
  </p:normalViewPr>
  <p:slideViewPr>
    <p:cSldViewPr snapToGrid="0">
      <p:cViewPr varScale="1">
        <p:scale>
          <a:sx n="41" d="100"/>
          <a:sy n="41" d="100"/>
        </p:scale>
        <p:origin x="-1704" y="-67"/>
      </p:cViewPr>
      <p:guideLst>
        <p:guide orient="horz" pos="3714"/>
        <p:guide pos="5064"/>
      </p:guideLst>
    </p:cSldViewPr>
  </p:slideViewPr>
  <p:outlineViewPr>
    <p:cViewPr>
      <p:scale>
        <a:sx n="33" d="100"/>
        <a:sy n="33" d="100"/>
      </p:scale>
      <p:origin x="0" y="6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3082" y="-230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12" y="9"/>
            <a:ext cx="2982118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4" tIns="45598" rIns="91194" bIns="45598" numCol="1" anchor="t" anchorCtr="0" compatLnSpc="1">
            <a:prstTxWarp prst="textNoShape">
              <a:avLst/>
            </a:prstTxWarp>
          </a:bodyPr>
          <a:lstStyle>
            <a:lvl1pPr algn="r" defTabSz="876514">
              <a:defRPr sz="1300"/>
            </a:lvl1pPr>
          </a:lstStyle>
          <a:p>
            <a:pPr>
              <a:defRPr/>
            </a:pPr>
            <a:r>
              <a:rPr lang="en-US" sz="1200" i="1" dirty="0">
                <a:solidFill>
                  <a:srgbClr val="3E6648"/>
                </a:solidFill>
                <a:latin typeface="+mn-lt"/>
              </a:rPr>
              <a:t>May 15, 2013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8829687"/>
            <a:ext cx="2982118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4" tIns="45598" rIns="91194" bIns="45598" numCol="1" anchor="b" anchorCtr="0" compatLnSpc="1">
            <a:prstTxWarp prst="textNoShape">
              <a:avLst/>
            </a:prstTxWarp>
          </a:bodyPr>
          <a:lstStyle>
            <a:lvl1pPr defTabSz="876514">
              <a:defRPr sz="1300"/>
            </a:lvl1pPr>
          </a:lstStyle>
          <a:p>
            <a:pPr>
              <a:defRPr/>
            </a:pPr>
            <a:r>
              <a:rPr lang="en-US" sz="1200" i="1" dirty="0">
                <a:solidFill>
                  <a:srgbClr val="3E6648"/>
                </a:solidFill>
                <a:latin typeface="+mn-lt"/>
              </a:rPr>
              <a:t>Basin-Wide Feasibility Studies</a:t>
            </a:r>
          </a:p>
          <a:p>
            <a:pPr>
              <a:defRPr/>
            </a:pPr>
            <a:r>
              <a:rPr lang="en-US" sz="1200" i="1" dirty="0">
                <a:solidFill>
                  <a:srgbClr val="3E6648"/>
                </a:solidFill>
                <a:latin typeface="+mn-lt"/>
              </a:rPr>
              <a:t>Milestone 1 Conference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12" y="8829687"/>
            <a:ext cx="2982118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4" tIns="45598" rIns="91194" bIns="45598" numCol="1" anchor="b" anchorCtr="0" compatLnSpc="1">
            <a:prstTxWarp prst="textNoShape">
              <a:avLst/>
            </a:prstTxWarp>
          </a:bodyPr>
          <a:lstStyle>
            <a:lvl1pPr algn="r" defTabSz="876514">
              <a:defRPr sz="1300"/>
            </a:lvl1pPr>
          </a:lstStyle>
          <a:p>
            <a:pPr>
              <a:defRPr/>
            </a:pPr>
            <a:fld id="{59A3DCCF-F14A-4CC3-9C45-2B7E8A0E313A}" type="slidenum">
              <a:rPr lang="en-US" sz="1200" i="1">
                <a:solidFill>
                  <a:srgbClr val="3E6648"/>
                </a:solidFill>
                <a:latin typeface="+mn-lt"/>
              </a:rPr>
              <a:pPr>
                <a:defRPr/>
              </a:pPr>
              <a:t>‹#›</a:t>
            </a:fld>
            <a:endParaRPr lang="en-US" sz="1200" i="1" dirty="0">
              <a:solidFill>
                <a:srgbClr val="3E6648"/>
              </a:solidFill>
              <a:latin typeface="+mn-lt"/>
            </a:endParaRPr>
          </a:p>
        </p:txBody>
      </p:sp>
      <p:pic>
        <p:nvPicPr>
          <p:cNvPr id="6" name="Picture 5" descr="FloodSAFE logo cropped.bmp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80719"/>
            <a:ext cx="1370989" cy="3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126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9"/>
            <a:ext cx="2982118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536" tIns="44267" rIns="88536" bIns="44267" numCol="1" anchor="t" anchorCtr="0" compatLnSpc="1">
            <a:prstTxWarp prst="textNoShape">
              <a:avLst/>
            </a:prstTxWarp>
          </a:bodyPr>
          <a:lstStyle>
            <a:lvl1pPr defTabSz="882886">
              <a:defRPr sz="1300"/>
            </a:lvl1pPr>
          </a:lstStyle>
          <a:p>
            <a:pPr>
              <a:defRPr/>
            </a:pPr>
            <a:r>
              <a:rPr lang="en-US" dirty="0" smtClean="0"/>
              <a:t>Orientation Webinar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12" y="9"/>
            <a:ext cx="2982118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536" tIns="44267" rIns="88536" bIns="44267" numCol="1" anchor="t" anchorCtr="0" compatLnSpc="1">
            <a:prstTxWarp prst="textNoShape">
              <a:avLst/>
            </a:prstTxWarp>
          </a:bodyPr>
          <a:lstStyle>
            <a:lvl1pPr algn="r" defTabSz="882886">
              <a:defRPr sz="1300"/>
            </a:lvl1pPr>
          </a:lstStyle>
          <a:p>
            <a:pPr>
              <a:defRPr/>
            </a:pPr>
            <a:fld id="{6ADAC922-EDB8-47E6-BDD2-3D7D6C646E2C}" type="datetimeFigureOut">
              <a:rPr lang="en-US"/>
              <a:pPr>
                <a:defRPr/>
              </a:pPr>
              <a:t>7/1/2013</a:t>
            </a:fld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11275" y="565150"/>
            <a:ext cx="4391025" cy="3294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52641" y="4016828"/>
            <a:ext cx="6262022" cy="493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536" tIns="44267" rIns="88536" bIns="44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8829687"/>
            <a:ext cx="2982118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536" tIns="44267" rIns="88536" bIns="44267" numCol="1" anchor="b" anchorCtr="0" compatLnSpc="1">
            <a:prstTxWarp prst="textNoShape">
              <a:avLst/>
            </a:prstTxWarp>
          </a:bodyPr>
          <a:lstStyle>
            <a:lvl1pPr defTabSz="882886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12" y="8829687"/>
            <a:ext cx="2982118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536" tIns="44267" rIns="88536" bIns="44267" numCol="1" anchor="b" anchorCtr="0" compatLnSpc="1">
            <a:prstTxWarp prst="textNoShape">
              <a:avLst/>
            </a:prstTxWarp>
          </a:bodyPr>
          <a:lstStyle>
            <a:lvl1pPr algn="r" defTabSz="882886">
              <a:defRPr sz="1300"/>
            </a:lvl1pPr>
          </a:lstStyle>
          <a:p>
            <a:pPr>
              <a:defRPr/>
            </a:pPr>
            <a:fld id="{8DF36491-83CC-4D76-AE8E-C51FEE91A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0234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5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566738"/>
            <a:ext cx="4389437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181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566738"/>
            <a:ext cx="4389437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18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566738"/>
            <a:ext cx="4389437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971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6708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566738"/>
            <a:ext cx="4389437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0278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566738"/>
            <a:ext cx="4389437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0256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566738"/>
            <a:ext cx="4389437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6301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566738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7220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566738"/>
            <a:ext cx="4389437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179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2139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566738"/>
            <a:ext cx="4389437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034" indent="-171034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213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566738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5139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4361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883" indent="-164883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1042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566738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566738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566738"/>
            <a:ext cx="4389437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566738"/>
            <a:ext cx="4389437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9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480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566738"/>
            <a:ext cx="4389437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0596" y="4268757"/>
            <a:ext cx="6062550" cy="4246417"/>
          </a:xfrm>
        </p:spPr>
        <p:txBody>
          <a:bodyPr/>
          <a:lstStyle/>
          <a:p>
            <a:pPr marL="164859" lvl="1" indent="-164859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267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566738"/>
            <a:ext cx="4389437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784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566738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63" y="566738"/>
            <a:ext cx="4389437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540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338" y="-12700"/>
            <a:ext cx="9153338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399"/>
            <a:ext cx="1920582" cy="8152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942" y="3063766"/>
            <a:ext cx="6279147" cy="235229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93252" y="1350498"/>
            <a:ext cx="7650747" cy="1468902"/>
          </a:xfrm>
          <a:prstGeom prst="rect">
            <a:avLst/>
          </a:prstGeom>
          <a:solidFill>
            <a:srgbClr val="E7A6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2" name="Picture 21" descr="FloodSafeGreenArt.png"/>
          <p:cNvPicPr>
            <a:picLocks noChangeAspect="1"/>
          </p:cNvPicPr>
          <p:nvPr/>
        </p:nvPicPr>
        <p:blipFill rotWithShape="1">
          <a:blip r:embed="rId4" cstate="print"/>
          <a:srcRect b="365"/>
          <a:stretch/>
        </p:blipFill>
        <p:spPr>
          <a:xfrm>
            <a:off x="-9338" y="1350498"/>
            <a:ext cx="1502591" cy="1477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253" y="1350498"/>
            <a:ext cx="7650747" cy="1468901"/>
          </a:xfrm>
        </p:spPr>
        <p:txBody>
          <a:bodyPr anchor="b"/>
          <a:lstStyle>
            <a:lvl1pPr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3047" y="1176658"/>
            <a:ext cx="8103015" cy="461454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2574" y="6498230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10685AF-69D0-4880-957F-20F06BA68758}" type="slidenum">
              <a:rPr lang="en-US" sz="1400" smtClean="0">
                <a:latin typeface="+mn-lt"/>
              </a:rPr>
              <a:pPr algn="ctr"/>
              <a:t>‹#›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7311" y="6498232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0685AF-69D0-4880-957F-20F06BA68758}" type="slidenum">
              <a:rPr lang="en-US" sz="1400" smtClean="0">
                <a:latin typeface="+mn-lt"/>
              </a:rPr>
              <a:pPr/>
              <a:t>‹#›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9455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17"/>
          <p:cNvGrpSpPr/>
          <p:nvPr userDrawn="1"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5" name="Rectangle 4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6" name="Picture 5" descr="FloodSafeGreenAr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483" y="367740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6934" y="6529119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110685AF-69D0-4880-957F-20F06BA68758}" type="slidenum">
              <a:rPr lang="en-US" sz="1400" smtClean="0">
                <a:latin typeface="+mn-lt"/>
              </a:rPr>
              <a:pPr algn="l"/>
              <a:t>‹#›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152399"/>
            <a:ext cx="1920582" cy="81521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2448560"/>
            <a:ext cx="9143999" cy="1869440"/>
          </a:xfrm>
          <a:prstGeom prst="rect">
            <a:avLst/>
          </a:prstGeom>
          <a:solidFill>
            <a:srgbClr val="E7A614">
              <a:alpha val="87000"/>
            </a:srgb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93812" y="2499360"/>
            <a:ext cx="7831647" cy="1798320"/>
          </a:xfrm>
        </p:spPr>
        <p:txBody>
          <a:bodyPr anchor="t"/>
          <a:lstStyle>
            <a:lvl1pPr algn="l">
              <a:spcAft>
                <a:spcPts val="1200"/>
              </a:spcAft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Chapter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528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63768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9338" y="12700"/>
            <a:ext cx="9153338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5100" y="114299"/>
            <a:ext cx="1920582" cy="8152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942" y="2894951"/>
            <a:ext cx="6279147" cy="138048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539942" y="4275433"/>
            <a:ext cx="3870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fld id="{1990DCFD-68BC-754E-9E63-7438ACE75BAE}" type="datetime4">
              <a:rPr lang="en-US" sz="1600" b="0" i="0" smtClean="0">
                <a:solidFill>
                  <a:srgbClr val="477F80"/>
                </a:solidFill>
                <a:latin typeface="+mj-lt"/>
                <a:cs typeface="Tahoma" pitchFamily="34" charset="0"/>
              </a:rPr>
              <a:pPr algn="l">
                <a:defRPr/>
              </a:pPr>
              <a:t>July 1, 2013</a:t>
            </a:fld>
            <a:endParaRPr lang="en-US" sz="1600" b="0" i="0" dirty="0">
              <a:solidFill>
                <a:srgbClr val="477F8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493252" y="1864342"/>
            <a:ext cx="7650747" cy="677071"/>
          </a:xfrm>
          <a:prstGeom prst="rect">
            <a:avLst/>
          </a:prstGeom>
          <a:solidFill>
            <a:srgbClr val="E7A614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2" name="Picture 21" descr="FloodSafeGreenAr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38" y="1864342"/>
            <a:ext cx="1502591" cy="677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493253" y="1646713"/>
            <a:ext cx="8806295" cy="962485"/>
          </a:xfrm>
        </p:spPr>
        <p:txBody>
          <a:bodyPr anchor="b"/>
          <a:lstStyle>
            <a:lvl1pPr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152399"/>
            <a:ext cx="1920582" cy="81521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2448560"/>
            <a:ext cx="9143999" cy="1869440"/>
          </a:xfrm>
          <a:prstGeom prst="rect">
            <a:avLst/>
          </a:prstGeom>
          <a:solidFill>
            <a:srgbClr val="E7A614">
              <a:alpha val="87000"/>
            </a:srgb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93812" y="2499360"/>
            <a:ext cx="7831647" cy="1798320"/>
          </a:xfrm>
        </p:spPr>
        <p:txBody>
          <a:bodyPr anchor="t"/>
          <a:lstStyle>
            <a:lvl1pPr algn="l">
              <a:spcAft>
                <a:spcPts val="1200"/>
              </a:spcAft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Chapter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3047" y="1176658"/>
            <a:ext cx="8103015" cy="461454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9337" y="0"/>
            <a:ext cx="9166985" cy="995218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6" name="Picture 15" descr="FloodSafeGreenArt.png"/>
            <p:cNvPicPr>
              <a:picLocks noChangeAspect="1"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1875" y="5841242"/>
            <a:ext cx="9132125" cy="1016758"/>
          </a:xfrm>
          <a:prstGeom prst="rect">
            <a:avLst/>
          </a:prstGeom>
          <a:gradFill flip="none" rotWithShape="1">
            <a:gsLst>
              <a:gs pos="0">
                <a:srgbClr val="EEB840">
                  <a:alpha val="51000"/>
                </a:srgbClr>
              </a:gs>
              <a:gs pos="52000">
                <a:schemeClr val="bg1"/>
              </a:gs>
            </a:gsLst>
            <a:lin ang="162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6610" y="1286933"/>
            <a:ext cx="8168379" cy="44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133662" y="372317"/>
            <a:ext cx="8010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13" name="Picture 12" descr="DWR 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53400" y="5998892"/>
            <a:ext cx="762000" cy="762000"/>
          </a:xfrm>
          <a:prstGeom prst="rect">
            <a:avLst/>
          </a:prstGeom>
        </p:spPr>
      </p:pic>
      <p:pic>
        <p:nvPicPr>
          <p:cNvPr id="14" name="Picture 13" descr="FloodSafe-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6191000"/>
            <a:ext cx="1391296" cy="590550"/>
          </a:xfrm>
          <a:prstGeom prst="rect">
            <a:avLst/>
          </a:prstGeom>
        </p:spPr>
      </p:pic>
      <p:pic>
        <p:nvPicPr>
          <p:cNvPr id="19" name="Picture 18" descr="Footer whit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76400" y="6191000"/>
            <a:ext cx="6248399" cy="4614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1" r:id="rId4"/>
    <p:sldLayoutId id="2147483673" r:id="rId5"/>
    <p:sldLayoutId id="214748367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Arial"/>
        <a:buChar char="•"/>
        <a:defRPr lang="en-US" sz="28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Lucida Grande"/>
        <a:buChar char="-"/>
        <a:defRPr lang="en-US" sz="26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Lucida Grande"/>
        <a:buChar char="-"/>
        <a:defRPr lang="en-US" sz="24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Lucida Grande"/>
        <a:buChar char="-"/>
        <a:defRPr lang="en-US" sz="20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50000"/>
        <a:buFont typeface="Lucida Grande"/>
        <a:buChar char="-"/>
        <a:defRPr lang="en-US" sz="1800" i="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89455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7"/>
          <p:cNvGrpSpPr/>
          <p:nvPr userDrawn="1"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6" name="Picture 15" descr="FloodSafeGreenArt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5733872"/>
            <a:ext cx="9144000" cy="1124128"/>
          </a:xfrm>
          <a:prstGeom prst="rect">
            <a:avLst/>
          </a:prstGeom>
          <a:solidFill>
            <a:schemeClr val="bg1">
              <a:alpha val="51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33872"/>
            <a:ext cx="9144000" cy="1124128"/>
          </a:xfrm>
          <a:prstGeom prst="rect">
            <a:avLst/>
          </a:prstGeom>
          <a:gradFill flip="none" rotWithShape="1">
            <a:gsLst>
              <a:gs pos="0">
                <a:srgbClr val="EEB840">
                  <a:alpha val="51000"/>
                </a:srgbClr>
              </a:gs>
              <a:gs pos="52000">
                <a:schemeClr val="bg1"/>
              </a:gs>
            </a:gsLst>
            <a:lin ang="162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6409" y="1314077"/>
            <a:ext cx="8168379" cy="44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133662" y="372317"/>
            <a:ext cx="8010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13" name="Picture 12" descr="DWR 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153400" y="5903892"/>
            <a:ext cx="762000" cy="762000"/>
          </a:xfrm>
          <a:prstGeom prst="rect">
            <a:avLst/>
          </a:prstGeom>
        </p:spPr>
      </p:pic>
      <p:pic>
        <p:nvPicPr>
          <p:cNvPr id="14" name="Picture 13" descr="FloodSafe-Logo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52400" y="6096000"/>
            <a:ext cx="1391296" cy="590550"/>
          </a:xfrm>
          <a:prstGeom prst="rect">
            <a:avLst/>
          </a:prstGeom>
        </p:spPr>
      </p:pic>
      <p:pic>
        <p:nvPicPr>
          <p:cNvPr id="19" name="Picture 18" descr="Footer white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676400" y="6096000"/>
            <a:ext cx="6248399" cy="46143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332574" y="6412438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10685AF-69D0-4880-957F-20F06BA68758}" type="slidenum">
              <a:rPr lang="en-US" sz="1400" smtClean="0">
                <a:latin typeface="+mn-lt"/>
              </a:rPr>
              <a:pPr algn="ctr"/>
              <a:t>‹#›</a:t>
            </a:fld>
            <a:endParaRPr lang="en-US" sz="14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Arial"/>
        <a:buChar char="•"/>
        <a:defRPr lang="en-US" sz="28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Lucida Grande"/>
        <a:buChar char="-"/>
        <a:defRPr lang="en-US" sz="26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Lucida Grande"/>
        <a:buChar char="-"/>
        <a:defRPr lang="en-US" sz="24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Lucida Grande"/>
        <a:buChar char="-"/>
        <a:defRPr lang="en-US" sz="20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50000"/>
        <a:buFont typeface="Lucida Grande"/>
        <a:buChar char="-"/>
        <a:defRPr lang="en-US" sz="1800" i="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Jz7f1FMBBBGu-M&amp;tbnid=hmxZ4b-Jk5DylM:&amp;ved=0CAUQjRw&amp;url=http://webpages.scu.edu/ftp/mdoherty/workstudy_bibliography.html&amp;ei=-oLLUY6tLNHUigLCjoCICA&amp;bvm=bv.48340889,d.cGE&amp;psig=AFQjCNHXC8Jr7oTvptiAyPf2qRuSq29v8w&amp;ust=137237818442799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39942" y="3024553"/>
            <a:ext cx="7604058" cy="1250879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Briefing to the</a:t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 Valley Flood Protection Board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/>
              <a:t>June 28, 2013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93253" y="1392697"/>
            <a:ext cx="7650747" cy="1378634"/>
          </a:xfrm>
        </p:spPr>
        <p:txBody>
          <a:bodyPr/>
          <a:lstStyle/>
          <a:p>
            <a:r>
              <a:rPr lang="en-US" sz="4000" dirty="0" smtClean="0"/>
              <a:t>Status of State-Led </a:t>
            </a:r>
            <a:br>
              <a:rPr lang="en-US" sz="4000" dirty="0" smtClean="0"/>
            </a:br>
            <a:r>
              <a:rPr lang="en-US" sz="4000" dirty="0" smtClean="0"/>
              <a:t>Basin-Wide Feasibility Studies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0550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-Right Arrow 12"/>
          <p:cNvSpPr/>
          <p:nvPr/>
        </p:nvSpPr>
        <p:spPr>
          <a:xfrm>
            <a:off x="596943" y="1460438"/>
            <a:ext cx="7335118" cy="566188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BWFS Development Milestones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9197" y="2850000"/>
            <a:ext cx="1002793" cy="523087"/>
          </a:xfrm>
          <a:prstGeom prst="rect">
            <a:avLst/>
          </a:prstGeom>
          <a:noFill/>
        </p:spPr>
        <p:txBody>
          <a:bodyPr wrap="square" lIns="60894" tIns="60894" rIns="60894" bIns="60894" rtlCol="0">
            <a:spAutoFit/>
          </a:bodyPr>
          <a:lstStyle/>
          <a:p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 </a:t>
            </a:r>
            <a:b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Initiation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/>
          <p:cNvCxnSpPr>
            <a:stCxn id="42" idx="1"/>
            <a:endCxn id="45" idx="3"/>
          </p:cNvCxnSpPr>
          <p:nvPr/>
        </p:nvCxnSpPr>
        <p:spPr>
          <a:xfrm>
            <a:off x="305636" y="4290224"/>
            <a:ext cx="8092464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14110" y="2850000"/>
            <a:ext cx="1736612" cy="1123251"/>
          </a:xfrm>
          <a:prstGeom prst="rect">
            <a:avLst/>
          </a:prstGeom>
          <a:noFill/>
        </p:spPr>
        <p:txBody>
          <a:bodyPr wrap="square" lIns="60894" tIns="60894" rIns="60894" bIns="60894" rtlCol="0">
            <a:spAutoFit/>
          </a:bodyPr>
          <a:lstStyle/>
          <a:p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M1 - Identify Basin Problems, Objectives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System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Features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514" y="2850000"/>
            <a:ext cx="1175183" cy="723142"/>
          </a:xfrm>
          <a:prstGeom prst="rect">
            <a:avLst/>
          </a:prstGeom>
          <a:noFill/>
        </p:spPr>
        <p:txBody>
          <a:bodyPr wrap="square" lIns="60894" tIns="60894" rIns="60894" bIns="60894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r>
              <a:rPr lang="en-US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M4 - Public </a:t>
            </a:r>
            <a:r>
              <a:rPr lang="en-US" sz="13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Draft </a:t>
            </a:r>
            <a:r>
              <a:rPr lang="en-US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BWFS Report</a:t>
            </a:r>
            <a:endParaRPr lang="en-US" sz="13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65411" y="2735700"/>
            <a:ext cx="770029" cy="923196"/>
          </a:xfrm>
          <a:prstGeom prst="rect">
            <a:avLst/>
          </a:prstGeom>
          <a:noFill/>
        </p:spPr>
        <p:txBody>
          <a:bodyPr wrap="square" lIns="60894" tIns="60894" rIns="60894" bIns="60894" rtlCol="0">
            <a:spAutoFit/>
          </a:bodyPr>
          <a:lstStyle/>
          <a:p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M6 - Final BWFS Report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0936" y="3450727"/>
            <a:ext cx="1182801" cy="723142"/>
          </a:xfrm>
          <a:prstGeom prst="rect">
            <a:avLst/>
          </a:prstGeom>
          <a:noFill/>
        </p:spPr>
        <p:txBody>
          <a:bodyPr wrap="square" lIns="60894" tIns="60894" rIns="60894" bIns="60894" rtlCol="0">
            <a:spAutoFit/>
          </a:bodyPr>
          <a:lstStyle>
            <a:defPPr>
              <a:defRPr lang="en-US"/>
            </a:defPPr>
            <a:lvl1pPr>
              <a:defRPr sz="13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M5 - Public </a:t>
            </a:r>
            <a:r>
              <a:rPr lang="en-US" dirty="0"/>
              <a:t>Comments and Revisions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97273" y="2850000"/>
            <a:ext cx="1344130" cy="723142"/>
          </a:xfrm>
          <a:prstGeom prst="rect">
            <a:avLst/>
          </a:prstGeom>
          <a:noFill/>
        </p:spPr>
        <p:txBody>
          <a:bodyPr wrap="square" lIns="60894" tIns="60894" rIns="60894" bIns="60894" rtlCol="0">
            <a:spAutoFit/>
          </a:bodyPr>
          <a:lstStyle/>
          <a:p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M3 - Identify Preferred Option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1518062" y="2930173"/>
            <a:ext cx="4213" cy="1281311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166994" y="2479633"/>
            <a:ext cx="0" cy="175784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711742" y="2927885"/>
            <a:ext cx="1" cy="127584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214782" y="2927885"/>
            <a:ext cx="1" cy="1277683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290014" y="2930173"/>
            <a:ext cx="0" cy="127916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iamond 36"/>
          <p:cNvSpPr/>
          <p:nvPr/>
        </p:nvSpPr>
        <p:spPr>
          <a:xfrm>
            <a:off x="6121472" y="4198784"/>
            <a:ext cx="182880" cy="182880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 dirty="0"/>
          </a:p>
        </p:txBody>
      </p:sp>
      <p:sp>
        <p:nvSpPr>
          <p:cNvPr id="38" name="Diamond 37"/>
          <p:cNvSpPr/>
          <p:nvPr/>
        </p:nvSpPr>
        <p:spPr>
          <a:xfrm>
            <a:off x="7379797" y="4198784"/>
            <a:ext cx="182880" cy="182880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 dirty="0"/>
          </a:p>
        </p:txBody>
      </p:sp>
      <p:sp>
        <p:nvSpPr>
          <p:cNvPr id="40" name="Diamond 39"/>
          <p:cNvSpPr/>
          <p:nvPr/>
        </p:nvSpPr>
        <p:spPr>
          <a:xfrm>
            <a:off x="1426622" y="4201072"/>
            <a:ext cx="182880" cy="182880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 dirty="0"/>
          </a:p>
        </p:txBody>
      </p:sp>
      <p:sp>
        <p:nvSpPr>
          <p:cNvPr id="42" name="Diamond 41"/>
          <p:cNvSpPr/>
          <p:nvPr/>
        </p:nvSpPr>
        <p:spPr>
          <a:xfrm>
            <a:off x="305636" y="4198784"/>
            <a:ext cx="182880" cy="182880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 dirty="0"/>
          </a:p>
        </p:txBody>
      </p:sp>
      <p:sp>
        <p:nvSpPr>
          <p:cNvPr id="43" name="Diamond 42"/>
          <p:cNvSpPr/>
          <p:nvPr/>
        </p:nvSpPr>
        <p:spPr>
          <a:xfrm>
            <a:off x="3071363" y="4234525"/>
            <a:ext cx="182880" cy="182880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 dirty="0"/>
          </a:p>
        </p:txBody>
      </p:sp>
      <p:sp>
        <p:nvSpPr>
          <p:cNvPr id="44" name="Diamond 43"/>
          <p:cNvSpPr/>
          <p:nvPr/>
        </p:nvSpPr>
        <p:spPr>
          <a:xfrm>
            <a:off x="4618430" y="4198784"/>
            <a:ext cx="182880" cy="182880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 dirty="0"/>
          </a:p>
        </p:txBody>
      </p:sp>
      <p:sp>
        <p:nvSpPr>
          <p:cNvPr id="45" name="Diamond 44"/>
          <p:cNvSpPr/>
          <p:nvPr/>
        </p:nvSpPr>
        <p:spPr>
          <a:xfrm>
            <a:off x="8215220" y="4198784"/>
            <a:ext cx="182880" cy="182880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9" tIns="60894" rIns="121789" bIns="60894"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397076" y="2443892"/>
            <a:ext cx="0" cy="176124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151000" y="2850000"/>
            <a:ext cx="1305233" cy="723142"/>
          </a:xfrm>
          <a:prstGeom prst="rect">
            <a:avLst/>
          </a:prstGeom>
          <a:noFill/>
        </p:spPr>
        <p:txBody>
          <a:bodyPr wrap="square" lIns="60894" tIns="60894" rIns="60894" bIns="60894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M2 - Formulate Alternative Options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6497" y="2255226"/>
            <a:ext cx="2773606" cy="355618"/>
          </a:xfrm>
          <a:prstGeom prst="rect">
            <a:avLst/>
          </a:prstGeom>
          <a:solidFill>
            <a:srgbClr val="B8D0CB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452289" y="2311153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Phase 1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51000" y="2255226"/>
            <a:ext cx="5167016" cy="355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Rectangle 62"/>
          <p:cNvSpPr>
            <a:spLocks noChangeArrowheads="1"/>
          </p:cNvSpPr>
          <p:nvPr/>
        </p:nvSpPr>
        <p:spPr bwMode="auto">
          <a:xfrm>
            <a:off x="3205095" y="2319935"/>
            <a:ext cx="1000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Phase 2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Users\kdshivel\AppData\Local\Microsoft\Windows\Temporary Internet Files\Content.IE5\3B0FF3BQ\MC90043259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09" y="2837300"/>
            <a:ext cx="537390" cy="537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kdshivel\AppData\Local\Microsoft\Windows\Temporary Internet Files\Content.IE5\3B0FF3BQ\MC90043259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518" y="2837300"/>
            <a:ext cx="537390" cy="537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88866" y="1558866"/>
            <a:ext cx="656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Continuous integration with Conservation Strategy development</a:t>
            </a:r>
            <a:endParaRPr lang="en-US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7" name="Left-Right Arrow 46"/>
          <p:cNvSpPr/>
          <p:nvPr/>
        </p:nvSpPr>
        <p:spPr>
          <a:xfrm>
            <a:off x="528488" y="4985666"/>
            <a:ext cx="4183253" cy="859972"/>
          </a:xfrm>
          <a:prstGeom prst="leftRightArrow">
            <a:avLst>
              <a:gd name="adj1" fmla="val 52174"/>
              <a:gd name="adj2" fmla="val 32609"/>
            </a:avLst>
          </a:prstGeom>
          <a:gradFill flip="none" rotWithShape="1">
            <a:gsLst>
              <a:gs pos="0">
                <a:schemeClr val="accent3"/>
              </a:gs>
              <a:gs pos="50000">
                <a:schemeClr val="accent4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893" y="5137711"/>
            <a:ext cx="3216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4">
                    <a:lumMod val="25000"/>
                  </a:schemeClr>
                </a:solidFill>
              </a:rPr>
              <a:t>Integration with Regional Flood Management Plans</a:t>
            </a:r>
            <a:endParaRPr lang="en-US" sz="1400" b="1" i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4794" y="4562764"/>
            <a:ext cx="511134" cy="26125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2012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36172" y="4561115"/>
            <a:ext cx="2241137" cy="26125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2013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212942" y="4565739"/>
            <a:ext cx="1904004" cy="26125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2014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53903" y="4570363"/>
            <a:ext cx="2318313" cy="26125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2015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509162" y="4565755"/>
            <a:ext cx="1154547" cy="26125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2016</a:t>
            </a:r>
          </a:p>
        </p:txBody>
      </p:sp>
    </p:spTree>
    <p:extLst>
      <p:ext uri="{BB962C8B-B14F-4D97-AF65-F5344CB8AC3E}">
        <p14:creationId xmlns="" xmlns:p14="http://schemas.microsoft.com/office/powerpoint/2010/main" val="39863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Analysis Process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7532639" y="2979268"/>
            <a:ext cx="1611361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Refine &amp; confirm recommended basin-wide plan</a:t>
            </a:r>
          </a:p>
        </p:txBody>
      </p:sp>
      <p:sp>
        <p:nvSpPr>
          <p:cNvPr id="69" name="Flowchart: Process 68"/>
          <p:cNvSpPr/>
          <p:nvPr/>
        </p:nvSpPr>
        <p:spPr>
          <a:xfrm>
            <a:off x="1740775" y="3917130"/>
            <a:ext cx="1028902" cy="654225"/>
          </a:xfrm>
          <a:prstGeom prst="flowChartProcess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Evaluate &amp; compare individually</a:t>
            </a:r>
          </a:p>
        </p:txBody>
      </p:sp>
      <p:sp>
        <p:nvSpPr>
          <p:cNvPr id="70" name="Flowchart: Process 69"/>
          <p:cNvSpPr/>
          <p:nvPr/>
        </p:nvSpPr>
        <p:spPr>
          <a:xfrm>
            <a:off x="4214319" y="3952920"/>
            <a:ext cx="1106324" cy="654225"/>
          </a:xfrm>
          <a:prstGeom prst="flowChartProcess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Evaluate &amp; compare combinations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32205" y="2951248"/>
            <a:ext cx="2013475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Compare preliminary plans &amp; explore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trade-offs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2" name="Flowchart: Process 71"/>
          <p:cNvSpPr/>
          <p:nvPr/>
        </p:nvSpPr>
        <p:spPr>
          <a:xfrm>
            <a:off x="6275767" y="3767909"/>
            <a:ext cx="1429092" cy="835954"/>
          </a:xfrm>
          <a:prstGeom prst="flowChartProcess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Compare 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benefits &amp; costs systemwide,  &amp; evaluate tradeoffs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472740" y="3821091"/>
            <a:ext cx="769485" cy="245829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Option 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472740" y="4180441"/>
            <a:ext cx="769485" cy="263225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Option 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738603" y="3985889"/>
            <a:ext cx="1068186" cy="55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Preferred Option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465945" y="4558995"/>
            <a:ext cx="769485" cy="258998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Option 3</a:t>
            </a:r>
          </a:p>
        </p:txBody>
      </p:sp>
      <p:sp>
        <p:nvSpPr>
          <p:cNvPr id="77" name="Oval 76"/>
          <p:cNvSpPr/>
          <p:nvPr/>
        </p:nvSpPr>
        <p:spPr>
          <a:xfrm>
            <a:off x="3025355" y="3802947"/>
            <a:ext cx="213556" cy="200808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rot="16200000">
            <a:off x="3304694" y="4050197"/>
            <a:ext cx="195672" cy="219160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79" name="Regular Pentagon 78"/>
          <p:cNvSpPr/>
          <p:nvPr/>
        </p:nvSpPr>
        <p:spPr>
          <a:xfrm>
            <a:off x="3298555" y="3794547"/>
            <a:ext cx="213556" cy="200808"/>
          </a:xfrm>
          <a:prstGeom prst="pentagon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647398" y="4054972"/>
            <a:ext cx="213556" cy="200808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 rot="16200000">
            <a:off x="3653536" y="3793091"/>
            <a:ext cx="195672" cy="219160"/>
          </a:xfrm>
          <a:prstGeom prst="rect">
            <a:avLst/>
          </a:prstGeom>
          <a:solidFill>
            <a:schemeClr val="bg2">
              <a:lumMod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95101" y="3769962"/>
            <a:ext cx="559870" cy="52074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83" name="Isosceles Triangle 82"/>
          <p:cNvSpPr/>
          <p:nvPr/>
        </p:nvSpPr>
        <p:spPr>
          <a:xfrm>
            <a:off x="3333142" y="4357596"/>
            <a:ext cx="213556" cy="200808"/>
          </a:xfrm>
          <a:prstGeom prst="triangle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16200000">
            <a:off x="3059393" y="4348420"/>
            <a:ext cx="195672" cy="21916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5" name="Regular Pentagon 84"/>
          <p:cNvSpPr/>
          <p:nvPr/>
        </p:nvSpPr>
        <p:spPr>
          <a:xfrm>
            <a:off x="3635676" y="4357596"/>
            <a:ext cx="213556" cy="200808"/>
          </a:xfrm>
          <a:prstGeom prst="pentagon">
            <a:avLst/>
          </a:prstGeom>
          <a:solidFill>
            <a:schemeClr val="bg2">
              <a:lumMod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3674769" y="4043583"/>
            <a:ext cx="818726" cy="27148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7" name="Regular Pentagon 86"/>
          <p:cNvSpPr/>
          <p:nvPr/>
        </p:nvSpPr>
        <p:spPr>
          <a:xfrm>
            <a:off x="3031599" y="4647206"/>
            <a:ext cx="213556" cy="200808"/>
          </a:xfrm>
          <a:prstGeom prst="pentagon">
            <a:avLst/>
          </a:prstGeom>
          <a:solidFill>
            <a:schemeClr val="bg2">
              <a:lumMod val="1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3943402" y="4647206"/>
            <a:ext cx="213556" cy="200808"/>
          </a:xfrm>
          <a:prstGeom prst="triangle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973249" y="4357093"/>
            <a:ext cx="213556" cy="200808"/>
          </a:xfrm>
          <a:prstGeom prst="ellipse">
            <a:avLst/>
          </a:prstGeom>
          <a:solidFill>
            <a:schemeClr val="bg2">
              <a:lumMod val="1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 rot="16200000">
            <a:off x="3647474" y="4638030"/>
            <a:ext cx="195672" cy="219160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333665" y="4647206"/>
            <a:ext cx="213556" cy="200808"/>
          </a:xfrm>
          <a:prstGeom prst="ellipse">
            <a:avLst/>
          </a:prstGeom>
          <a:solidFill>
            <a:schemeClr val="bg2">
              <a:lumMod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2" name="Isosceles Triangle 91"/>
          <p:cNvSpPr/>
          <p:nvPr/>
        </p:nvSpPr>
        <p:spPr>
          <a:xfrm>
            <a:off x="3973249" y="4089493"/>
            <a:ext cx="213556" cy="200808"/>
          </a:xfrm>
          <a:prstGeom prst="triangle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3" name="Regular Pentagon 92"/>
          <p:cNvSpPr/>
          <p:nvPr/>
        </p:nvSpPr>
        <p:spPr>
          <a:xfrm>
            <a:off x="3973249" y="3804835"/>
            <a:ext cx="213556" cy="200808"/>
          </a:xfrm>
          <a:prstGeom prst="pentagon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16200000">
            <a:off x="3492410" y="3873464"/>
            <a:ext cx="520748" cy="309642"/>
          </a:xfrm>
          <a:prstGeom prst="rect">
            <a:avLst/>
          </a:prstGeom>
          <a:noFill/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001276" y="4324415"/>
            <a:ext cx="906328" cy="26222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993709" y="4621300"/>
            <a:ext cx="1224770" cy="25362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7" name="Isosceles Triangle 96"/>
          <p:cNvSpPr/>
          <p:nvPr/>
        </p:nvSpPr>
        <p:spPr>
          <a:xfrm>
            <a:off x="3025355" y="4059371"/>
            <a:ext cx="213556" cy="200808"/>
          </a:xfrm>
          <a:prstGeom prst="triangle">
            <a:avLst/>
          </a:prstGeom>
          <a:solidFill>
            <a:schemeClr val="bg2">
              <a:lumMod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8" name="Left-Right Arrow 97"/>
          <p:cNvSpPr/>
          <p:nvPr/>
        </p:nvSpPr>
        <p:spPr>
          <a:xfrm>
            <a:off x="5212465" y="2140901"/>
            <a:ext cx="3449579" cy="343417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212465" y="1805464"/>
            <a:ext cx="3313119" cy="4361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Phase 2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0" name="Diamond 99"/>
          <p:cNvSpPr/>
          <p:nvPr/>
        </p:nvSpPr>
        <p:spPr>
          <a:xfrm>
            <a:off x="5972579" y="2667034"/>
            <a:ext cx="295667" cy="300630"/>
          </a:xfrm>
          <a:prstGeom prst="diamond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3</a:t>
            </a:r>
          </a:p>
        </p:txBody>
      </p:sp>
      <p:sp>
        <p:nvSpPr>
          <p:cNvPr id="101" name="Diamond 100"/>
          <p:cNvSpPr/>
          <p:nvPr/>
        </p:nvSpPr>
        <p:spPr>
          <a:xfrm>
            <a:off x="3486954" y="2667034"/>
            <a:ext cx="295667" cy="300630"/>
          </a:xfrm>
          <a:prstGeom prst="diamond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571278" y="3795075"/>
            <a:ext cx="1105803" cy="1001906"/>
            <a:chOff x="2434608" y="4611938"/>
            <a:chExt cx="1591872" cy="1244342"/>
          </a:xfrm>
        </p:grpSpPr>
        <p:sp>
          <p:nvSpPr>
            <p:cNvPr id="103" name="Isosceles Triangle 102"/>
            <p:cNvSpPr/>
            <p:nvPr/>
          </p:nvSpPr>
          <p:spPr>
            <a:xfrm>
              <a:off x="2864023" y="5616263"/>
              <a:ext cx="295863" cy="240017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4" name="Isosceles Triangle 103"/>
            <p:cNvSpPr/>
            <p:nvPr/>
          </p:nvSpPr>
          <p:spPr>
            <a:xfrm>
              <a:off x="2864023" y="5281489"/>
              <a:ext cx="295863" cy="240017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5" name="Isosceles Triangle 104"/>
            <p:cNvSpPr/>
            <p:nvPr/>
          </p:nvSpPr>
          <p:spPr>
            <a:xfrm>
              <a:off x="2864023" y="4946713"/>
              <a:ext cx="295863" cy="240017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/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2864023" y="4611938"/>
              <a:ext cx="295863" cy="24001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3328312" y="5584457"/>
              <a:ext cx="233878" cy="30362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rot="16200000">
              <a:off x="3328312" y="5249683"/>
              <a:ext cx="233878" cy="30362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 rot="16200000">
              <a:off x="3328312" y="4914907"/>
              <a:ext cx="233878" cy="3036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16200000">
              <a:off x="3328312" y="4580132"/>
              <a:ext cx="233878" cy="3036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/>
            </a:p>
          </p:txBody>
        </p:sp>
        <p:sp>
          <p:nvSpPr>
            <p:cNvPr id="111" name="Regular Pentagon 110"/>
            <p:cNvSpPr/>
            <p:nvPr/>
          </p:nvSpPr>
          <p:spPr>
            <a:xfrm>
              <a:off x="3730617" y="5616263"/>
              <a:ext cx="295863" cy="240017"/>
            </a:xfrm>
            <a:prstGeom prst="pentagon">
              <a:avLst/>
            </a:prstGeom>
            <a:solidFill>
              <a:schemeClr val="bg2">
                <a:lumMod val="1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2" name="Regular Pentagon 111"/>
            <p:cNvSpPr/>
            <p:nvPr/>
          </p:nvSpPr>
          <p:spPr>
            <a:xfrm>
              <a:off x="3730617" y="5281489"/>
              <a:ext cx="295863" cy="240017"/>
            </a:xfrm>
            <a:prstGeom prst="pentagon">
              <a:avLst/>
            </a:prstGeom>
            <a:solidFill>
              <a:schemeClr val="bg2">
                <a:lumMod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3" name="Regular Pentagon 112"/>
            <p:cNvSpPr/>
            <p:nvPr/>
          </p:nvSpPr>
          <p:spPr>
            <a:xfrm>
              <a:off x="3730617" y="4946713"/>
              <a:ext cx="295863" cy="240017"/>
            </a:xfrm>
            <a:prstGeom prst="pentagon">
              <a:avLst/>
            </a:prstGeom>
            <a:solidFill>
              <a:schemeClr val="bg2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/>
            </a:p>
          </p:txBody>
        </p:sp>
        <p:sp>
          <p:nvSpPr>
            <p:cNvPr id="114" name="Regular Pentagon 113"/>
            <p:cNvSpPr/>
            <p:nvPr/>
          </p:nvSpPr>
          <p:spPr>
            <a:xfrm>
              <a:off x="3730617" y="4611938"/>
              <a:ext cx="295863" cy="240017"/>
            </a:xfrm>
            <a:prstGeom prst="pentagon">
              <a:avLst/>
            </a:prstGeom>
            <a:solidFill>
              <a:schemeClr val="bg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2434608" y="5616263"/>
              <a:ext cx="295863" cy="240017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2434608" y="5281489"/>
              <a:ext cx="295863" cy="240017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2434608" y="4946713"/>
              <a:ext cx="295863" cy="24001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2434608" y="4611938"/>
              <a:ext cx="295863" cy="24001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488816" y="2938936"/>
            <a:ext cx="1909634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Identify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&amp;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evaluate potential bypass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improvement features 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0" name="Left-Right Arrow 119"/>
          <p:cNvSpPr/>
          <p:nvPr/>
        </p:nvSpPr>
        <p:spPr>
          <a:xfrm>
            <a:off x="466641" y="2155257"/>
            <a:ext cx="4745824" cy="329060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741891" y="1805464"/>
            <a:ext cx="3313119" cy="4361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Phase 1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2" name="Diamond 121"/>
          <p:cNvSpPr/>
          <p:nvPr/>
        </p:nvSpPr>
        <p:spPr>
          <a:xfrm>
            <a:off x="1083120" y="2667034"/>
            <a:ext cx="295667" cy="300630"/>
          </a:xfrm>
          <a:prstGeom prst="diamond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55422" y="2635620"/>
            <a:ext cx="728268" cy="36345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Step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859255" y="2635620"/>
            <a:ext cx="704963" cy="36345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Step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320777" y="2635620"/>
            <a:ext cx="786117" cy="36345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Step</a:t>
            </a:r>
          </a:p>
        </p:txBody>
      </p:sp>
      <p:sp>
        <p:nvSpPr>
          <p:cNvPr id="126" name="Right Arrow 125"/>
          <p:cNvSpPr/>
          <p:nvPr/>
        </p:nvSpPr>
        <p:spPr>
          <a:xfrm>
            <a:off x="1893476" y="4625233"/>
            <a:ext cx="628363" cy="5399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7" name="Right Arrow 126"/>
          <p:cNvSpPr/>
          <p:nvPr/>
        </p:nvSpPr>
        <p:spPr>
          <a:xfrm>
            <a:off x="4453299" y="4649774"/>
            <a:ext cx="628363" cy="5399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8" name="Right Arrow 127"/>
          <p:cNvSpPr/>
          <p:nvPr/>
        </p:nvSpPr>
        <p:spPr>
          <a:xfrm>
            <a:off x="6592415" y="4664525"/>
            <a:ext cx="628363" cy="5399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9" name="Diamond 128"/>
          <p:cNvSpPr/>
          <p:nvPr/>
        </p:nvSpPr>
        <p:spPr>
          <a:xfrm>
            <a:off x="8214708" y="2667034"/>
            <a:ext cx="295667" cy="300630"/>
          </a:xfrm>
          <a:prstGeom prst="diamond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4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537725" y="2635620"/>
            <a:ext cx="676982" cy="36345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Step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837964" y="2943516"/>
            <a:ext cx="2243698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Formulate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bypass system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options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(Combination of Features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20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Process, Many Activities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9" y="1528355"/>
            <a:ext cx="8438605" cy="408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kdshivel\Desktop\BWFS on Local\TPAR-fish-levee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00" y="5596481"/>
            <a:ext cx="5877107" cy="1065114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925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2950350" y="2647127"/>
            <a:ext cx="2700672" cy="2795273"/>
          </a:xfrm>
          <a:prstGeom prst="ellipse">
            <a:avLst/>
          </a:prstGeom>
          <a:solidFill>
            <a:schemeClr val="accent4">
              <a:lumMod val="75000"/>
              <a:alpha val="27843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52552" y="1282535"/>
            <a:ext cx="2921404" cy="2775115"/>
          </a:xfrm>
          <a:prstGeom prst="ellipse">
            <a:avLst/>
          </a:prstGeom>
          <a:solidFill>
            <a:schemeClr val="accent5">
              <a:lumMod val="40000"/>
              <a:lumOff val="60000"/>
              <a:alpha val="45882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55434" y="1318160"/>
            <a:ext cx="2847247" cy="2775115"/>
          </a:xfrm>
          <a:prstGeom prst="ellipse">
            <a:avLst/>
          </a:prstGeom>
          <a:solidFill>
            <a:schemeClr val="accent5">
              <a:lumMod val="40000"/>
              <a:lumOff val="60000"/>
              <a:alpha val="45882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983089" y="1342982"/>
            <a:ext cx="198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Basin-Wide Feasibility Studies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096346" y="3188842"/>
            <a:ext cx="1286723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16047" y="3188842"/>
            <a:ext cx="1234615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54401" y="4229100"/>
            <a:ext cx="1660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</a:rPr>
              <a:t>Local/Regional Priorities</a:t>
            </a:r>
            <a:endParaRPr lang="en-US" sz="1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</p:spPr>
        <p:txBody>
          <a:bodyPr/>
          <a:lstStyle/>
          <a:p>
            <a:r>
              <a:rPr lang="en-US" sz="3000" dirty="0" smtClean="0"/>
              <a:t>Scope of CVFPP Implementation Planning Efforts</a:t>
            </a:r>
            <a:endParaRPr lang="en-GB" sz="3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47442" y="5389092"/>
            <a:ext cx="373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Locally-led Regional Flood Management Planning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19" y="1318149"/>
            <a:ext cx="198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Central Valley Flood System Conservation Strategy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0801" y="973650"/>
            <a:ext cx="198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State-Led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89882" y="3004176"/>
            <a:ext cx="189683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16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State Interest</a:t>
            </a:r>
          </a:p>
        </p:txBody>
      </p:sp>
    </p:spTree>
    <p:extLst>
      <p:ext uri="{BB962C8B-B14F-4D97-AF65-F5344CB8AC3E}">
        <p14:creationId xmlns="" xmlns:p14="http://schemas.microsoft.com/office/powerpoint/2010/main" val="37692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567" y="1200148"/>
            <a:ext cx="8474944" cy="4203913"/>
          </a:xfrm>
          <a:prstGeom prst="rect">
            <a:avLst/>
          </a:prstGeom>
          <a:solidFill>
            <a:srgbClr val="F8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178810" y="1227662"/>
            <a:ext cx="1850390" cy="713016"/>
          </a:xfrm>
          <a:prstGeom prst="rect">
            <a:avLst/>
          </a:prstGeom>
          <a:gradFill>
            <a:gsLst>
              <a:gs pos="0">
                <a:srgbClr val="B6A288"/>
              </a:gs>
              <a:gs pos="82000">
                <a:srgbClr val="B6A288"/>
              </a:gs>
              <a:gs pos="100000">
                <a:srgbClr val="FFFFFF">
                  <a:alpha val="7059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0" rIns="4572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Review Regional </a:t>
            </a:r>
            <a:r>
              <a:rPr lang="en-US" sz="1200" dirty="0" smtClean="0">
                <a:solidFill>
                  <a:schemeClr val="tx1"/>
                </a:solidFill>
              </a:rPr>
              <a:t>Atlas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Collect </a:t>
            </a:r>
            <a:r>
              <a:rPr lang="en-US" sz="1200" dirty="0" smtClean="0">
                <a:solidFill>
                  <a:schemeClr val="tx1"/>
                </a:solidFill>
              </a:rPr>
              <a:t>Data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ID Regional Problems &amp; </a:t>
            </a:r>
            <a:r>
              <a:rPr lang="en-US" sz="1200" dirty="0" smtClean="0">
                <a:solidFill>
                  <a:schemeClr val="tx1"/>
                </a:solidFill>
              </a:rPr>
              <a:t>Priorities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93225" y="3387967"/>
            <a:ext cx="8839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28563" y="2685415"/>
            <a:ext cx="1808391" cy="603471"/>
          </a:xfrm>
          <a:prstGeom prst="rect">
            <a:avLst/>
          </a:prstGeom>
          <a:gradFill flip="none" rotWithShape="1">
            <a:gsLst>
              <a:gs pos="0">
                <a:srgbClr val="91B992"/>
              </a:gs>
              <a:gs pos="84000">
                <a:srgbClr val="91B992"/>
              </a:gs>
              <a:gs pos="100000">
                <a:srgbClr val="FFFFFF">
                  <a:alpha val="7059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0" rIns="4572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</a:lstStyle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ID Financing Strategies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Finance </a:t>
            </a:r>
            <a:r>
              <a:rPr lang="en-US" sz="1200" dirty="0" smtClean="0">
                <a:solidFill>
                  <a:schemeClr val="tx1"/>
                </a:solidFill>
              </a:rPr>
              <a:t>Plan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Draft </a:t>
            </a:r>
            <a:r>
              <a:rPr lang="en-US" sz="1200" dirty="0" smtClean="0">
                <a:solidFill>
                  <a:schemeClr val="tx1"/>
                </a:solidFill>
              </a:rPr>
              <a:t>and Final RFM Plan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702" y="1354013"/>
            <a:ext cx="212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Representative </a:t>
            </a:r>
            <a:b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Regional Flood Management Planning (RFMP) Activities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352" y="3471156"/>
            <a:ext cx="1878906" cy="183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Feather</a:t>
            </a:r>
          </a:p>
          <a:p>
            <a:pPr>
              <a:spcAft>
                <a:spcPts val="700"/>
              </a:spcAft>
            </a:pP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Upper/Mid Sac </a:t>
            </a:r>
          </a:p>
          <a:p>
            <a:pPr>
              <a:spcAft>
                <a:spcPts val="700"/>
              </a:spcAft>
            </a:pP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Lower Sac</a:t>
            </a:r>
          </a:p>
          <a:p>
            <a:pPr>
              <a:spcAft>
                <a:spcPts val="7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Lower San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Joaquin</a:t>
            </a:r>
            <a:endParaRPr lang="en-US" sz="1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700"/>
              </a:spcAft>
            </a:pP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Mid San Joaquin</a:t>
            </a:r>
          </a:p>
          <a:p>
            <a:pPr>
              <a:spcAft>
                <a:spcPts val="700"/>
              </a:spcAft>
            </a:pPr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Upper San Joaquin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1689" y="4702572"/>
            <a:ext cx="4873803" cy="228600"/>
          </a:xfrm>
          <a:prstGeom prst="rect">
            <a:avLst/>
          </a:prstGeom>
          <a:gradFill>
            <a:gsLst>
              <a:gs pos="17000">
                <a:srgbClr val="B6A288"/>
              </a:gs>
              <a:gs pos="57000">
                <a:srgbClr val="99C1C3"/>
              </a:gs>
              <a:gs pos="80000">
                <a:srgbClr val="91B992"/>
              </a:gs>
              <a:gs pos="0">
                <a:srgbClr val="B6A288"/>
              </a:gs>
              <a:gs pos="35000">
                <a:srgbClr val="99C1C3"/>
              </a:gs>
              <a:gs pos="91000">
                <a:srgbClr val="91B992"/>
              </a:gs>
              <a:gs pos="100000">
                <a:srgbClr val="91B992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0" rIns="4572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9853" y="3515219"/>
            <a:ext cx="4136335" cy="228600"/>
          </a:xfrm>
          <a:prstGeom prst="rect">
            <a:avLst/>
          </a:prstGeom>
          <a:gradFill>
            <a:gsLst>
              <a:gs pos="88326">
                <a:srgbClr val="91B992"/>
              </a:gs>
              <a:gs pos="43000">
                <a:srgbClr val="99C1C3"/>
              </a:gs>
              <a:gs pos="78000">
                <a:srgbClr val="91B992"/>
              </a:gs>
              <a:gs pos="0">
                <a:srgbClr val="B6A288"/>
              </a:gs>
              <a:gs pos="30000">
                <a:srgbClr val="AFAA97"/>
              </a:gs>
              <a:gs pos="66000">
                <a:srgbClr val="99C1C3"/>
              </a:gs>
              <a:gs pos="100000">
                <a:srgbClr val="91B992">
                  <a:alpha val="4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0" rIns="4572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2657" y="4411803"/>
            <a:ext cx="4872835" cy="228600"/>
          </a:xfrm>
          <a:prstGeom prst="rect">
            <a:avLst/>
          </a:prstGeom>
          <a:gradFill>
            <a:gsLst>
              <a:gs pos="73000">
                <a:srgbClr val="91B992"/>
              </a:gs>
              <a:gs pos="37000">
                <a:srgbClr val="A2B8B1"/>
              </a:gs>
              <a:gs pos="27000">
                <a:srgbClr val="B6A288"/>
              </a:gs>
              <a:gs pos="61000">
                <a:srgbClr val="99C1C3"/>
              </a:gs>
              <a:gs pos="0">
                <a:srgbClr val="B6A288"/>
              </a:gs>
              <a:gs pos="43000">
                <a:srgbClr val="99C1C3"/>
              </a:gs>
              <a:gs pos="85339">
                <a:srgbClr val="91B992"/>
              </a:gs>
              <a:gs pos="100000">
                <a:srgbClr val="91B992">
                  <a:alpha val="41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0" rIns="4572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2656" y="4970198"/>
            <a:ext cx="4606019" cy="209408"/>
          </a:xfrm>
          <a:prstGeom prst="rect">
            <a:avLst/>
          </a:prstGeom>
          <a:gradFill>
            <a:gsLst>
              <a:gs pos="78000">
                <a:srgbClr val="91B992"/>
              </a:gs>
              <a:gs pos="27000">
                <a:srgbClr val="B6A288"/>
              </a:gs>
              <a:gs pos="66000">
                <a:srgbClr val="99C1C3"/>
              </a:gs>
              <a:gs pos="0">
                <a:srgbClr val="B6A288"/>
              </a:gs>
              <a:gs pos="48000">
                <a:srgbClr val="99C1C3"/>
              </a:gs>
              <a:gs pos="89000">
                <a:srgbClr val="91B992"/>
              </a:gs>
              <a:gs pos="100000">
                <a:srgbClr val="91B992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0" rIns="4572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9853" y="4112761"/>
            <a:ext cx="4258826" cy="228600"/>
          </a:xfrm>
          <a:prstGeom prst="rect">
            <a:avLst/>
          </a:prstGeom>
          <a:gradFill>
            <a:gsLst>
              <a:gs pos="88326">
                <a:srgbClr val="91B992"/>
              </a:gs>
              <a:gs pos="34000">
                <a:srgbClr val="99C1C3"/>
              </a:gs>
              <a:gs pos="72000">
                <a:srgbClr val="91B992"/>
              </a:gs>
              <a:gs pos="0">
                <a:srgbClr val="B6A288"/>
              </a:gs>
              <a:gs pos="21000">
                <a:srgbClr val="AFAA97"/>
              </a:gs>
              <a:gs pos="56000">
                <a:srgbClr val="99C1C3"/>
              </a:gs>
              <a:gs pos="100000">
                <a:srgbClr val="91B992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0" rIns="4572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2659" y="3813989"/>
            <a:ext cx="4872833" cy="255687"/>
          </a:xfrm>
          <a:prstGeom prst="rect">
            <a:avLst/>
          </a:prstGeom>
          <a:gradFill>
            <a:gsLst>
              <a:gs pos="97000">
                <a:srgbClr val="91B992"/>
              </a:gs>
              <a:gs pos="79000">
                <a:srgbClr val="91B992"/>
              </a:gs>
              <a:gs pos="0">
                <a:srgbClr val="B6A288"/>
              </a:gs>
              <a:gs pos="36000">
                <a:srgbClr val="99C1C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0" rIns="4572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12560" y="4205873"/>
            <a:ext cx="1974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2">
                    <a:lumMod val="25000"/>
                  </a:schemeClr>
                </a:solidFill>
              </a:rPr>
              <a:t>Individual RFMPs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5442244"/>
              </p:ext>
            </p:extLst>
          </p:nvPr>
        </p:nvGraphicFramePr>
        <p:xfrm>
          <a:off x="2526550" y="5453231"/>
          <a:ext cx="31242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050"/>
                <a:gridCol w="781050"/>
                <a:gridCol w="781050"/>
                <a:gridCol w="78105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Q1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Q2</a:t>
                      </a:r>
                      <a:endParaRPr lang="en-US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Q3</a:t>
                      </a:r>
                      <a:endParaRPr lang="en-US" sz="12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Q4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28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4375611"/>
              </p:ext>
            </p:extLst>
          </p:nvPr>
        </p:nvGraphicFramePr>
        <p:xfrm>
          <a:off x="5676150" y="5460851"/>
          <a:ext cx="31242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050"/>
                <a:gridCol w="781050"/>
                <a:gridCol w="781050"/>
                <a:gridCol w="78105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Q1</a:t>
                      </a:r>
                      <a:endParaRPr lang="en-US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Q2</a:t>
                      </a:r>
                      <a:endParaRPr lang="en-US" sz="11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Q3</a:t>
                      </a:r>
                      <a:endParaRPr lang="en-US" sz="11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Q4</a:t>
                      </a:r>
                      <a:endParaRPr lang="en-US" sz="11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8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52226" y="5418881"/>
            <a:ext cx="1574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Timeframe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528425" y="1143000"/>
            <a:ext cx="0" cy="42039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65325" y="1143000"/>
            <a:ext cx="0" cy="42039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0758" y="1938863"/>
            <a:ext cx="2343252" cy="750279"/>
          </a:xfrm>
          <a:prstGeom prst="rect">
            <a:avLst/>
          </a:prstGeom>
          <a:gradFill>
            <a:gsLst>
              <a:gs pos="0">
                <a:srgbClr val="99C1C3"/>
              </a:gs>
              <a:gs pos="82000">
                <a:srgbClr val="99C1C3"/>
              </a:gs>
              <a:gs pos="100000">
                <a:srgbClr val="FFFFFF">
                  <a:alpha val="7059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0" rIns="4572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</a:lstStyle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Initial List of Regional Solutions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Screening Criteria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Evaluate and Compare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Prioritized Project </a:t>
            </a:r>
            <a:r>
              <a:rPr lang="en-US" sz="1200" dirty="0" smtClean="0">
                <a:solidFill>
                  <a:schemeClr val="tx1"/>
                </a:solidFill>
              </a:rPr>
              <a:t>List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9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and Engagement</a:t>
            </a:r>
            <a:endParaRPr lang="en-US" dirty="0"/>
          </a:p>
        </p:txBody>
      </p:sp>
      <p:sp>
        <p:nvSpPr>
          <p:cNvPr id="36" name="Donut 35"/>
          <p:cNvSpPr/>
          <p:nvPr/>
        </p:nvSpPr>
        <p:spPr>
          <a:xfrm>
            <a:off x="2287113" y="1697345"/>
            <a:ext cx="4694479" cy="4526334"/>
          </a:xfrm>
          <a:prstGeom prst="donut">
            <a:avLst>
              <a:gd name="adj" fmla="val 1211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03253" y="1925362"/>
            <a:ext cx="4460980" cy="4287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4485708"/>
                <a:gd name="adj2" fmla="val 75721"/>
              </a:avLst>
            </a:prstTxWarp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Informal 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Communication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437285" y="1099072"/>
            <a:ext cx="6177962" cy="6013194"/>
            <a:chOff x="7329972" y="750414"/>
            <a:chExt cx="5511248" cy="5417041"/>
          </a:xfrm>
        </p:grpSpPr>
        <p:sp>
          <p:nvSpPr>
            <p:cNvPr id="54" name="Freeform 53"/>
            <p:cNvSpPr/>
            <p:nvPr/>
          </p:nvSpPr>
          <p:spPr>
            <a:xfrm>
              <a:off x="7404279" y="750414"/>
              <a:ext cx="5386180" cy="5120233"/>
            </a:xfrm>
            <a:custGeom>
              <a:avLst/>
              <a:gdLst>
                <a:gd name="connsiteX0" fmla="*/ 1295400 w 5524500"/>
                <a:gd name="connsiteY0" fmla="*/ 50800 h 4622800"/>
                <a:gd name="connsiteX1" fmla="*/ 4508500 w 5524500"/>
                <a:gd name="connsiteY1" fmla="*/ 0 h 4622800"/>
                <a:gd name="connsiteX2" fmla="*/ 5524500 w 5524500"/>
                <a:gd name="connsiteY2" fmla="*/ 2717800 h 4622800"/>
                <a:gd name="connsiteX3" fmla="*/ 3390900 w 5524500"/>
                <a:gd name="connsiteY3" fmla="*/ 4622800 h 4622800"/>
                <a:gd name="connsiteX4" fmla="*/ 927100 w 5524500"/>
                <a:gd name="connsiteY4" fmla="*/ 3835400 h 4622800"/>
                <a:gd name="connsiteX5" fmla="*/ 317500 w 5524500"/>
                <a:gd name="connsiteY5" fmla="*/ 2463800 h 4622800"/>
                <a:gd name="connsiteX6" fmla="*/ 0 w 5524500"/>
                <a:gd name="connsiteY6" fmla="*/ 2514600 h 4622800"/>
                <a:gd name="connsiteX7" fmla="*/ 342900 w 5524500"/>
                <a:gd name="connsiteY7" fmla="*/ 2082800 h 4622800"/>
                <a:gd name="connsiteX8" fmla="*/ 901700 w 5524500"/>
                <a:gd name="connsiteY8" fmla="*/ 2362200 h 4622800"/>
                <a:gd name="connsiteX9" fmla="*/ 736600 w 5524500"/>
                <a:gd name="connsiteY9" fmla="*/ 2514600 h 4622800"/>
                <a:gd name="connsiteX10" fmla="*/ 2476500 w 5524500"/>
                <a:gd name="connsiteY10" fmla="*/ 4178300 h 4622800"/>
                <a:gd name="connsiteX11" fmla="*/ 5054600 w 5524500"/>
                <a:gd name="connsiteY11" fmla="*/ 2717800 h 4622800"/>
                <a:gd name="connsiteX12" fmla="*/ 4267200 w 5524500"/>
                <a:gd name="connsiteY12" fmla="*/ 393700 h 4622800"/>
                <a:gd name="connsiteX13" fmla="*/ 1549400 w 5524500"/>
                <a:gd name="connsiteY13" fmla="*/ 381000 h 4622800"/>
                <a:gd name="connsiteX14" fmla="*/ 1092200 w 5524500"/>
                <a:gd name="connsiteY14" fmla="*/ 266700 h 4622800"/>
                <a:gd name="connsiteX15" fmla="*/ 1295400 w 5524500"/>
                <a:gd name="connsiteY15" fmla="*/ 50800 h 4622800"/>
                <a:gd name="connsiteX0" fmla="*/ 1295400 w 5524500"/>
                <a:gd name="connsiteY0" fmla="*/ 50800 h 4622800"/>
                <a:gd name="connsiteX1" fmla="*/ 4508500 w 5524500"/>
                <a:gd name="connsiteY1" fmla="*/ 0 h 4622800"/>
                <a:gd name="connsiteX2" fmla="*/ 5524500 w 5524500"/>
                <a:gd name="connsiteY2" fmla="*/ 2717800 h 4622800"/>
                <a:gd name="connsiteX3" fmla="*/ 3390900 w 5524500"/>
                <a:gd name="connsiteY3" fmla="*/ 4622800 h 4622800"/>
                <a:gd name="connsiteX4" fmla="*/ 927100 w 5524500"/>
                <a:gd name="connsiteY4" fmla="*/ 3835400 h 4622800"/>
                <a:gd name="connsiteX5" fmla="*/ 317500 w 5524500"/>
                <a:gd name="connsiteY5" fmla="*/ 2463800 h 4622800"/>
                <a:gd name="connsiteX6" fmla="*/ 0 w 5524500"/>
                <a:gd name="connsiteY6" fmla="*/ 2514600 h 4622800"/>
                <a:gd name="connsiteX7" fmla="*/ 342900 w 5524500"/>
                <a:gd name="connsiteY7" fmla="*/ 2082800 h 4622800"/>
                <a:gd name="connsiteX8" fmla="*/ 901700 w 5524500"/>
                <a:gd name="connsiteY8" fmla="*/ 2362200 h 4622800"/>
                <a:gd name="connsiteX9" fmla="*/ 736600 w 5524500"/>
                <a:gd name="connsiteY9" fmla="*/ 2514600 h 4622800"/>
                <a:gd name="connsiteX10" fmla="*/ 2476500 w 5524500"/>
                <a:gd name="connsiteY10" fmla="*/ 4178300 h 4622800"/>
                <a:gd name="connsiteX11" fmla="*/ 5054600 w 5524500"/>
                <a:gd name="connsiteY11" fmla="*/ 2717800 h 4622800"/>
                <a:gd name="connsiteX12" fmla="*/ 4267200 w 5524500"/>
                <a:gd name="connsiteY12" fmla="*/ 393700 h 4622800"/>
                <a:gd name="connsiteX13" fmla="*/ 1549400 w 5524500"/>
                <a:gd name="connsiteY13" fmla="*/ 381000 h 4622800"/>
                <a:gd name="connsiteX14" fmla="*/ 1092200 w 5524500"/>
                <a:gd name="connsiteY14" fmla="*/ 266700 h 4622800"/>
                <a:gd name="connsiteX15" fmla="*/ 1295400 w 5524500"/>
                <a:gd name="connsiteY15" fmla="*/ 50800 h 4622800"/>
                <a:gd name="connsiteX0" fmla="*/ 1295400 w 5524500"/>
                <a:gd name="connsiteY0" fmla="*/ 406654 h 4978654"/>
                <a:gd name="connsiteX1" fmla="*/ 4508500 w 5524500"/>
                <a:gd name="connsiteY1" fmla="*/ 355854 h 4978654"/>
                <a:gd name="connsiteX2" fmla="*/ 5524500 w 5524500"/>
                <a:gd name="connsiteY2" fmla="*/ 3073654 h 4978654"/>
                <a:gd name="connsiteX3" fmla="*/ 3390900 w 5524500"/>
                <a:gd name="connsiteY3" fmla="*/ 4978654 h 4978654"/>
                <a:gd name="connsiteX4" fmla="*/ 927100 w 5524500"/>
                <a:gd name="connsiteY4" fmla="*/ 4191254 h 4978654"/>
                <a:gd name="connsiteX5" fmla="*/ 317500 w 5524500"/>
                <a:gd name="connsiteY5" fmla="*/ 2819654 h 4978654"/>
                <a:gd name="connsiteX6" fmla="*/ 0 w 5524500"/>
                <a:gd name="connsiteY6" fmla="*/ 2870454 h 4978654"/>
                <a:gd name="connsiteX7" fmla="*/ 342900 w 5524500"/>
                <a:gd name="connsiteY7" fmla="*/ 2438654 h 4978654"/>
                <a:gd name="connsiteX8" fmla="*/ 901700 w 5524500"/>
                <a:gd name="connsiteY8" fmla="*/ 2718054 h 4978654"/>
                <a:gd name="connsiteX9" fmla="*/ 736600 w 5524500"/>
                <a:gd name="connsiteY9" fmla="*/ 2870454 h 4978654"/>
                <a:gd name="connsiteX10" fmla="*/ 2476500 w 5524500"/>
                <a:gd name="connsiteY10" fmla="*/ 4534154 h 4978654"/>
                <a:gd name="connsiteX11" fmla="*/ 5054600 w 5524500"/>
                <a:gd name="connsiteY11" fmla="*/ 3073654 h 4978654"/>
                <a:gd name="connsiteX12" fmla="*/ 4267200 w 5524500"/>
                <a:gd name="connsiteY12" fmla="*/ 749554 h 4978654"/>
                <a:gd name="connsiteX13" fmla="*/ 1549400 w 5524500"/>
                <a:gd name="connsiteY13" fmla="*/ 736854 h 4978654"/>
                <a:gd name="connsiteX14" fmla="*/ 1092200 w 5524500"/>
                <a:gd name="connsiteY14" fmla="*/ 622554 h 4978654"/>
                <a:gd name="connsiteX15" fmla="*/ 1295400 w 5524500"/>
                <a:gd name="connsiteY15" fmla="*/ 406654 h 4978654"/>
                <a:gd name="connsiteX0" fmla="*/ 1295400 w 5524500"/>
                <a:gd name="connsiteY0" fmla="*/ 548967 h 5120967"/>
                <a:gd name="connsiteX1" fmla="*/ 4508500 w 5524500"/>
                <a:gd name="connsiteY1" fmla="*/ 498167 h 5120967"/>
                <a:gd name="connsiteX2" fmla="*/ 5524500 w 5524500"/>
                <a:gd name="connsiteY2" fmla="*/ 3215967 h 5120967"/>
                <a:gd name="connsiteX3" fmla="*/ 3390900 w 5524500"/>
                <a:gd name="connsiteY3" fmla="*/ 5120967 h 5120967"/>
                <a:gd name="connsiteX4" fmla="*/ 927100 w 5524500"/>
                <a:gd name="connsiteY4" fmla="*/ 4333567 h 5120967"/>
                <a:gd name="connsiteX5" fmla="*/ 317500 w 5524500"/>
                <a:gd name="connsiteY5" fmla="*/ 2961967 h 5120967"/>
                <a:gd name="connsiteX6" fmla="*/ 0 w 5524500"/>
                <a:gd name="connsiteY6" fmla="*/ 3012767 h 5120967"/>
                <a:gd name="connsiteX7" fmla="*/ 342900 w 5524500"/>
                <a:gd name="connsiteY7" fmla="*/ 2580967 h 5120967"/>
                <a:gd name="connsiteX8" fmla="*/ 901700 w 5524500"/>
                <a:gd name="connsiteY8" fmla="*/ 2860367 h 5120967"/>
                <a:gd name="connsiteX9" fmla="*/ 736600 w 5524500"/>
                <a:gd name="connsiteY9" fmla="*/ 3012767 h 5120967"/>
                <a:gd name="connsiteX10" fmla="*/ 2476500 w 5524500"/>
                <a:gd name="connsiteY10" fmla="*/ 4676467 h 5120967"/>
                <a:gd name="connsiteX11" fmla="*/ 5054600 w 5524500"/>
                <a:gd name="connsiteY11" fmla="*/ 3215967 h 5120967"/>
                <a:gd name="connsiteX12" fmla="*/ 4267200 w 5524500"/>
                <a:gd name="connsiteY12" fmla="*/ 891867 h 5120967"/>
                <a:gd name="connsiteX13" fmla="*/ 1549400 w 5524500"/>
                <a:gd name="connsiteY13" fmla="*/ 879167 h 5120967"/>
                <a:gd name="connsiteX14" fmla="*/ 1092200 w 5524500"/>
                <a:gd name="connsiteY14" fmla="*/ 764867 h 5120967"/>
                <a:gd name="connsiteX15" fmla="*/ 1295400 w 5524500"/>
                <a:gd name="connsiteY15" fmla="*/ 548967 h 5120967"/>
                <a:gd name="connsiteX0" fmla="*/ 1295400 w 5524500"/>
                <a:gd name="connsiteY0" fmla="*/ 548967 h 5120967"/>
                <a:gd name="connsiteX1" fmla="*/ 4508500 w 5524500"/>
                <a:gd name="connsiteY1" fmla="*/ 498167 h 5120967"/>
                <a:gd name="connsiteX2" fmla="*/ 5524500 w 5524500"/>
                <a:gd name="connsiteY2" fmla="*/ 3215967 h 5120967"/>
                <a:gd name="connsiteX3" fmla="*/ 3390900 w 5524500"/>
                <a:gd name="connsiteY3" fmla="*/ 5120967 h 5120967"/>
                <a:gd name="connsiteX4" fmla="*/ 927100 w 5524500"/>
                <a:gd name="connsiteY4" fmla="*/ 4333567 h 5120967"/>
                <a:gd name="connsiteX5" fmla="*/ 317500 w 5524500"/>
                <a:gd name="connsiteY5" fmla="*/ 2961967 h 5120967"/>
                <a:gd name="connsiteX6" fmla="*/ 0 w 5524500"/>
                <a:gd name="connsiteY6" fmla="*/ 3012767 h 5120967"/>
                <a:gd name="connsiteX7" fmla="*/ 342900 w 5524500"/>
                <a:gd name="connsiteY7" fmla="*/ 2580967 h 5120967"/>
                <a:gd name="connsiteX8" fmla="*/ 901700 w 5524500"/>
                <a:gd name="connsiteY8" fmla="*/ 2860367 h 5120967"/>
                <a:gd name="connsiteX9" fmla="*/ 736600 w 5524500"/>
                <a:gd name="connsiteY9" fmla="*/ 3012767 h 5120967"/>
                <a:gd name="connsiteX10" fmla="*/ 2476500 w 5524500"/>
                <a:gd name="connsiteY10" fmla="*/ 4676467 h 5120967"/>
                <a:gd name="connsiteX11" fmla="*/ 5054600 w 5524500"/>
                <a:gd name="connsiteY11" fmla="*/ 3215967 h 5120967"/>
                <a:gd name="connsiteX12" fmla="*/ 4267200 w 5524500"/>
                <a:gd name="connsiteY12" fmla="*/ 891867 h 5120967"/>
                <a:gd name="connsiteX13" fmla="*/ 1549400 w 5524500"/>
                <a:gd name="connsiteY13" fmla="*/ 879167 h 5120967"/>
                <a:gd name="connsiteX14" fmla="*/ 1092200 w 5524500"/>
                <a:gd name="connsiteY14" fmla="*/ 764867 h 5120967"/>
                <a:gd name="connsiteX15" fmla="*/ 1295400 w 5524500"/>
                <a:gd name="connsiteY15" fmla="*/ 548967 h 5120967"/>
                <a:gd name="connsiteX0" fmla="*/ 1295400 w 5524500"/>
                <a:gd name="connsiteY0" fmla="*/ 548967 h 5120967"/>
                <a:gd name="connsiteX1" fmla="*/ 4508500 w 5524500"/>
                <a:gd name="connsiteY1" fmla="*/ 498167 h 5120967"/>
                <a:gd name="connsiteX2" fmla="*/ 5524500 w 5524500"/>
                <a:gd name="connsiteY2" fmla="*/ 3215967 h 5120967"/>
                <a:gd name="connsiteX3" fmla="*/ 3390900 w 5524500"/>
                <a:gd name="connsiteY3" fmla="*/ 5120967 h 5120967"/>
                <a:gd name="connsiteX4" fmla="*/ 927100 w 5524500"/>
                <a:gd name="connsiteY4" fmla="*/ 4333567 h 5120967"/>
                <a:gd name="connsiteX5" fmla="*/ 317500 w 5524500"/>
                <a:gd name="connsiteY5" fmla="*/ 2961967 h 5120967"/>
                <a:gd name="connsiteX6" fmla="*/ 0 w 5524500"/>
                <a:gd name="connsiteY6" fmla="*/ 3012767 h 5120967"/>
                <a:gd name="connsiteX7" fmla="*/ 342900 w 5524500"/>
                <a:gd name="connsiteY7" fmla="*/ 2580967 h 5120967"/>
                <a:gd name="connsiteX8" fmla="*/ 901700 w 5524500"/>
                <a:gd name="connsiteY8" fmla="*/ 2860367 h 5120967"/>
                <a:gd name="connsiteX9" fmla="*/ 736600 w 5524500"/>
                <a:gd name="connsiteY9" fmla="*/ 3012767 h 5120967"/>
                <a:gd name="connsiteX10" fmla="*/ 2476500 w 5524500"/>
                <a:gd name="connsiteY10" fmla="*/ 4676467 h 5120967"/>
                <a:gd name="connsiteX11" fmla="*/ 5054600 w 5524500"/>
                <a:gd name="connsiteY11" fmla="*/ 3215967 h 5120967"/>
                <a:gd name="connsiteX12" fmla="*/ 4267200 w 5524500"/>
                <a:gd name="connsiteY12" fmla="*/ 891867 h 5120967"/>
                <a:gd name="connsiteX13" fmla="*/ 1549400 w 5524500"/>
                <a:gd name="connsiteY13" fmla="*/ 879167 h 5120967"/>
                <a:gd name="connsiteX14" fmla="*/ 1092200 w 5524500"/>
                <a:gd name="connsiteY14" fmla="*/ 764867 h 5120967"/>
                <a:gd name="connsiteX15" fmla="*/ 1295400 w 5524500"/>
                <a:gd name="connsiteY15" fmla="*/ 548967 h 5120967"/>
                <a:gd name="connsiteX0" fmla="*/ 1295400 w 5524500"/>
                <a:gd name="connsiteY0" fmla="*/ 548967 h 5120967"/>
                <a:gd name="connsiteX1" fmla="*/ 4508500 w 5524500"/>
                <a:gd name="connsiteY1" fmla="*/ 498167 h 5120967"/>
                <a:gd name="connsiteX2" fmla="*/ 5524500 w 5524500"/>
                <a:gd name="connsiteY2" fmla="*/ 3215967 h 5120967"/>
                <a:gd name="connsiteX3" fmla="*/ 3390900 w 5524500"/>
                <a:gd name="connsiteY3" fmla="*/ 5120967 h 5120967"/>
                <a:gd name="connsiteX4" fmla="*/ 927100 w 5524500"/>
                <a:gd name="connsiteY4" fmla="*/ 4333567 h 5120967"/>
                <a:gd name="connsiteX5" fmla="*/ 317500 w 5524500"/>
                <a:gd name="connsiteY5" fmla="*/ 2961967 h 5120967"/>
                <a:gd name="connsiteX6" fmla="*/ 0 w 5524500"/>
                <a:gd name="connsiteY6" fmla="*/ 3012767 h 5120967"/>
                <a:gd name="connsiteX7" fmla="*/ 342900 w 5524500"/>
                <a:gd name="connsiteY7" fmla="*/ 2580967 h 5120967"/>
                <a:gd name="connsiteX8" fmla="*/ 901700 w 5524500"/>
                <a:gd name="connsiteY8" fmla="*/ 2860367 h 5120967"/>
                <a:gd name="connsiteX9" fmla="*/ 736600 w 5524500"/>
                <a:gd name="connsiteY9" fmla="*/ 3012767 h 5120967"/>
                <a:gd name="connsiteX10" fmla="*/ 2476500 w 5524500"/>
                <a:gd name="connsiteY10" fmla="*/ 4676467 h 5120967"/>
                <a:gd name="connsiteX11" fmla="*/ 5054600 w 5524500"/>
                <a:gd name="connsiteY11" fmla="*/ 3215967 h 5120967"/>
                <a:gd name="connsiteX12" fmla="*/ 4267200 w 5524500"/>
                <a:gd name="connsiteY12" fmla="*/ 891867 h 5120967"/>
                <a:gd name="connsiteX13" fmla="*/ 1549400 w 5524500"/>
                <a:gd name="connsiteY13" fmla="*/ 879167 h 5120967"/>
                <a:gd name="connsiteX14" fmla="*/ 1092200 w 5524500"/>
                <a:gd name="connsiteY14" fmla="*/ 764867 h 5120967"/>
                <a:gd name="connsiteX15" fmla="*/ 1295400 w 5524500"/>
                <a:gd name="connsiteY15" fmla="*/ 548967 h 5120967"/>
                <a:gd name="connsiteX0" fmla="*/ 1295400 w 5590182"/>
                <a:gd name="connsiteY0" fmla="*/ 548967 h 5120967"/>
                <a:gd name="connsiteX1" fmla="*/ 4508500 w 5590182"/>
                <a:gd name="connsiteY1" fmla="*/ 498167 h 5120967"/>
                <a:gd name="connsiteX2" fmla="*/ 5524500 w 5590182"/>
                <a:gd name="connsiteY2" fmla="*/ 3215967 h 5120967"/>
                <a:gd name="connsiteX3" fmla="*/ 3390900 w 5590182"/>
                <a:gd name="connsiteY3" fmla="*/ 5120967 h 5120967"/>
                <a:gd name="connsiteX4" fmla="*/ 927100 w 5590182"/>
                <a:gd name="connsiteY4" fmla="*/ 4333567 h 5120967"/>
                <a:gd name="connsiteX5" fmla="*/ 317500 w 5590182"/>
                <a:gd name="connsiteY5" fmla="*/ 2961967 h 5120967"/>
                <a:gd name="connsiteX6" fmla="*/ 0 w 5590182"/>
                <a:gd name="connsiteY6" fmla="*/ 3012767 h 5120967"/>
                <a:gd name="connsiteX7" fmla="*/ 342900 w 5590182"/>
                <a:gd name="connsiteY7" fmla="*/ 2580967 h 5120967"/>
                <a:gd name="connsiteX8" fmla="*/ 901700 w 5590182"/>
                <a:gd name="connsiteY8" fmla="*/ 2860367 h 5120967"/>
                <a:gd name="connsiteX9" fmla="*/ 736600 w 5590182"/>
                <a:gd name="connsiteY9" fmla="*/ 3012767 h 5120967"/>
                <a:gd name="connsiteX10" fmla="*/ 2476500 w 5590182"/>
                <a:gd name="connsiteY10" fmla="*/ 4676467 h 5120967"/>
                <a:gd name="connsiteX11" fmla="*/ 5054600 w 5590182"/>
                <a:gd name="connsiteY11" fmla="*/ 3215967 h 5120967"/>
                <a:gd name="connsiteX12" fmla="*/ 4267200 w 5590182"/>
                <a:gd name="connsiteY12" fmla="*/ 891867 h 5120967"/>
                <a:gd name="connsiteX13" fmla="*/ 1549400 w 5590182"/>
                <a:gd name="connsiteY13" fmla="*/ 879167 h 5120967"/>
                <a:gd name="connsiteX14" fmla="*/ 1092200 w 5590182"/>
                <a:gd name="connsiteY14" fmla="*/ 764867 h 5120967"/>
                <a:gd name="connsiteX15" fmla="*/ 1295400 w 5590182"/>
                <a:gd name="connsiteY15" fmla="*/ 548967 h 5120967"/>
                <a:gd name="connsiteX0" fmla="*/ 1295400 w 5590182"/>
                <a:gd name="connsiteY0" fmla="*/ 548967 h 5120967"/>
                <a:gd name="connsiteX1" fmla="*/ 4508500 w 5590182"/>
                <a:gd name="connsiteY1" fmla="*/ 498167 h 5120967"/>
                <a:gd name="connsiteX2" fmla="*/ 5524500 w 5590182"/>
                <a:gd name="connsiteY2" fmla="*/ 3215967 h 5120967"/>
                <a:gd name="connsiteX3" fmla="*/ 3390900 w 5590182"/>
                <a:gd name="connsiteY3" fmla="*/ 5120967 h 5120967"/>
                <a:gd name="connsiteX4" fmla="*/ 927100 w 5590182"/>
                <a:gd name="connsiteY4" fmla="*/ 4333567 h 5120967"/>
                <a:gd name="connsiteX5" fmla="*/ 317500 w 5590182"/>
                <a:gd name="connsiteY5" fmla="*/ 2961967 h 5120967"/>
                <a:gd name="connsiteX6" fmla="*/ 0 w 5590182"/>
                <a:gd name="connsiteY6" fmla="*/ 3012767 h 5120967"/>
                <a:gd name="connsiteX7" fmla="*/ 342900 w 5590182"/>
                <a:gd name="connsiteY7" fmla="*/ 2580967 h 5120967"/>
                <a:gd name="connsiteX8" fmla="*/ 901700 w 5590182"/>
                <a:gd name="connsiteY8" fmla="*/ 2860367 h 5120967"/>
                <a:gd name="connsiteX9" fmla="*/ 736600 w 5590182"/>
                <a:gd name="connsiteY9" fmla="*/ 3012767 h 5120967"/>
                <a:gd name="connsiteX10" fmla="*/ 2476500 w 5590182"/>
                <a:gd name="connsiteY10" fmla="*/ 4676467 h 5120967"/>
                <a:gd name="connsiteX11" fmla="*/ 5054600 w 5590182"/>
                <a:gd name="connsiteY11" fmla="*/ 3215967 h 5120967"/>
                <a:gd name="connsiteX12" fmla="*/ 4267200 w 5590182"/>
                <a:gd name="connsiteY12" fmla="*/ 891867 h 5120967"/>
                <a:gd name="connsiteX13" fmla="*/ 1549400 w 5590182"/>
                <a:gd name="connsiteY13" fmla="*/ 879167 h 5120967"/>
                <a:gd name="connsiteX14" fmla="*/ 1092200 w 5590182"/>
                <a:gd name="connsiteY14" fmla="*/ 764867 h 5120967"/>
                <a:gd name="connsiteX15" fmla="*/ 1295400 w 5590182"/>
                <a:gd name="connsiteY15" fmla="*/ 548967 h 5120967"/>
                <a:gd name="connsiteX0" fmla="*/ 1295400 w 5590182"/>
                <a:gd name="connsiteY0" fmla="*/ 548967 h 5120967"/>
                <a:gd name="connsiteX1" fmla="*/ 4508500 w 5590182"/>
                <a:gd name="connsiteY1" fmla="*/ 498167 h 5120967"/>
                <a:gd name="connsiteX2" fmla="*/ 5524500 w 5590182"/>
                <a:gd name="connsiteY2" fmla="*/ 3215967 h 5120967"/>
                <a:gd name="connsiteX3" fmla="*/ 3390900 w 5590182"/>
                <a:gd name="connsiteY3" fmla="*/ 5120967 h 5120967"/>
                <a:gd name="connsiteX4" fmla="*/ 927100 w 5590182"/>
                <a:gd name="connsiteY4" fmla="*/ 4333567 h 5120967"/>
                <a:gd name="connsiteX5" fmla="*/ 317500 w 5590182"/>
                <a:gd name="connsiteY5" fmla="*/ 2961967 h 5120967"/>
                <a:gd name="connsiteX6" fmla="*/ 0 w 5590182"/>
                <a:gd name="connsiteY6" fmla="*/ 3012767 h 5120967"/>
                <a:gd name="connsiteX7" fmla="*/ 342900 w 5590182"/>
                <a:gd name="connsiteY7" fmla="*/ 2580967 h 5120967"/>
                <a:gd name="connsiteX8" fmla="*/ 901700 w 5590182"/>
                <a:gd name="connsiteY8" fmla="*/ 2860367 h 5120967"/>
                <a:gd name="connsiteX9" fmla="*/ 736600 w 5590182"/>
                <a:gd name="connsiteY9" fmla="*/ 3012767 h 5120967"/>
                <a:gd name="connsiteX10" fmla="*/ 2476500 w 5590182"/>
                <a:gd name="connsiteY10" fmla="*/ 4676467 h 5120967"/>
                <a:gd name="connsiteX11" fmla="*/ 5054600 w 5590182"/>
                <a:gd name="connsiteY11" fmla="*/ 3215967 h 5120967"/>
                <a:gd name="connsiteX12" fmla="*/ 4267200 w 5590182"/>
                <a:gd name="connsiteY12" fmla="*/ 891867 h 5120967"/>
                <a:gd name="connsiteX13" fmla="*/ 1549400 w 5590182"/>
                <a:gd name="connsiteY13" fmla="*/ 879167 h 5120967"/>
                <a:gd name="connsiteX14" fmla="*/ 1092200 w 5590182"/>
                <a:gd name="connsiteY14" fmla="*/ 764867 h 5120967"/>
                <a:gd name="connsiteX15" fmla="*/ 1295400 w 5590182"/>
                <a:gd name="connsiteY15" fmla="*/ 548967 h 5120967"/>
                <a:gd name="connsiteX0" fmla="*/ 1295400 w 5590182"/>
                <a:gd name="connsiteY0" fmla="*/ 548967 h 5120967"/>
                <a:gd name="connsiteX1" fmla="*/ 4508500 w 5590182"/>
                <a:gd name="connsiteY1" fmla="*/ 498167 h 5120967"/>
                <a:gd name="connsiteX2" fmla="*/ 5524500 w 5590182"/>
                <a:gd name="connsiteY2" fmla="*/ 3215967 h 5120967"/>
                <a:gd name="connsiteX3" fmla="*/ 3390900 w 5590182"/>
                <a:gd name="connsiteY3" fmla="*/ 5120967 h 5120967"/>
                <a:gd name="connsiteX4" fmla="*/ 927100 w 5590182"/>
                <a:gd name="connsiteY4" fmla="*/ 4333567 h 5120967"/>
                <a:gd name="connsiteX5" fmla="*/ 317500 w 5590182"/>
                <a:gd name="connsiteY5" fmla="*/ 2961967 h 5120967"/>
                <a:gd name="connsiteX6" fmla="*/ 0 w 5590182"/>
                <a:gd name="connsiteY6" fmla="*/ 3012767 h 5120967"/>
                <a:gd name="connsiteX7" fmla="*/ 342900 w 5590182"/>
                <a:gd name="connsiteY7" fmla="*/ 2580967 h 5120967"/>
                <a:gd name="connsiteX8" fmla="*/ 901700 w 5590182"/>
                <a:gd name="connsiteY8" fmla="*/ 2860367 h 5120967"/>
                <a:gd name="connsiteX9" fmla="*/ 736600 w 5590182"/>
                <a:gd name="connsiteY9" fmla="*/ 3012767 h 5120967"/>
                <a:gd name="connsiteX10" fmla="*/ 2476500 w 5590182"/>
                <a:gd name="connsiteY10" fmla="*/ 4676467 h 5120967"/>
                <a:gd name="connsiteX11" fmla="*/ 5054600 w 5590182"/>
                <a:gd name="connsiteY11" fmla="*/ 3215967 h 5120967"/>
                <a:gd name="connsiteX12" fmla="*/ 4267200 w 5590182"/>
                <a:gd name="connsiteY12" fmla="*/ 891867 h 5120967"/>
                <a:gd name="connsiteX13" fmla="*/ 1549400 w 5590182"/>
                <a:gd name="connsiteY13" fmla="*/ 879167 h 5120967"/>
                <a:gd name="connsiteX14" fmla="*/ 1092200 w 5590182"/>
                <a:gd name="connsiteY14" fmla="*/ 764867 h 5120967"/>
                <a:gd name="connsiteX15" fmla="*/ 1295400 w 5590182"/>
                <a:gd name="connsiteY15" fmla="*/ 548967 h 5120967"/>
                <a:gd name="connsiteX0" fmla="*/ 1295400 w 5590182"/>
                <a:gd name="connsiteY0" fmla="*/ 548967 h 5120967"/>
                <a:gd name="connsiteX1" fmla="*/ 4508500 w 5590182"/>
                <a:gd name="connsiteY1" fmla="*/ 498167 h 5120967"/>
                <a:gd name="connsiteX2" fmla="*/ 5524500 w 5590182"/>
                <a:gd name="connsiteY2" fmla="*/ 3215967 h 5120967"/>
                <a:gd name="connsiteX3" fmla="*/ 3390900 w 5590182"/>
                <a:gd name="connsiteY3" fmla="*/ 5120967 h 5120967"/>
                <a:gd name="connsiteX4" fmla="*/ 927100 w 5590182"/>
                <a:gd name="connsiteY4" fmla="*/ 4333567 h 5120967"/>
                <a:gd name="connsiteX5" fmla="*/ 317500 w 5590182"/>
                <a:gd name="connsiteY5" fmla="*/ 2961967 h 5120967"/>
                <a:gd name="connsiteX6" fmla="*/ 0 w 5590182"/>
                <a:gd name="connsiteY6" fmla="*/ 3012767 h 5120967"/>
                <a:gd name="connsiteX7" fmla="*/ 342900 w 5590182"/>
                <a:gd name="connsiteY7" fmla="*/ 2580967 h 5120967"/>
                <a:gd name="connsiteX8" fmla="*/ 901700 w 5590182"/>
                <a:gd name="connsiteY8" fmla="*/ 2860367 h 5120967"/>
                <a:gd name="connsiteX9" fmla="*/ 736600 w 5590182"/>
                <a:gd name="connsiteY9" fmla="*/ 3012767 h 5120967"/>
                <a:gd name="connsiteX10" fmla="*/ 2476500 w 5590182"/>
                <a:gd name="connsiteY10" fmla="*/ 4676467 h 5120967"/>
                <a:gd name="connsiteX11" fmla="*/ 5054600 w 5590182"/>
                <a:gd name="connsiteY11" fmla="*/ 3215967 h 5120967"/>
                <a:gd name="connsiteX12" fmla="*/ 4267200 w 5590182"/>
                <a:gd name="connsiteY12" fmla="*/ 891867 h 5120967"/>
                <a:gd name="connsiteX13" fmla="*/ 1549400 w 5590182"/>
                <a:gd name="connsiteY13" fmla="*/ 879167 h 5120967"/>
                <a:gd name="connsiteX14" fmla="*/ 1092200 w 5590182"/>
                <a:gd name="connsiteY14" fmla="*/ 764867 h 5120967"/>
                <a:gd name="connsiteX15" fmla="*/ 1295400 w 5590182"/>
                <a:gd name="connsiteY15" fmla="*/ 548967 h 5120967"/>
                <a:gd name="connsiteX0" fmla="*/ 1295400 w 5590182"/>
                <a:gd name="connsiteY0" fmla="*/ 548967 h 5120967"/>
                <a:gd name="connsiteX1" fmla="*/ 4508500 w 5590182"/>
                <a:gd name="connsiteY1" fmla="*/ 498167 h 5120967"/>
                <a:gd name="connsiteX2" fmla="*/ 5524500 w 5590182"/>
                <a:gd name="connsiteY2" fmla="*/ 3215967 h 5120967"/>
                <a:gd name="connsiteX3" fmla="*/ 3390900 w 5590182"/>
                <a:gd name="connsiteY3" fmla="*/ 5120967 h 5120967"/>
                <a:gd name="connsiteX4" fmla="*/ 927100 w 5590182"/>
                <a:gd name="connsiteY4" fmla="*/ 4333567 h 5120967"/>
                <a:gd name="connsiteX5" fmla="*/ 317500 w 5590182"/>
                <a:gd name="connsiteY5" fmla="*/ 2961967 h 5120967"/>
                <a:gd name="connsiteX6" fmla="*/ 0 w 5590182"/>
                <a:gd name="connsiteY6" fmla="*/ 3012767 h 5120967"/>
                <a:gd name="connsiteX7" fmla="*/ 342900 w 5590182"/>
                <a:gd name="connsiteY7" fmla="*/ 2580967 h 5120967"/>
                <a:gd name="connsiteX8" fmla="*/ 901700 w 5590182"/>
                <a:gd name="connsiteY8" fmla="*/ 2860367 h 5120967"/>
                <a:gd name="connsiteX9" fmla="*/ 736600 w 5590182"/>
                <a:gd name="connsiteY9" fmla="*/ 3012767 h 5120967"/>
                <a:gd name="connsiteX10" fmla="*/ 2476500 w 5590182"/>
                <a:gd name="connsiteY10" fmla="*/ 4676467 h 5120967"/>
                <a:gd name="connsiteX11" fmla="*/ 5054600 w 5590182"/>
                <a:gd name="connsiteY11" fmla="*/ 3215967 h 5120967"/>
                <a:gd name="connsiteX12" fmla="*/ 4267200 w 5590182"/>
                <a:gd name="connsiteY12" fmla="*/ 891867 h 5120967"/>
                <a:gd name="connsiteX13" fmla="*/ 1549400 w 5590182"/>
                <a:gd name="connsiteY13" fmla="*/ 879167 h 5120967"/>
                <a:gd name="connsiteX14" fmla="*/ 1092200 w 5590182"/>
                <a:gd name="connsiteY14" fmla="*/ 764867 h 5120967"/>
                <a:gd name="connsiteX15" fmla="*/ 1295400 w 5590182"/>
                <a:gd name="connsiteY15" fmla="*/ 548967 h 5120967"/>
                <a:gd name="connsiteX0" fmla="*/ 1295400 w 5590182"/>
                <a:gd name="connsiteY0" fmla="*/ 548967 h 5120967"/>
                <a:gd name="connsiteX1" fmla="*/ 4508500 w 5590182"/>
                <a:gd name="connsiteY1" fmla="*/ 498167 h 5120967"/>
                <a:gd name="connsiteX2" fmla="*/ 5524500 w 5590182"/>
                <a:gd name="connsiteY2" fmla="*/ 3215967 h 5120967"/>
                <a:gd name="connsiteX3" fmla="*/ 3390900 w 5590182"/>
                <a:gd name="connsiteY3" fmla="*/ 5120967 h 5120967"/>
                <a:gd name="connsiteX4" fmla="*/ 927100 w 5590182"/>
                <a:gd name="connsiteY4" fmla="*/ 4333567 h 5120967"/>
                <a:gd name="connsiteX5" fmla="*/ 317500 w 5590182"/>
                <a:gd name="connsiteY5" fmla="*/ 2961967 h 5120967"/>
                <a:gd name="connsiteX6" fmla="*/ 0 w 5590182"/>
                <a:gd name="connsiteY6" fmla="*/ 3012767 h 5120967"/>
                <a:gd name="connsiteX7" fmla="*/ 342900 w 5590182"/>
                <a:gd name="connsiteY7" fmla="*/ 2580967 h 5120967"/>
                <a:gd name="connsiteX8" fmla="*/ 901700 w 5590182"/>
                <a:gd name="connsiteY8" fmla="*/ 2860367 h 5120967"/>
                <a:gd name="connsiteX9" fmla="*/ 736600 w 5590182"/>
                <a:gd name="connsiteY9" fmla="*/ 3012767 h 5120967"/>
                <a:gd name="connsiteX10" fmla="*/ 2476500 w 5590182"/>
                <a:gd name="connsiteY10" fmla="*/ 4676467 h 5120967"/>
                <a:gd name="connsiteX11" fmla="*/ 5054600 w 5590182"/>
                <a:gd name="connsiteY11" fmla="*/ 3215967 h 5120967"/>
                <a:gd name="connsiteX12" fmla="*/ 4267200 w 5590182"/>
                <a:gd name="connsiteY12" fmla="*/ 891867 h 5120967"/>
                <a:gd name="connsiteX13" fmla="*/ 1549400 w 5590182"/>
                <a:gd name="connsiteY13" fmla="*/ 879167 h 5120967"/>
                <a:gd name="connsiteX14" fmla="*/ 1092200 w 5590182"/>
                <a:gd name="connsiteY14" fmla="*/ 764867 h 5120967"/>
                <a:gd name="connsiteX15" fmla="*/ 1295400 w 5590182"/>
                <a:gd name="connsiteY15" fmla="*/ 548967 h 5120967"/>
                <a:gd name="connsiteX0" fmla="*/ 1295400 w 5590182"/>
                <a:gd name="connsiteY0" fmla="*/ 548967 h 5126297"/>
                <a:gd name="connsiteX1" fmla="*/ 4508500 w 5590182"/>
                <a:gd name="connsiteY1" fmla="*/ 498167 h 5126297"/>
                <a:gd name="connsiteX2" fmla="*/ 5524500 w 5590182"/>
                <a:gd name="connsiteY2" fmla="*/ 3215967 h 5126297"/>
                <a:gd name="connsiteX3" fmla="*/ 3390900 w 5590182"/>
                <a:gd name="connsiteY3" fmla="*/ 5120967 h 5126297"/>
                <a:gd name="connsiteX4" fmla="*/ 927100 w 5590182"/>
                <a:gd name="connsiteY4" fmla="*/ 4333567 h 5126297"/>
                <a:gd name="connsiteX5" fmla="*/ 317500 w 5590182"/>
                <a:gd name="connsiteY5" fmla="*/ 2961967 h 5126297"/>
                <a:gd name="connsiteX6" fmla="*/ 0 w 5590182"/>
                <a:gd name="connsiteY6" fmla="*/ 3012767 h 5126297"/>
                <a:gd name="connsiteX7" fmla="*/ 342900 w 5590182"/>
                <a:gd name="connsiteY7" fmla="*/ 2580967 h 5126297"/>
                <a:gd name="connsiteX8" fmla="*/ 901700 w 5590182"/>
                <a:gd name="connsiteY8" fmla="*/ 2860367 h 5126297"/>
                <a:gd name="connsiteX9" fmla="*/ 736600 w 5590182"/>
                <a:gd name="connsiteY9" fmla="*/ 3012767 h 5126297"/>
                <a:gd name="connsiteX10" fmla="*/ 2476500 w 5590182"/>
                <a:gd name="connsiteY10" fmla="*/ 4676467 h 5126297"/>
                <a:gd name="connsiteX11" fmla="*/ 5054600 w 5590182"/>
                <a:gd name="connsiteY11" fmla="*/ 3215967 h 5126297"/>
                <a:gd name="connsiteX12" fmla="*/ 4267200 w 5590182"/>
                <a:gd name="connsiteY12" fmla="*/ 891867 h 5126297"/>
                <a:gd name="connsiteX13" fmla="*/ 1549400 w 5590182"/>
                <a:gd name="connsiteY13" fmla="*/ 879167 h 5126297"/>
                <a:gd name="connsiteX14" fmla="*/ 1092200 w 5590182"/>
                <a:gd name="connsiteY14" fmla="*/ 764867 h 5126297"/>
                <a:gd name="connsiteX15" fmla="*/ 1295400 w 5590182"/>
                <a:gd name="connsiteY15" fmla="*/ 548967 h 5126297"/>
                <a:gd name="connsiteX0" fmla="*/ 1295400 w 5590182"/>
                <a:gd name="connsiteY0" fmla="*/ 548967 h 5126297"/>
                <a:gd name="connsiteX1" fmla="*/ 4508500 w 5590182"/>
                <a:gd name="connsiteY1" fmla="*/ 498167 h 5126297"/>
                <a:gd name="connsiteX2" fmla="*/ 5524500 w 5590182"/>
                <a:gd name="connsiteY2" fmla="*/ 3215967 h 5126297"/>
                <a:gd name="connsiteX3" fmla="*/ 3390900 w 5590182"/>
                <a:gd name="connsiteY3" fmla="*/ 5120967 h 5126297"/>
                <a:gd name="connsiteX4" fmla="*/ 927100 w 5590182"/>
                <a:gd name="connsiteY4" fmla="*/ 4333567 h 5126297"/>
                <a:gd name="connsiteX5" fmla="*/ 317500 w 5590182"/>
                <a:gd name="connsiteY5" fmla="*/ 2961967 h 5126297"/>
                <a:gd name="connsiteX6" fmla="*/ 0 w 5590182"/>
                <a:gd name="connsiteY6" fmla="*/ 3012767 h 5126297"/>
                <a:gd name="connsiteX7" fmla="*/ 342900 w 5590182"/>
                <a:gd name="connsiteY7" fmla="*/ 2580967 h 5126297"/>
                <a:gd name="connsiteX8" fmla="*/ 901700 w 5590182"/>
                <a:gd name="connsiteY8" fmla="*/ 2860367 h 5126297"/>
                <a:gd name="connsiteX9" fmla="*/ 736600 w 5590182"/>
                <a:gd name="connsiteY9" fmla="*/ 3012767 h 5126297"/>
                <a:gd name="connsiteX10" fmla="*/ 2476500 w 5590182"/>
                <a:gd name="connsiteY10" fmla="*/ 4676467 h 5126297"/>
                <a:gd name="connsiteX11" fmla="*/ 5054600 w 5590182"/>
                <a:gd name="connsiteY11" fmla="*/ 3215967 h 5126297"/>
                <a:gd name="connsiteX12" fmla="*/ 4267200 w 5590182"/>
                <a:gd name="connsiteY12" fmla="*/ 891867 h 5126297"/>
                <a:gd name="connsiteX13" fmla="*/ 1549400 w 5590182"/>
                <a:gd name="connsiteY13" fmla="*/ 879167 h 5126297"/>
                <a:gd name="connsiteX14" fmla="*/ 1092200 w 5590182"/>
                <a:gd name="connsiteY14" fmla="*/ 764867 h 5126297"/>
                <a:gd name="connsiteX15" fmla="*/ 1295400 w 5590182"/>
                <a:gd name="connsiteY15" fmla="*/ 548967 h 5126297"/>
                <a:gd name="connsiteX0" fmla="*/ 1295400 w 5590182"/>
                <a:gd name="connsiteY0" fmla="*/ 548967 h 5126297"/>
                <a:gd name="connsiteX1" fmla="*/ 4508500 w 5590182"/>
                <a:gd name="connsiteY1" fmla="*/ 498167 h 5126297"/>
                <a:gd name="connsiteX2" fmla="*/ 5524500 w 5590182"/>
                <a:gd name="connsiteY2" fmla="*/ 3215967 h 5126297"/>
                <a:gd name="connsiteX3" fmla="*/ 3390900 w 5590182"/>
                <a:gd name="connsiteY3" fmla="*/ 5120967 h 5126297"/>
                <a:gd name="connsiteX4" fmla="*/ 927100 w 5590182"/>
                <a:gd name="connsiteY4" fmla="*/ 4333567 h 5126297"/>
                <a:gd name="connsiteX5" fmla="*/ 317500 w 5590182"/>
                <a:gd name="connsiteY5" fmla="*/ 2961967 h 5126297"/>
                <a:gd name="connsiteX6" fmla="*/ 0 w 5590182"/>
                <a:gd name="connsiteY6" fmla="*/ 3012767 h 5126297"/>
                <a:gd name="connsiteX7" fmla="*/ 342900 w 5590182"/>
                <a:gd name="connsiteY7" fmla="*/ 2580967 h 5126297"/>
                <a:gd name="connsiteX8" fmla="*/ 901700 w 5590182"/>
                <a:gd name="connsiteY8" fmla="*/ 2860367 h 5126297"/>
                <a:gd name="connsiteX9" fmla="*/ 736600 w 5590182"/>
                <a:gd name="connsiteY9" fmla="*/ 3012767 h 5126297"/>
                <a:gd name="connsiteX10" fmla="*/ 2476500 w 5590182"/>
                <a:gd name="connsiteY10" fmla="*/ 4676467 h 5126297"/>
                <a:gd name="connsiteX11" fmla="*/ 5054600 w 5590182"/>
                <a:gd name="connsiteY11" fmla="*/ 3215967 h 5126297"/>
                <a:gd name="connsiteX12" fmla="*/ 4267200 w 5590182"/>
                <a:gd name="connsiteY12" fmla="*/ 891867 h 5126297"/>
                <a:gd name="connsiteX13" fmla="*/ 1549400 w 5590182"/>
                <a:gd name="connsiteY13" fmla="*/ 879167 h 5126297"/>
                <a:gd name="connsiteX14" fmla="*/ 1092200 w 5590182"/>
                <a:gd name="connsiteY14" fmla="*/ 764867 h 5126297"/>
                <a:gd name="connsiteX15" fmla="*/ 1295400 w 5590182"/>
                <a:gd name="connsiteY15" fmla="*/ 548967 h 5126297"/>
                <a:gd name="connsiteX0" fmla="*/ 1295400 w 5590182"/>
                <a:gd name="connsiteY0" fmla="*/ 548967 h 5126297"/>
                <a:gd name="connsiteX1" fmla="*/ 4508500 w 5590182"/>
                <a:gd name="connsiteY1" fmla="*/ 498167 h 5126297"/>
                <a:gd name="connsiteX2" fmla="*/ 5524500 w 5590182"/>
                <a:gd name="connsiteY2" fmla="*/ 3215967 h 5126297"/>
                <a:gd name="connsiteX3" fmla="*/ 3390900 w 5590182"/>
                <a:gd name="connsiteY3" fmla="*/ 5120967 h 5126297"/>
                <a:gd name="connsiteX4" fmla="*/ 927100 w 5590182"/>
                <a:gd name="connsiteY4" fmla="*/ 4333567 h 5126297"/>
                <a:gd name="connsiteX5" fmla="*/ 317500 w 5590182"/>
                <a:gd name="connsiteY5" fmla="*/ 2961967 h 5126297"/>
                <a:gd name="connsiteX6" fmla="*/ 0 w 5590182"/>
                <a:gd name="connsiteY6" fmla="*/ 3012767 h 5126297"/>
                <a:gd name="connsiteX7" fmla="*/ 342900 w 5590182"/>
                <a:gd name="connsiteY7" fmla="*/ 2580967 h 5126297"/>
                <a:gd name="connsiteX8" fmla="*/ 901700 w 5590182"/>
                <a:gd name="connsiteY8" fmla="*/ 2860367 h 5126297"/>
                <a:gd name="connsiteX9" fmla="*/ 736600 w 5590182"/>
                <a:gd name="connsiteY9" fmla="*/ 3012767 h 5126297"/>
                <a:gd name="connsiteX10" fmla="*/ 2476500 w 5590182"/>
                <a:gd name="connsiteY10" fmla="*/ 4676467 h 5126297"/>
                <a:gd name="connsiteX11" fmla="*/ 5054600 w 5590182"/>
                <a:gd name="connsiteY11" fmla="*/ 3215967 h 5126297"/>
                <a:gd name="connsiteX12" fmla="*/ 4267200 w 5590182"/>
                <a:gd name="connsiteY12" fmla="*/ 891867 h 5126297"/>
                <a:gd name="connsiteX13" fmla="*/ 1549400 w 5590182"/>
                <a:gd name="connsiteY13" fmla="*/ 879167 h 5126297"/>
                <a:gd name="connsiteX14" fmla="*/ 1092200 w 5590182"/>
                <a:gd name="connsiteY14" fmla="*/ 764867 h 5126297"/>
                <a:gd name="connsiteX15" fmla="*/ 1295400 w 5590182"/>
                <a:gd name="connsiteY15" fmla="*/ 548967 h 5126297"/>
                <a:gd name="connsiteX0" fmla="*/ 1295400 w 5590182"/>
                <a:gd name="connsiteY0" fmla="*/ 548967 h 5126297"/>
                <a:gd name="connsiteX1" fmla="*/ 4508500 w 5590182"/>
                <a:gd name="connsiteY1" fmla="*/ 498167 h 5126297"/>
                <a:gd name="connsiteX2" fmla="*/ 5524500 w 5590182"/>
                <a:gd name="connsiteY2" fmla="*/ 3215967 h 5126297"/>
                <a:gd name="connsiteX3" fmla="*/ 3390900 w 5590182"/>
                <a:gd name="connsiteY3" fmla="*/ 5120967 h 5126297"/>
                <a:gd name="connsiteX4" fmla="*/ 927100 w 5590182"/>
                <a:gd name="connsiteY4" fmla="*/ 4333567 h 5126297"/>
                <a:gd name="connsiteX5" fmla="*/ 317500 w 5590182"/>
                <a:gd name="connsiteY5" fmla="*/ 2961967 h 5126297"/>
                <a:gd name="connsiteX6" fmla="*/ 0 w 5590182"/>
                <a:gd name="connsiteY6" fmla="*/ 3012767 h 5126297"/>
                <a:gd name="connsiteX7" fmla="*/ 342900 w 5590182"/>
                <a:gd name="connsiteY7" fmla="*/ 2580967 h 5126297"/>
                <a:gd name="connsiteX8" fmla="*/ 901700 w 5590182"/>
                <a:gd name="connsiteY8" fmla="*/ 2860367 h 5126297"/>
                <a:gd name="connsiteX9" fmla="*/ 736600 w 5590182"/>
                <a:gd name="connsiteY9" fmla="*/ 3012767 h 5126297"/>
                <a:gd name="connsiteX10" fmla="*/ 2476500 w 5590182"/>
                <a:gd name="connsiteY10" fmla="*/ 4676467 h 5126297"/>
                <a:gd name="connsiteX11" fmla="*/ 5054600 w 5590182"/>
                <a:gd name="connsiteY11" fmla="*/ 3215967 h 5126297"/>
                <a:gd name="connsiteX12" fmla="*/ 4267200 w 5590182"/>
                <a:gd name="connsiteY12" fmla="*/ 891867 h 5126297"/>
                <a:gd name="connsiteX13" fmla="*/ 1549400 w 5590182"/>
                <a:gd name="connsiteY13" fmla="*/ 879167 h 5126297"/>
                <a:gd name="connsiteX14" fmla="*/ 1092200 w 5590182"/>
                <a:gd name="connsiteY14" fmla="*/ 764867 h 5126297"/>
                <a:gd name="connsiteX15" fmla="*/ 1295400 w 5590182"/>
                <a:gd name="connsiteY15" fmla="*/ 548967 h 5126297"/>
                <a:gd name="connsiteX0" fmla="*/ 1295400 w 5590182"/>
                <a:gd name="connsiteY0" fmla="*/ 548967 h 5126297"/>
                <a:gd name="connsiteX1" fmla="*/ 4508500 w 5590182"/>
                <a:gd name="connsiteY1" fmla="*/ 498167 h 5126297"/>
                <a:gd name="connsiteX2" fmla="*/ 5524500 w 5590182"/>
                <a:gd name="connsiteY2" fmla="*/ 3215967 h 5126297"/>
                <a:gd name="connsiteX3" fmla="*/ 3390900 w 5590182"/>
                <a:gd name="connsiteY3" fmla="*/ 5120967 h 5126297"/>
                <a:gd name="connsiteX4" fmla="*/ 927100 w 5590182"/>
                <a:gd name="connsiteY4" fmla="*/ 4333567 h 5126297"/>
                <a:gd name="connsiteX5" fmla="*/ 296718 w 5590182"/>
                <a:gd name="connsiteY5" fmla="*/ 3065876 h 5126297"/>
                <a:gd name="connsiteX6" fmla="*/ 0 w 5590182"/>
                <a:gd name="connsiteY6" fmla="*/ 3012767 h 5126297"/>
                <a:gd name="connsiteX7" fmla="*/ 342900 w 5590182"/>
                <a:gd name="connsiteY7" fmla="*/ 2580967 h 5126297"/>
                <a:gd name="connsiteX8" fmla="*/ 901700 w 5590182"/>
                <a:gd name="connsiteY8" fmla="*/ 2860367 h 5126297"/>
                <a:gd name="connsiteX9" fmla="*/ 736600 w 5590182"/>
                <a:gd name="connsiteY9" fmla="*/ 3012767 h 5126297"/>
                <a:gd name="connsiteX10" fmla="*/ 2476500 w 5590182"/>
                <a:gd name="connsiteY10" fmla="*/ 4676467 h 5126297"/>
                <a:gd name="connsiteX11" fmla="*/ 5054600 w 5590182"/>
                <a:gd name="connsiteY11" fmla="*/ 3215967 h 5126297"/>
                <a:gd name="connsiteX12" fmla="*/ 4267200 w 5590182"/>
                <a:gd name="connsiteY12" fmla="*/ 891867 h 5126297"/>
                <a:gd name="connsiteX13" fmla="*/ 1549400 w 5590182"/>
                <a:gd name="connsiteY13" fmla="*/ 879167 h 5126297"/>
                <a:gd name="connsiteX14" fmla="*/ 1092200 w 5590182"/>
                <a:gd name="connsiteY14" fmla="*/ 764867 h 5126297"/>
                <a:gd name="connsiteX15" fmla="*/ 1295400 w 5590182"/>
                <a:gd name="connsiteY15" fmla="*/ 548967 h 5126297"/>
                <a:gd name="connsiteX0" fmla="*/ 1260764 w 5555546"/>
                <a:gd name="connsiteY0" fmla="*/ 548967 h 5126297"/>
                <a:gd name="connsiteX1" fmla="*/ 4473864 w 5555546"/>
                <a:gd name="connsiteY1" fmla="*/ 498167 h 5126297"/>
                <a:gd name="connsiteX2" fmla="*/ 5489864 w 5555546"/>
                <a:gd name="connsiteY2" fmla="*/ 3215967 h 5126297"/>
                <a:gd name="connsiteX3" fmla="*/ 3356264 w 5555546"/>
                <a:gd name="connsiteY3" fmla="*/ 5120967 h 5126297"/>
                <a:gd name="connsiteX4" fmla="*/ 892464 w 5555546"/>
                <a:gd name="connsiteY4" fmla="*/ 4333567 h 5126297"/>
                <a:gd name="connsiteX5" fmla="*/ 262082 w 5555546"/>
                <a:gd name="connsiteY5" fmla="*/ 3065876 h 5126297"/>
                <a:gd name="connsiteX6" fmla="*/ 0 w 5555546"/>
                <a:gd name="connsiteY6" fmla="*/ 3102822 h 5126297"/>
                <a:gd name="connsiteX7" fmla="*/ 308264 w 5555546"/>
                <a:gd name="connsiteY7" fmla="*/ 2580967 h 5126297"/>
                <a:gd name="connsiteX8" fmla="*/ 867064 w 5555546"/>
                <a:gd name="connsiteY8" fmla="*/ 2860367 h 5126297"/>
                <a:gd name="connsiteX9" fmla="*/ 701964 w 5555546"/>
                <a:gd name="connsiteY9" fmla="*/ 3012767 h 5126297"/>
                <a:gd name="connsiteX10" fmla="*/ 2441864 w 5555546"/>
                <a:gd name="connsiteY10" fmla="*/ 4676467 h 5126297"/>
                <a:gd name="connsiteX11" fmla="*/ 5019964 w 5555546"/>
                <a:gd name="connsiteY11" fmla="*/ 3215967 h 5126297"/>
                <a:gd name="connsiteX12" fmla="*/ 4232564 w 5555546"/>
                <a:gd name="connsiteY12" fmla="*/ 891867 h 5126297"/>
                <a:gd name="connsiteX13" fmla="*/ 1514764 w 5555546"/>
                <a:gd name="connsiteY13" fmla="*/ 879167 h 5126297"/>
                <a:gd name="connsiteX14" fmla="*/ 1057564 w 5555546"/>
                <a:gd name="connsiteY14" fmla="*/ 764867 h 5126297"/>
                <a:gd name="connsiteX15" fmla="*/ 1260764 w 5555546"/>
                <a:gd name="connsiteY15" fmla="*/ 548967 h 5126297"/>
                <a:gd name="connsiteX0" fmla="*/ 1260764 w 5555546"/>
                <a:gd name="connsiteY0" fmla="*/ 548967 h 5126297"/>
                <a:gd name="connsiteX1" fmla="*/ 4473864 w 5555546"/>
                <a:gd name="connsiteY1" fmla="*/ 498167 h 5126297"/>
                <a:gd name="connsiteX2" fmla="*/ 5489864 w 5555546"/>
                <a:gd name="connsiteY2" fmla="*/ 3215967 h 5126297"/>
                <a:gd name="connsiteX3" fmla="*/ 3356264 w 5555546"/>
                <a:gd name="connsiteY3" fmla="*/ 5120967 h 5126297"/>
                <a:gd name="connsiteX4" fmla="*/ 892464 w 5555546"/>
                <a:gd name="connsiteY4" fmla="*/ 4333567 h 5126297"/>
                <a:gd name="connsiteX5" fmla="*/ 262082 w 5555546"/>
                <a:gd name="connsiteY5" fmla="*/ 3065876 h 5126297"/>
                <a:gd name="connsiteX6" fmla="*/ 0 w 5555546"/>
                <a:gd name="connsiteY6" fmla="*/ 3102822 h 5126297"/>
                <a:gd name="connsiteX7" fmla="*/ 308264 w 5555546"/>
                <a:gd name="connsiteY7" fmla="*/ 2580967 h 5126297"/>
                <a:gd name="connsiteX8" fmla="*/ 867064 w 5555546"/>
                <a:gd name="connsiteY8" fmla="*/ 2860367 h 5126297"/>
                <a:gd name="connsiteX9" fmla="*/ 632691 w 5555546"/>
                <a:gd name="connsiteY9" fmla="*/ 3005840 h 5126297"/>
                <a:gd name="connsiteX10" fmla="*/ 2441864 w 5555546"/>
                <a:gd name="connsiteY10" fmla="*/ 4676467 h 5126297"/>
                <a:gd name="connsiteX11" fmla="*/ 5019964 w 5555546"/>
                <a:gd name="connsiteY11" fmla="*/ 3215967 h 5126297"/>
                <a:gd name="connsiteX12" fmla="*/ 4232564 w 5555546"/>
                <a:gd name="connsiteY12" fmla="*/ 891867 h 5126297"/>
                <a:gd name="connsiteX13" fmla="*/ 1514764 w 5555546"/>
                <a:gd name="connsiteY13" fmla="*/ 879167 h 5126297"/>
                <a:gd name="connsiteX14" fmla="*/ 1057564 w 5555546"/>
                <a:gd name="connsiteY14" fmla="*/ 764867 h 5126297"/>
                <a:gd name="connsiteX15" fmla="*/ 1260764 w 5555546"/>
                <a:gd name="connsiteY15" fmla="*/ 548967 h 5126297"/>
                <a:gd name="connsiteX0" fmla="*/ 1260764 w 5555546"/>
                <a:gd name="connsiteY0" fmla="*/ 548967 h 5126297"/>
                <a:gd name="connsiteX1" fmla="*/ 4473864 w 5555546"/>
                <a:gd name="connsiteY1" fmla="*/ 498167 h 5126297"/>
                <a:gd name="connsiteX2" fmla="*/ 5489864 w 5555546"/>
                <a:gd name="connsiteY2" fmla="*/ 3215967 h 5126297"/>
                <a:gd name="connsiteX3" fmla="*/ 3356264 w 5555546"/>
                <a:gd name="connsiteY3" fmla="*/ 5120967 h 5126297"/>
                <a:gd name="connsiteX4" fmla="*/ 892464 w 5555546"/>
                <a:gd name="connsiteY4" fmla="*/ 4333567 h 5126297"/>
                <a:gd name="connsiteX5" fmla="*/ 262082 w 5555546"/>
                <a:gd name="connsiteY5" fmla="*/ 3065876 h 5126297"/>
                <a:gd name="connsiteX6" fmla="*/ 0 w 5555546"/>
                <a:gd name="connsiteY6" fmla="*/ 3102822 h 5126297"/>
                <a:gd name="connsiteX7" fmla="*/ 308264 w 5555546"/>
                <a:gd name="connsiteY7" fmla="*/ 2580967 h 5126297"/>
                <a:gd name="connsiteX8" fmla="*/ 867064 w 5555546"/>
                <a:gd name="connsiteY8" fmla="*/ 2860367 h 5126297"/>
                <a:gd name="connsiteX9" fmla="*/ 632691 w 5555546"/>
                <a:gd name="connsiteY9" fmla="*/ 3005840 h 5126297"/>
                <a:gd name="connsiteX10" fmla="*/ 2642755 w 5555546"/>
                <a:gd name="connsiteY10" fmla="*/ 4759594 h 5126297"/>
                <a:gd name="connsiteX11" fmla="*/ 5019964 w 5555546"/>
                <a:gd name="connsiteY11" fmla="*/ 3215967 h 5126297"/>
                <a:gd name="connsiteX12" fmla="*/ 4232564 w 5555546"/>
                <a:gd name="connsiteY12" fmla="*/ 891867 h 5126297"/>
                <a:gd name="connsiteX13" fmla="*/ 1514764 w 5555546"/>
                <a:gd name="connsiteY13" fmla="*/ 879167 h 5126297"/>
                <a:gd name="connsiteX14" fmla="*/ 1057564 w 5555546"/>
                <a:gd name="connsiteY14" fmla="*/ 764867 h 5126297"/>
                <a:gd name="connsiteX15" fmla="*/ 1260764 w 5555546"/>
                <a:gd name="connsiteY15" fmla="*/ 548967 h 5126297"/>
                <a:gd name="connsiteX0" fmla="*/ 1260764 w 5555546"/>
                <a:gd name="connsiteY0" fmla="*/ 548967 h 5126297"/>
                <a:gd name="connsiteX1" fmla="*/ 4473864 w 5555546"/>
                <a:gd name="connsiteY1" fmla="*/ 498167 h 5126297"/>
                <a:gd name="connsiteX2" fmla="*/ 5489864 w 5555546"/>
                <a:gd name="connsiteY2" fmla="*/ 3215967 h 5126297"/>
                <a:gd name="connsiteX3" fmla="*/ 3356264 w 5555546"/>
                <a:gd name="connsiteY3" fmla="*/ 5120967 h 5126297"/>
                <a:gd name="connsiteX4" fmla="*/ 892464 w 5555546"/>
                <a:gd name="connsiteY4" fmla="*/ 4333567 h 5126297"/>
                <a:gd name="connsiteX5" fmla="*/ 262082 w 5555546"/>
                <a:gd name="connsiteY5" fmla="*/ 3065876 h 5126297"/>
                <a:gd name="connsiteX6" fmla="*/ 0 w 5555546"/>
                <a:gd name="connsiteY6" fmla="*/ 3102822 h 5126297"/>
                <a:gd name="connsiteX7" fmla="*/ 308264 w 5555546"/>
                <a:gd name="connsiteY7" fmla="*/ 2580967 h 5126297"/>
                <a:gd name="connsiteX8" fmla="*/ 867064 w 5555546"/>
                <a:gd name="connsiteY8" fmla="*/ 2860367 h 5126297"/>
                <a:gd name="connsiteX9" fmla="*/ 632691 w 5555546"/>
                <a:gd name="connsiteY9" fmla="*/ 3005840 h 5126297"/>
                <a:gd name="connsiteX10" fmla="*/ 2642755 w 5555546"/>
                <a:gd name="connsiteY10" fmla="*/ 4759594 h 5126297"/>
                <a:gd name="connsiteX11" fmla="*/ 5019964 w 5555546"/>
                <a:gd name="connsiteY11" fmla="*/ 3215967 h 5126297"/>
                <a:gd name="connsiteX12" fmla="*/ 4232564 w 5555546"/>
                <a:gd name="connsiteY12" fmla="*/ 891867 h 5126297"/>
                <a:gd name="connsiteX13" fmla="*/ 1514764 w 5555546"/>
                <a:gd name="connsiteY13" fmla="*/ 879167 h 5126297"/>
                <a:gd name="connsiteX14" fmla="*/ 1057564 w 5555546"/>
                <a:gd name="connsiteY14" fmla="*/ 764867 h 5126297"/>
                <a:gd name="connsiteX15" fmla="*/ 1260764 w 5555546"/>
                <a:gd name="connsiteY15" fmla="*/ 548967 h 5126297"/>
                <a:gd name="connsiteX0" fmla="*/ 1260764 w 5555546"/>
                <a:gd name="connsiteY0" fmla="*/ 548967 h 5126297"/>
                <a:gd name="connsiteX1" fmla="*/ 4473864 w 5555546"/>
                <a:gd name="connsiteY1" fmla="*/ 498167 h 5126297"/>
                <a:gd name="connsiteX2" fmla="*/ 5489864 w 5555546"/>
                <a:gd name="connsiteY2" fmla="*/ 3215967 h 5126297"/>
                <a:gd name="connsiteX3" fmla="*/ 3356264 w 5555546"/>
                <a:gd name="connsiteY3" fmla="*/ 5120967 h 5126297"/>
                <a:gd name="connsiteX4" fmla="*/ 892464 w 5555546"/>
                <a:gd name="connsiteY4" fmla="*/ 4333567 h 5126297"/>
                <a:gd name="connsiteX5" fmla="*/ 262082 w 5555546"/>
                <a:gd name="connsiteY5" fmla="*/ 3065876 h 5126297"/>
                <a:gd name="connsiteX6" fmla="*/ 0 w 5555546"/>
                <a:gd name="connsiteY6" fmla="*/ 3102822 h 5126297"/>
                <a:gd name="connsiteX7" fmla="*/ 308264 w 5555546"/>
                <a:gd name="connsiteY7" fmla="*/ 2580967 h 5126297"/>
                <a:gd name="connsiteX8" fmla="*/ 867064 w 5555546"/>
                <a:gd name="connsiteY8" fmla="*/ 2860367 h 5126297"/>
                <a:gd name="connsiteX9" fmla="*/ 632691 w 5555546"/>
                <a:gd name="connsiteY9" fmla="*/ 3005840 h 5126297"/>
                <a:gd name="connsiteX10" fmla="*/ 2642755 w 5555546"/>
                <a:gd name="connsiteY10" fmla="*/ 4759594 h 5126297"/>
                <a:gd name="connsiteX11" fmla="*/ 5019964 w 5555546"/>
                <a:gd name="connsiteY11" fmla="*/ 3215967 h 5126297"/>
                <a:gd name="connsiteX12" fmla="*/ 4232564 w 5555546"/>
                <a:gd name="connsiteY12" fmla="*/ 891867 h 5126297"/>
                <a:gd name="connsiteX13" fmla="*/ 1514764 w 5555546"/>
                <a:gd name="connsiteY13" fmla="*/ 879167 h 5126297"/>
                <a:gd name="connsiteX14" fmla="*/ 1057564 w 5555546"/>
                <a:gd name="connsiteY14" fmla="*/ 764867 h 5126297"/>
                <a:gd name="connsiteX15" fmla="*/ 1260764 w 5555546"/>
                <a:gd name="connsiteY15" fmla="*/ 548967 h 5126297"/>
                <a:gd name="connsiteX0" fmla="*/ 1260764 w 5555546"/>
                <a:gd name="connsiteY0" fmla="*/ 548967 h 5126297"/>
                <a:gd name="connsiteX1" fmla="*/ 4473864 w 5555546"/>
                <a:gd name="connsiteY1" fmla="*/ 498167 h 5126297"/>
                <a:gd name="connsiteX2" fmla="*/ 5489864 w 5555546"/>
                <a:gd name="connsiteY2" fmla="*/ 3215967 h 5126297"/>
                <a:gd name="connsiteX3" fmla="*/ 3356264 w 5555546"/>
                <a:gd name="connsiteY3" fmla="*/ 5120967 h 5126297"/>
                <a:gd name="connsiteX4" fmla="*/ 892464 w 5555546"/>
                <a:gd name="connsiteY4" fmla="*/ 4333567 h 5126297"/>
                <a:gd name="connsiteX5" fmla="*/ 262082 w 5555546"/>
                <a:gd name="connsiteY5" fmla="*/ 3065876 h 5126297"/>
                <a:gd name="connsiteX6" fmla="*/ 0 w 5555546"/>
                <a:gd name="connsiteY6" fmla="*/ 3102822 h 5126297"/>
                <a:gd name="connsiteX7" fmla="*/ 308264 w 5555546"/>
                <a:gd name="connsiteY7" fmla="*/ 2580967 h 5126297"/>
                <a:gd name="connsiteX8" fmla="*/ 867064 w 5555546"/>
                <a:gd name="connsiteY8" fmla="*/ 2860367 h 5126297"/>
                <a:gd name="connsiteX9" fmla="*/ 632691 w 5555546"/>
                <a:gd name="connsiteY9" fmla="*/ 3005840 h 5126297"/>
                <a:gd name="connsiteX10" fmla="*/ 2642755 w 5555546"/>
                <a:gd name="connsiteY10" fmla="*/ 4759594 h 5126297"/>
                <a:gd name="connsiteX11" fmla="*/ 5019964 w 5555546"/>
                <a:gd name="connsiteY11" fmla="*/ 3215967 h 5126297"/>
                <a:gd name="connsiteX12" fmla="*/ 4232564 w 5555546"/>
                <a:gd name="connsiteY12" fmla="*/ 891867 h 5126297"/>
                <a:gd name="connsiteX13" fmla="*/ 1514764 w 5555546"/>
                <a:gd name="connsiteY13" fmla="*/ 879167 h 5126297"/>
                <a:gd name="connsiteX14" fmla="*/ 1057564 w 5555546"/>
                <a:gd name="connsiteY14" fmla="*/ 764867 h 5126297"/>
                <a:gd name="connsiteX15" fmla="*/ 1260764 w 5555546"/>
                <a:gd name="connsiteY15" fmla="*/ 548967 h 5126297"/>
                <a:gd name="connsiteX0" fmla="*/ 1260764 w 5555546"/>
                <a:gd name="connsiteY0" fmla="*/ 548967 h 5126297"/>
                <a:gd name="connsiteX1" fmla="*/ 4473864 w 5555546"/>
                <a:gd name="connsiteY1" fmla="*/ 498167 h 5126297"/>
                <a:gd name="connsiteX2" fmla="*/ 5489864 w 5555546"/>
                <a:gd name="connsiteY2" fmla="*/ 3215967 h 5126297"/>
                <a:gd name="connsiteX3" fmla="*/ 3356264 w 5555546"/>
                <a:gd name="connsiteY3" fmla="*/ 5120967 h 5126297"/>
                <a:gd name="connsiteX4" fmla="*/ 892464 w 5555546"/>
                <a:gd name="connsiteY4" fmla="*/ 4333567 h 5126297"/>
                <a:gd name="connsiteX5" fmla="*/ 262082 w 5555546"/>
                <a:gd name="connsiteY5" fmla="*/ 3065876 h 5126297"/>
                <a:gd name="connsiteX6" fmla="*/ 0 w 5555546"/>
                <a:gd name="connsiteY6" fmla="*/ 3102822 h 5126297"/>
                <a:gd name="connsiteX7" fmla="*/ 308264 w 5555546"/>
                <a:gd name="connsiteY7" fmla="*/ 2580967 h 5126297"/>
                <a:gd name="connsiteX8" fmla="*/ 832428 w 5555546"/>
                <a:gd name="connsiteY8" fmla="*/ 2971204 h 5126297"/>
                <a:gd name="connsiteX9" fmla="*/ 632691 w 5555546"/>
                <a:gd name="connsiteY9" fmla="*/ 3005840 h 5126297"/>
                <a:gd name="connsiteX10" fmla="*/ 2642755 w 5555546"/>
                <a:gd name="connsiteY10" fmla="*/ 4759594 h 5126297"/>
                <a:gd name="connsiteX11" fmla="*/ 5019964 w 5555546"/>
                <a:gd name="connsiteY11" fmla="*/ 3215967 h 5126297"/>
                <a:gd name="connsiteX12" fmla="*/ 4232564 w 5555546"/>
                <a:gd name="connsiteY12" fmla="*/ 891867 h 5126297"/>
                <a:gd name="connsiteX13" fmla="*/ 1514764 w 5555546"/>
                <a:gd name="connsiteY13" fmla="*/ 879167 h 5126297"/>
                <a:gd name="connsiteX14" fmla="*/ 1057564 w 5555546"/>
                <a:gd name="connsiteY14" fmla="*/ 764867 h 5126297"/>
                <a:gd name="connsiteX15" fmla="*/ 1260764 w 5555546"/>
                <a:gd name="connsiteY15" fmla="*/ 548967 h 5126297"/>
                <a:gd name="connsiteX0" fmla="*/ 1260764 w 5555546"/>
                <a:gd name="connsiteY0" fmla="*/ 548967 h 5126297"/>
                <a:gd name="connsiteX1" fmla="*/ 4473864 w 5555546"/>
                <a:gd name="connsiteY1" fmla="*/ 498167 h 5126297"/>
                <a:gd name="connsiteX2" fmla="*/ 5489864 w 5555546"/>
                <a:gd name="connsiteY2" fmla="*/ 3215967 h 5126297"/>
                <a:gd name="connsiteX3" fmla="*/ 3356264 w 5555546"/>
                <a:gd name="connsiteY3" fmla="*/ 5120967 h 5126297"/>
                <a:gd name="connsiteX4" fmla="*/ 892464 w 5555546"/>
                <a:gd name="connsiteY4" fmla="*/ 4333567 h 5126297"/>
                <a:gd name="connsiteX5" fmla="*/ 262082 w 5555546"/>
                <a:gd name="connsiteY5" fmla="*/ 3065876 h 5126297"/>
                <a:gd name="connsiteX6" fmla="*/ 0 w 5555546"/>
                <a:gd name="connsiteY6" fmla="*/ 3102822 h 5126297"/>
                <a:gd name="connsiteX7" fmla="*/ 412173 w 5555546"/>
                <a:gd name="connsiteY7" fmla="*/ 2636385 h 5126297"/>
                <a:gd name="connsiteX8" fmla="*/ 832428 w 5555546"/>
                <a:gd name="connsiteY8" fmla="*/ 2971204 h 5126297"/>
                <a:gd name="connsiteX9" fmla="*/ 632691 w 5555546"/>
                <a:gd name="connsiteY9" fmla="*/ 3005840 h 5126297"/>
                <a:gd name="connsiteX10" fmla="*/ 2642755 w 5555546"/>
                <a:gd name="connsiteY10" fmla="*/ 4759594 h 5126297"/>
                <a:gd name="connsiteX11" fmla="*/ 5019964 w 5555546"/>
                <a:gd name="connsiteY11" fmla="*/ 3215967 h 5126297"/>
                <a:gd name="connsiteX12" fmla="*/ 4232564 w 5555546"/>
                <a:gd name="connsiteY12" fmla="*/ 891867 h 5126297"/>
                <a:gd name="connsiteX13" fmla="*/ 1514764 w 5555546"/>
                <a:gd name="connsiteY13" fmla="*/ 879167 h 5126297"/>
                <a:gd name="connsiteX14" fmla="*/ 1057564 w 5555546"/>
                <a:gd name="connsiteY14" fmla="*/ 764867 h 5126297"/>
                <a:gd name="connsiteX15" fmla="*/ 1260764 w 5555546"/>
                <a:gd name="connsiteY15" fmla="*/ 548967 h 5126297"/>
                <a:gd name="connsiteX0" fmla="*/ 1191491 w 5486273"/>
                <a:gd name="connsiteY0" fmla="*/ 548967 h 5126297"/>
                <a:gd name="connsiteX1" fmla="*/ 4404591 w 5486273"/>
                <a:gd name="connsiteY1" fmla="*/ 498167 h 5126297"/>
                <a:gd name="connsiteX2" fmla="*/ 5420591 w 5486273"/>
                <a:gd name="connsiteY2" fmla="*/ 3215967 h 5126297"/>
                <a:gd name="connsiteX3" fmla="*/ 3286991 w 5486273"/>
                <a:gd name="connsiteY3" fmla="*/ 5120967 h 5126297"/>
                <a:gd name="connsiteX4" fmla="*/ 823191 w 5486273"/>
                <a:gd name="connsiteY4" fmla="*/ 4333567 h 5126297"/>
                <a:gd name="connsiteX5" fmla="*/ 192809 w 5486273"/>
                <a:gd name="connsiteY5" fmla="*/ 3065876 h 5126297"/>
                <a:gd name="connsiteX6" fmla="*/ 0 w 5486273"/>
                <a:gd name="connsiteY6" fmla="*/ 3075113 h 5126297"/>
                <a:gd name="connsiteX7" fmla="*/ 342900 w 5486273"/>
                <a:gd name="connsiteY7" fmla="*/ 2636385 h 5126297"/>
                <a:gd name="connsiteX8" fmla="*/ 763155 w 5486273"/>
                <a:gd name="connsiteY8" fmla="*/ 2971204 h 5126297"/>
                <a:gd name="connsiteX9" fmla="*/ 563418 w 5486273"/>
                <a:gd name="connsiteY9" fmla="*/ 3005840 h 5126297"/>
                <a:gd name="connsiteX10" fmla="*/ 2573482 w 5486273"/>
                <a:gd name="connsiteY10" fmla="*/ 4759594 h 5126297"/>
                <a:gd name="connsiteX11" fmla="*/ 4950691 w 5486273"/>
                <a:gd name="connsiteY11" fmla="*/ 3215967 h 5126297"/>
                <a:gd name="connsiteX12" fmla="*/ 4163291 w 5486273"/>
                <a:gd name="connsiteY12" fmla="*/ 891867 h 5126297"/>
                <a:gd name="connsiteX13" fmla="*/ 1445491 w 5486273"/>
                <a:gd name="connsiteY13" fmla="*/ 879167 h 5126297"/>
                <a:gd name="connsiteX14" fmla="*/ 988291 w 5486273"/>
                <a:gd name="connsiteY14" fmla="*/ 764867 h 5126297"/>
                <a:gd name="connsiteX15" fmla="*/ 1191491 w 5486273"/>
                <a:gd name="connsiteY15" fmla="*/ 548967 h 5126297"/>
                <a:gd name="connsiteX0" fmla="*/ 1177636 w 5472418"/>
                <a:gd name="connsiteY0" fmla="*/ 548967 h 5126297"/>
                <a:gd name="connsiteX1" fmla="*/ 4390736 w 5472418"/>
                <a:gd name="connsiteY1" fmla="*/ 498167 h 5126297"/>
                <a:gd name="connsiteX2" fmla="*/ 5406736 w 5472418"/>
                <a:gd name="connsiteY2" fmla="*/ 3215967 h 5126297"/>
                <a:gd name="connsiteX3" fmla="*/ 3273136 w 5472418"/>
                <a:gd name="connsiteY3" fmla="*/ 5120967 h 5126297"/>
                <a:gd name="connsiteX4" fmla="*/ 809336 w 5472418"/>
                <a:gd name="connsiteY4" fmla="*/ 4333567 h 5126297"/>
                <a:gd name="connsiteX5" fmla="*/ 178954 w 5472418"/>
                <a:gd name="connsiteY5" fmla="*/ 3065876 h 5126297"/>
                <a:gd name="connsiteX6" fmla="*/ 0 w 5472418"/>
                <a:gd name="connsiteY6" fmla="*/ 3082040 h 5126297"/>
                <a:gd name="connsiteX7" fmla="*/ 329045 w 5472418"/>
                <a:gd name="connsiteY7" fmla="*/ 2636385 h 5126297"/>
                <a:gd name="connsiteX8" fmla="*/ 749300 w 5472418"/>
                <a:gd name="connsiteY8" fmla="*/ 2971204 h 5126297"/>
                <a:gd name="connsiteX9" fmla="*/ 549563 w 5472418"/>
                <a:gd name="connsiteY9" fmla="*/ 3005840 h 5126297"/>
                <a:gd name="connsiteX10" fmla="*/ 2559627 w 5472418"/>
                <a:gd name="connsiteY10" fmla="*/ 4759594 h 5126297"/>
                <a:gd name="connsiteX11" fmla="*/ 4936836 w 5472418"/>
                <a:gd name="connsiteY11" fmla="*/ 3215967 h 5126297"/>
                <a:gd name="connsiteX12" fmla="*/ 4149436 w 5472418"/>
                <a:gd name="connsiteY12" fmla="*/ 891867 h 5126297"/>
                <a:gd name="connsiteX13" fmla="*/ 1431636 w 5472418"/>
                <a:gd name="connsiteY13" fmla="*/ 879167 h 5126297"/>
                <a:gd name="connsiteX14" fmla="*/ 974436 w 5472418"/>
                <a:gd name="connsiteY14" fmla="*/ 764867 h 5126297"/>
                <a:gd name="connsiteX15" fmla="*/ 1177636 w 5472418"/>
                <a:gd name="connsiteY15" fmla="*/ 548967 h 5126297"/>
                <a:gd name="connsiteX0" fmla="*/ 1177636 w 5472418"/>
                <a:gd name="connsiteY0" fmla="*/ 548967 h 5126297"/>
                <a:gd name="connsiteX1" fmla="*/ 4390736 w 5472418"/>
                <a:gd name="connsiteY1" fmla="*/ 498167 h 5126297"/>
                <a:gd name="connsiteX2" fmla="*/ 5406736 w 5472418"/>
                <a:gd name="connsiteY2" fmla="*/ 3215967 h 5126297"/>
                <a:gd name="connsiteX3" fmla="*/ 3273136 w 5472418"/>
                <a:gd name="connsiteY3" fmla="*/ 5120967 h 5126297"/>
                <a:gd name="connsiteX4" fmla="*/ 809336 w 5472418"/>
                <a:gd name="connsiteY4" fmla="*/ 4333567 h 5126297"/>
                <a:gd name="connsiteX5" fmla="*/ 178954 w 5472418"/>
                <a:gd name="connsiteY5" fmla="*/ 3065876 h 5126297"/>
                <a:gd name="connsiteX6" fmla="*/ 0 w 5472418"/>
                <a:gd name="connsiteY6" fmla="*/ 3082040 h 5126297"/>
                <a:gd name="connsiteX7" fmla="*/ 329045 w 5472418"/>
                <a:gd name="connsiteY7" fmla="*/ 2636385 h 5126297"/>
                <a:gd name="connsiteX8" fmla="*/ 735445 w 5472418"/>
                <a:gd name="connsiteY8" fmla="*/ 3005840 h 5126297"/>
                <a:gd name="connsiteX9" fmla="*/ 549563 w 5472418"/>
                <a:gd name="connsiteY9" fmla="*/ 3005840 h 5126297"/>
                <a:gd name="connsiteX10" fmla="*/ 2559627 w 5472418"/>
                <a:gd name="connsiteY10" fmla="*/ 4759594 h 5126297"/>
                <a:gd name="connsiteX11" fmla="*/ 4936836 w 5472418"/>
                <a:gd name="connsiteY11" fmla="*/ 3215967 h 5126297"/>
                <a:gd name="connsiteX12" fmla="*/ 4149436 w 5472418"/>
                <a:gd name="connsiteY12" fmla="*/ 891867 h 5126297"/>
                <a:gd name="connsiteX13" fmla="*/ 1431636 w 5472418"/>
                <a:gd name="connsiteY13" fmla="*/ 879167 h 5126297"/>
                <a:gd name="connsiteX14" fmla="*/ 974436 w 5472418"/>
                <a:gd name="connsiteY14" fmla="*/ 764867 h 5126297"/>
                <a:gd name="connsiteX15" fmla="*/ 1177636 w 5472418"/>
                <a:gd name="connsiteY15" fmla="*/ 548967 h 5126297"/>
                <a:gd name="connsiteX0" fmla="*/ 1177636 w 5472418"/>
                <a:gd name="connsiteY0" fmla="*/ 548967 h 5126297"/>
                <a:gd name="connsiteX1" fmla="*/ 4390736 w 5472418"/>
                <a:gd name="connsiteY1" fmla="*/ 498167 h 5126297"/>
                <a:gd name="connsiteX2" fmla="*/ 5406736 w 5472418"/>
                <a:gd name="connsiteY2" fmla="*/ 3215967 h 5126297"/>
                <a:gd name="connsiteX3" fmla="*/ 3273136 w 5472418"/>
                <a:gd name="connsiteY3" fmla="*/ 5120967 h 5126297"/>
                <a:gd name="connsiteX4" fmla="*/ 809336 w 5472418"/>
                <a:gd name="connsiteY4" fmla="*/ 4333567 h 5126297"/>
                <a:gd name="connsiteX5" fmla="*/ 178954 w 5472418"/>
                <a:gd name="connsiteY5" fmla="*/ 3065876 h 5126297"/>
                <a:gd name="connsiteX6" fmla="*/ 0 w 5472418"/>
                <a:gd name="connsiteY6" fmla="*/ 3082040 h 5126297"/>
                <a:gd name="connsiteX7" fmla="*/ 329045 w 5472418"/>
                <a:gd name="connsiteY7" fmla="*/ 2636385 h 5126297"/>
                <a:gd name="connsiteX8" fmla="*/ 735445 w 5472418"/>
                <a:gd name="connsiteY8" fmla="*/ 2978131 h 5126297"/>
                <a:gd name="connsiteX9" fmla="*/ 549563 w 5472418"/>
                <a:gd name="connsiteY9" fmla="*/ 3005840 h 5126297"/>
                <a:gd name="connsiteX10" fmla="*/ 2559627 w 5472418"/>
                <a:gd name="connsiteY10" fmla="*/ 4759594 h 5126297"/>
                <a:gd name="connsiteX11" fmla="*/ 4936836 w 5472418"/>
                <a:gd name="connsiteY11" fmla="*/ 3215967 h 5126297"/>
                <a:gd name="connsiteX12" fmla="*/ 4149436 w 5472418"/>
                <a:gd name="connsiteY12" fmla="*/ 891867 h 5126297"/>
                <a:gd name="connsiteX13" fmla="*/ 1431636 w 5472418"/>
                <a:gd name="connsiteY13" fmla="*/ 879167 h 5126297"/>
                <a:gd name="connsiteX14" fmla="*/ 974436 w 5472418"/>
                <a:gd name="connsiteY14" fmla="*/ 764867 h 5126297"/>
                <a:gd name="connsiteX15" fmla="*/ 1177636 w 5472418"/>
                <a:gd name="connsiteY15" fmla="*/ 548967 h 5126297"/>
                <a:gd name="connsiteX0" fmla="*/ 1177636 w 5472418"/>
                <a:gd name="connsiteY0" fmla="*/ 548967 h 5126297"/>
                <a:gd name="connsiteX1" fmla="*/ 4390736 w 5472418"/>
                <a:gd name="connsiteY1" fmla="*/ 498167 h 5126297"/>
                <a:gd name="connsiteX2" fmla="*/ 5406736 w 5472418"/>
                <a:gd name="connsiteY2" fmla="*/ 3215967 h 5126297"/>
                <a:gd name="connsiteX3" fmla="*/ 3273136 w 5472418"/>
                <a:gd name="connsiteY3" fmla="*/ 5120967 h 5126297"/>
                <a:gd name="connsiteX4" fmla="*/ 809336 w 5472418"/>
                <a:gd name="connsiteY4" fmla="*/ 4333567 h 5126297"/>
                <a:gd name="connsiteX5" fmla="*/ 178954 w 5472418"/>
                <a:gd name="connsiteY5" fmla="*/ 3065876 h 5126297"/>
                <a:gd name="connsiteX6" fmla="*/ 0 w 5472418"/>
                <a:gd name="connsiteY6" fmla="*/ 3082040 h 5126297"/>
                <a:gd name="connsiteX7" fmla="*/ 329045 w 5472418"/>
                <a:gd name="connsiteY7" fmla="*/ 2636385 h 5126297"/>
                <a:gd name="connsiteX8" fmla="*/ 735445 w 5472418"/>
                <a:gd name="connsiteY8" fmla="*/ 2978131 h 5126297"/>
                <a:gd name="connsiteX9" fmla="*/ 549563 w 5472418"/>
                <a:gd name="connsiteY9" fmla="*/ 3005840 h 5126297"/>
                <a:gd name="connsiteX10" fmla="*/ 2559627 w 5472418"/>
                <a:gd name="connsiteY10" fmla="*/ 4759594 h 5126297"/>
                <a:gd name="connsiteX11" fmla="*/ 4936836 w 5472418"/>
                <a:gd name="connsiteY11" fmla="*/ 3215967 h 5126297"/>
                <a:gd name="connsiteX12" fmla="*/ 4149436 w 5472418"/>
                <a:gd name="connsiteY12" fmla="*/ 891867 h 5126297"/>
                <a:gd name="connsiteX13" fmla="*/ 1431636 w 5472418"/>
                <a:gd name="connsiteY13" fmla="*/ 879167 h 5126297"/>
                <a:gd name="connsiteX14" fmla="*/ 974436 w 5472418"/>
                <a:gd name="connsiteY14" fmla="*/ 764867 h 5126297"/>
                <a:gd name="connsiteX15" fmla="*/ 1177636 w 5472418"/>
                <a:gd name="connsiteY15" fmla="*/ 548967 h 5126297"/>
                <a:gd name="connsiteX0" fmla="*/ 1177636 w 5472418"/>
                <a:gd name="connsiteY0" fmla="*/ 548967 h 5142566"/>
                <a:gd name="connsiteX1" fmla="*/ 4390736 w 5472418"/>
                <a:gd name="connsiteY1" fmla="*/ 498167 h 5142566"/>
                <a:gd name="connsiteX2" fmla="*/ 5406736 w 5472418"/>
                <a:gd name="connsiteY2" fmla="*/ 3215967 h 5142566"/>
                <a:gd name="connsiteX3" fmla="*/ 3273136 w 5472418"/>
                <a:gd name="connsiteY3" fmla="*/ 5120967 h 5142566"/>
                <a:gd name="connsiteX4" fmla="*/ 961736 w 5472418"/>
                <a:gd name="connsiteY4" fmla="*/ 4506749 h 5142566"/>
                <a:gd name="connsiteX5" fmla="*/ 178954 w 5472418"/>
                <a:gd name="connsiteY5" fmla="*/ 3065876 h 5142566"/>
                <a:gd name="connsiteX6" fmla="*/ 0 w 5472418"/>
                <a:gd name="connsiteY6" fmla="*/ 3082040 h 5142566"/>
                <a:gd name="connsiteX7" fmla="*/ 329045 w 5472418"/>
                <a:gd name="connsiteY7" fmla="*/ 2636385 h 5142566"/>
                <a:gd name="connsiteX8" fmla="*/ 735445 w 5472418"/>
                <a:gd name="connsiteY8" fmla="*/ 2978131 h 5142566"/>
                <a:gd name="connsiteX9" fmla="*/ 549563 w 5472418"/>
                <a:gd name="connsiteY9" fmla="*/ 3005840 h 5142566"/>
                <a:gd name="connsiteX10" fmla="*/ 2559627 w 5472418"/>
                <a:gd name="connsiteY10" fmla="*/ 4759594 h 5142566"/>
                <a:gd name="connsiteX11" fmla="*/ 4936836 w 5472418"/>
                <a:gd name="connsiteY11" fmla="*/ 3215967 h 5142566"/>
                <a:gd name="connsiteX12" fmla="*/ 4149436 w 5472418"/>
                <a:gd name="connsiteY12" fmla="*/ 891867 h 5142566"/>
                <a:gd name="connsiteX13" fmla="*/ 1431636 w 5472418"/>
                <a:gd name="connsiteY13" fmla="*/ 879167 h 5142566"/>
                <a:gd name="connsiteX14" fmla="*/ 974436 w 5472418"/>
                <a:gd name="connsiteY14" fmla="*/ 764867 h 5142566"/>
                <a:gd name="connsiteX15" fmla="*/ 1177636 w 5472418"/>
                <a:gd name="connsiteY15" fmla="*/ 548967 h 5142566"/>
                <a:gd name="connsiteX0" fmla="*/ 1177636 w 5472418"/>
                <a:gd name="connsiteY0" fmla="*/ 548967 h 5157638"/>
                <a:gd name="connsiteX1" fmla="*/ 4390736 w 5472418"/>
                <a:gd name="connsiteY1" fmla="*/ 498167 h 5157638"/>
                <a:gd name="connsiteX2" fmla="*/ 5406736 w 5472418"/>
                <a:gd name="connsiteY2" fmla="*/ 3215967 h 5157638"/>
                <a:gd name="connsiteX3" fmla="*/ 3273136 w 5472418"/>
                <a:gd name="connsiteY3" fmla="*/ 5120967 h 5157638"/>
                <a:gd name="connsiteX4" fmla="*/ 961736 w 5472418"/>
                <a:gd name="connsiteY4" fmla="*/ 4506749 h 5157638"/>
                <a:gd name="connsiteX5" fmla="*/ 178954 w 5472418"/>
                <a:gd name="connsiteY5" fmla="*/ 3065876 h 5157638"/>
                <a:gd name="connsiteX6" fmla="*/ 0 w 5472418"/>
                <a:gd name="connsiteY6" fmla="*/ 3082040 h 5157638"/>
                <a:gd name="connsiteX7" fmla="*/ 329045 w 5472418"/>
                <a:gd name="connsiteY7" fmla="*/ 2636385 h 5157638"/>
                <a:gd name="connsiteX8" fmla="*/ 735445 w 5472418"/>
                <a:gd name="connsiteY8" fmla="*/ 2978131 h 5157638"/>
                <a:gd name="connsiteX9" fmla="*/ 549563 w 5472418"/>
                <a:gd name="connsiteY9" fmla="*/ 3005840 h 5157638"/>
                <a:gd name="connsiteX10" fmla="*/ 2559627 w 5472418"/>
                <a:gd name="connsiteY10" fmla="*/ 4759594 h 5157638"/>
                <a:gd name="connsiteX11" fmla="*/ 4936836 w 5472418"/>
                <a:gd name="connsiteY11" fmla="*/ 3215967 h 5157638"/>
                <a:gd name="connsiteX12" fmla="*/ 4149436 w 5472418"/>
                <a:gd name="connsiteY12" fmla="*/ 891867 h 5157638"/>
                <a:gd name="connsiteX13" fmla="*/ 1431636 w 5472418"/>
                <a:gd name="connsiteY13" fmla="*/ 879167 h 5157638"/>
                <a:gd name="connsiteX14" fmla="*/ 974436 w 5472418"/>
                <a:gd name="connsiteY14" fmla="*/ 764867 h 5157638"/>
                <a:gd name="connsiteX15" fmla="*/ 1177636 w 5472418"/>
                <a:gd name="connsiteY15" fmla="*/ 548967 h 5157638"/>
                <a:gd name="connsiteX0" fmla="*/ 1177636 w 5472418"/>
                <a:gd name="connsiteY0" fmla="*/ 548967 h 5169764"/>
                <a:gd name="connsiteX1" fmla="*/ 4390736 w 5472418"/>
                <a:gd name="connsiteY1" fmla="*/ 498167 h 5169764"/>
                <a:gd name="connsiteX2" fmla="*/ 5406736 w 5472418"/>
                <a:gd name="connsiteY2" fmla="*/ 3215967 h 5169764"/>
                <a:gd name="connsiteX3" fmla="*/ 3273136 w 5472418"/>
                <a:gd name="connsiteY3" fmla="*/ 5120967 h 5169764"/>
                <a:gd name="connsiteX4" fmla="*/ 961736 w 5472418"/>
                <a:gd name="connsiteY4" fmla="*/ 4506749 h 5169764"/>
                <a:gd name="connsiteX5" fmla="*/ 178954 w 5472418"/>
                <a:gd name="connsiteY5" fmla="*/ 3065876 h 5169764"/>
                <a:gd name="connsiteX6" fmla="*/ 0 w 5472418"/>
                <a:gd name="connsiteY6" fmla="*/ 3082040 h 5169764"/>
                <a:gd name="connsiteX7" fmla="*/ 329045 w 5472418"/>
                <a:gd name="connsiteY7" fmla="*/ 2636385 h 5169764"/>
                <a:gd name="connsiteX8" fmla="*/ 735445 w 5472418"/>
                <a:gd name="connsiteY8" fmla="*/ 2978131 h 5169764"/>
                <a:gd name="connsiteX9" fmla="*/ 549563 w 5472418"/>
                <a:gd name="connsiteY9" fmla="*/ 3005840 h 5169764"/>
                <a:gd name="connsiteX10" fmla="*/ 2559627 w 5472418"/>
                <a:gd name="connsiteY10" fmla="*/ 4759594 h 5169764"/>
                <a:gd name="connsiteX11" fmla="*/ 4936836 w 5472418"/>
                <a:gd name="connsiteY11" fmla="*/ 3215967 h 5169764"/>
                <a:gd name="connsiteX12" fmla="*/ 4149436 w 5472418"/>
                <a:gd name="connsiteY12" fmla="*/ 891867 h 5169764"/>
                <a:gd name="connsiteX13" fmla="*/ 1431636 w 5472418"/>
                <a:gd name="connsiteY13" fmla="*/ 879167 h 5169764"/>
                <a:gd name="connsiteX14" fmla="*/ 974436 w 5472418"/>
                <a:gd name="connsiteY14" fmla="*/ 764867 h 5169764"/>
                <a:gd name="connsiteX15" fmla="*/ 1177636 w 5472418"/>
                <a:gd name="connsiteY15" fmla="*/ 548967 h 5169764"/>
                <a:gd name="connsiteX0" fmla="*/ 1177636 w 5472418"/>
                <a:gd name="connsiteY0" fmla="*/ 548967 h 5160798"/>
                <a:gd name="connsiteX1" fmla="*/ 4390736 w 5472418"/>
                <a:gd name="connsiteY1" fmla="*/ 498167 h 5160798"/>
                <a:gd name="connsiteX2" fmla="*/ 5406736 w 5472418"/>
                <a:gd name="connsiteY2" fmla="*/ 3215967 h 5160798"/>
                <a:gd name="connsiteX3" fmla="*/ 3273136 w 5472418"/>
                <a:gd name="connsiteY3" fmla="*/ 5120967 h 5160798"/>
                <a:gd name="connsiteX4" fmla="*/ 961736 w 5472418"/>
                <a:gd name="connsiteY4" fmla="*/ 4506749 h 5160798"/>
                <a:gd name="connsiteX5" fmla="*/ 178954 w 5472418"/>
                <a:gd name="connsiteY5" fmla="*/ 3065876 h 5160798"/>
                <a:gd name="connsiteX6" fmla="*/ 0 w 5472418"/>
                <a:gd name="connsiteY6" fmla="*/ 3082040 h 5160798"/>
                <a:gd name="connsiteX7" fmla="*/ 329045 w 5472418"/>
                <a:gd name="connsiteY7" fmla="*/ 2636385 h 5160798"/>
                <a:gd name="connsiteX8" fmla="*/ 735445 w 5472418"/>
                <a:gd name="connsiteY8" fmla="*/ 2978131 h 5160798"/>
                <a:gd name="connsiteX9" fmla="*/ 549563 w 5472418"/>
                <a:gd name="connsiteY9" fmla="*/ 3005840 h 5160798"/>
                <a:gd name="connsiteX10" fmla="*/ 2559627 w 5472418"/>
                <a:gd name="connsiteY10" fmla="*/ 4759594 h 5160798"/>
                <a:gd name="connsiteX11" fmla="*/ 4936836 w 5472418"/>
                <a:gd name="connsiteY11" fmla="*/ 3215967 h 5160798"/>
                <a:gd name="connsiteX12" fmla="*/ 4149436 w 5472418"/>
                <a:gd name="connsiteY12" fmla="*/ 891867 h 5160798"/>
                <a:gd name="connsiteX13" fmla="*/ 1431636 w 5472418"/>
                <a:gd name="connsiteY13" fmla="*/ 879167 h 5160798"/>
                <a:gd name="connsiteX14" fmla="*/ 974436 w 5472418"/>
                <a:gd name="connsiteY14" fmla="*/ 764867 h 5160798"/>
                <a:gd name="connsiteX15" fmla="*/ 1177636 w 5472418"/>
                <a:gd name="connsiteY15" fmla="*/ 548967 h 5160798"/>
                <a:gd name="connsiteX0" fmla="*/ 1177636 w 5404158"/>
                <a:gd name="connsiteY0" fmla="*/ 548967 h 5160798"/>
                <a:gd name="connsiteX1" fmla="*/ 4390736 w 5404158"/>
                <a:gd name="connsiteY1" fmla="*/ 498167 h 5160798"/>
                <a:gd name="connsiteX2" fmla="*/ 5323608 w 5404158"/>
                <a:gd name="connsiteY2" fmla="*/ 3271385 h 5160798"/>
                <a:gd name="connsiteX3" fmla="*/ 3273136 w 5404158"/>
                <a:gd name="connsiteY3" fmla="*/ 5120967 h 5160798"/>
                <a:gd name="connsiteX4" fmla="*/ 961736 w 5404158"/>
                <a:gd name="connsiteY4" fmla="*/ 4506749 h 5160798"/>
                <a:gd name="connsiteX5" fmla="*/ 178954 w 5404158"/>
                <a:gd name="connsiteY5" fmla="*/ 3065876 h 5160798"/>
                <a:gd name="connsiteX6" fmla="*/ 0 w 5404158"/>
                <a:gd name="connsiteY6" fmla="*/ 3082040 h 5160798"/>
                <a:gd name="connsiteX7" fmla="*/ 329045 w 5404158"/>
                <a:gd name="connsiteY7" fmla="*/ 2636385 h 5160798"/>
                <a:gd name="connsiteX8" fmla="*/ 735445 w 5404158"/>
                <a:gd name="connsiteY8" fmla="*/ 2978131 h 5160798"/>
                <a:gd name="connsiteX9" fmla="*/ 549563 w 5404158"/>
                <a:gd name="connsiteY9" fmla="*/ 3005840 h 5160798"/>
                <a:gd name="connsiteX10" fmla="*/ 2559627 w 5404158"/>
                <a:gd name="connsiteY10" fmla="*/ 4759594 h 5160798"/>
                <a:gd name="connsiteX11" fmla="*/ 4936836 w 5404158"/>
                <a:gd name="connsiteY11" fmla="*/ 3215967 h 5160798"/>
                <a:gd name="connsiteX12" fmla="*/ 4149436 w 5404158"/>
                <a:gd name="connsiteY12" fmla="*/ 891867 h 5160798"/>
                <a:gd name="connsiteX13" fmla="*/ 1431636 w 5404158"/>
                <a:gd name="connsiteY13" fmla="*/ 879167 h 5160798"/>
                <a:gd name="connsiteX14" fmla="*/ 974436 w 5404158"/>
                <a:gd name="connsiteY14" fmla="*/ 764867 h 5160798"/>
                <a:gd name="connsiteX15" fmla="*/ 1177636 w 5404158"/>
                <a:gd name="connsiteY15" fmla="*/ 548967 h 5160798"/>
                <a:gd name="connsiteX0" fmla="*/ 1177636 w 5404158"/>
                <a:gd name="connsiteY0" fmla="*/ 548967 h 5160798"/>
                <a:gd name="connsiteX1" fmla="*/ 4390736 w 5404158"/>
                <a:gd name="connsiteY1" fmla="*/ 498167 h 5160798"/>
                <a:gd name="connsiteX2" fmla="*/ 5323608 w 5404158"/>
                <a:gd name="connsiteY2" fmla="*/ 3271385 h 5160798"/>
                <a:gd name="connsiteX3" fmla="*/ 3273136 w 5404158"/>
                <a:gd name="connsiteY3" fmla="*/ 5120967 h 5160798"/>
                <a:gd name="connsiteX4" fmla="*/ 961736 w 5404158"/>
                <a:gd name="connsiteY4" fmla="*/ 4506749 h 5160798"/>
                <a:gd name="connsiteX5" fmla="*/ 178954 w 5404158"/>
                <a:gd name="connsiteY5" fmla="*/ 3065876 h 5160798"/>
                <a:gd name="connsiteX6" fmla="*/ 0 w 5404158"/>
                <a:gd name="connsiteY6" fmla="*/ 3082040 h 5160798"/>
                <a:gd name="connsiteX7" fmla="*/ 329045 w 5404158"/>
                <a:gd name="connsiteY7" fmla="*/ 2636385 h 5160798"/>
                <a:gd name="connsiteX8" fmla="*/ 735445 w 5404158"/>
                <a:gd name="connsiteY8" fmla="*/ 2978131 h 5160798"/>
                <a:gd name="connsiteX9" fmla="*/ 549563 w 5404158"/>
                <a:gd name="connsiteY9" fmla="*/ 3005840 h 5160798"/>
                <a:gd name="connsiteX10" fmla="*/ 2559627 w 5404158"/>
                <a:gd name="connsiteY10" fmla="*/ 4759594 h 5160798"/>
                <a:gd name="connsiteX11" fmla="*/ 4909127 w 5404158"/>
                <a:gd name="connsiteY11" fmla="*/ 3195186 h 5160798"/>
                <a:gd name="connsiteX12" fmla="*/ 4149436 w 5404158"/>
                <a:gd name="connsiteY12" fmla="*/ 891867 h 5160798"/>
                <a:gd name="connsiteX13" fmla="*/ 1431636 w 5404158"/>
                <a:gd name="connsiteY13" fmla="*/ 879167 h 5160798"/>
                <a:gd name="connsiteX14" fmla="*/ 974436 w 5404158"/>
                <a:gd name="connsiteY14" fmla="*/ 764867 h 5160798"/>
                <a:gd name="connsiteX15" fmla="*/ 1177636 w 5404158"/>
                <a:gd name="connsiteY15" fmla="*/ 548967 h 5160798"/>
                <a:gd name="connsiteX0" fmla="*/ 1177636 w 5404158"/>
                <a:gd name="connsiteY0" fmla="*/ 548967 h 5160798"/>
                <a:gd name="connsiteX1" fmla="*/ 4390736 w 5404158"/>
                <a:gd name="connsiteY1" fmla="*/ 498167 h 5160798"/>
                <a:gd name="connsiteX2" fmla="*/ 5323608 w 5404158"/>
                <a:gd name="connsiteY2" fmla="*/ 3271385 h 5160798"/>
                <a:gd name="connsiteX3" fmla="*/ 3273136 w 5404158"/>
                <a:gd name="connsiteY3" fmla="*/ 5120967 h 5160798"/>
                <a:gd name="connsiteX4" fmla="*/ 961736 w 5404158"/>
                <a:gd name="connsiteY4" fmla="*/ 4506749 h 5160798"/>
                <a:gd name="connsiteX5" fmla="*/ 178954 w 5404158"/>
                <a:gd name="connsiteY5" fmla="*/ 3065876 h 5160798"/>
                <a:gd name="connsiteX6" fmla="*/ 0 w 5404158"/>
                <a:gd name="connsiteY6" fmla="*/ 3082040 h 5160798"/>
                <a:gd name="connsiteX7" fmla="*/ 329045 w 5404158"/>
                <a:gd name="connsiteY7" fmla="*/ 2636385 h 5160798"/>
                <a:gd name="connsiteX8" fmla="*/ 735445 w 5404158"/>
                <a:gd name="connsiteY8" fmla="*/ 2978131 h 5160798"/>
                <a:gd name="connsiteX9" fmla="*/ 549563 w 5404158"/>
                <a:gd name="connsiteY9" fmla="*/ 3005840 h 5160798"/>
                <a:gd name="connsiteX10" fmla="*/ 2559627 w 5404158"/>
                <a:gd name="connsiteY10" fmla="*/ 4759594 h 5160798"/>
                <a:gd name="connsiteX11" fmla="*/ 4909127 w 5404158"/>
                <a:gd name="connsiteY11" fmla="*/ 3195186 h 5160798"/>
                <a:gd name="connsiteX12" fmla="*/ 4149436 w 5404158"/>
                <a:gd name="connsiteY12" fmla="*/ 891867 h 5160798"/>
                <a:gd name="connsiteX13" fmla="*/ 1431636 w 5404158"/>
                <a:gd name="connsiteY13" fmla="*/ 879167 h 5160798"/>
                <a:gd name="connsiteX14" fmla="*/ 974436 w 5404158"/>
                <a:gd name="connsiteY14" fmla="*/ 764867 h 5160798"/>
                <a:gd name="connsiteX15" fmla="*/ 1177636 w 5404158"/>
                <a:gd name="connsiteY15" fmla="*/ 548967 h 5160798"/>
                <a:gd name="connsiteX0" fmla="*/ 1177636 w 5404158"/>
                <a:gd name="connsiteY0" fmla="*/ 548967 h 5160798"/>
                <a:gd name="connsiteX1" fmla="*/ 4390736 w 5404158"/>
                <a:gd name="connsiteY1" fmla="*/ 498167 h 5160798"/>
                <a:gd name="connsiteX2" fmla="*/ 5323608 w 5404158"/>
                <a:gd name="connsiteY2" fmla="*/ 3271385 h 5160798"/>
                <a:gd name="connsiteX3" fmla="*/ 3273136 w 5404158"/>
                <a:gd name="connsiteY3" fmla="*/ 5120967 h 5160798"/>
                <a:gd name="connsiteX4" fmla="*/ 961736 w 5404158"/>
                <a:gd name="connsiteY4" fmla="*/ 4506749 h 5160798"/>
                <a:gd name="connsiteX5" fmla="*/ 178954 w 5404158"/>
                <a:gd name="connsiteY5" fmla="*/ 3065876 h 5160798"/>
                <a:gd name="connsiteX6" fmla="*/ 0 w 5404158"/>
                <a:gd name="connsiteY6" fmla="*/ 3082040 h 5160798"/>
                <a:gd name="connsiteX7" fmla="*/ 329045 w 5404158"/>
                <a:gd name="connsiteY7" fmla="*/ 2636385 h 5160798"/>
                <a:gd name="connsiteX8" fmla="*/ 735445 w 5404158"/>
                <a:gd name="connsiteY8" fmla="*/ 2978131 h 5160798"/>
                <a:gd name="connsiteX9" fmla="*/ 549563 w 5404158"/>
                <a:gd name="connsiteY9" fmla="*/ 3005840 h 5160798"/>
                <a:gd name="connsiteX10" fmla="*/ 2559627 w 5404158"/>
                <a:gd name="connsiteY10" fmla="*/ 4759594 h 5160798"/>
                <a:gd name="connsiteX11" fmla="*/ 4909127 w 5404158"/>
                <a:gd name="connsiteY11" fmla="*/ 3195186 h 5160798"/>
                <a:gd name="connsiteX12" fmla="*/ 4149436 w 5404158"/>
                <a:gd name="connsiteY12" fmla="*/ 891867 h 5160798"/>
                <a:gd name="connsiteX13" fmla="*/ 1431636 w 5404158"/>
                <a:gd name="connsiteY13" fmla="*/ 879167 h 5160798"/>
                <a:gd name="connsiteX14" fmla="*/ 974436 w 5404158"/>
                <a:gd name="connsiteY14" fmla="*/ 764867 h 5160798"/>
                <a:gd name="connsiteX15" fmla="*/ 1177636 w 5404158"/>
                <a:gd name="connsiteY15" fmla="*/ 548967 h 5160798"/>
                <a:gd name="connsiteX0" fmla="*/ 1177636 w 5388997"/>
                <a:gd name="connsiteY0" fmla="*/ 548967 h 5160798"/>
                <a:gd name="connsiteX1" fmla="*/ 4390736 w 5388997"/>
                <a:gd name="connsiteY1" fmla="*/ 498167 h 5160798"/>
                <a:gd name="connsiteX2" fmla="*/ 5323608 w 5388997"/>
                <a:gd name="connsiteY2" fmla="*/ 3271385 h 5160798"/>
                <a:gd name="connsiteX3" fmla="*/ 3273136 w 5388997"/>
                <a:gd name="connsiteY3" fmla="*/ 5120967 h 5160798"/>
                <a:gd name="connsiteX4" fmla="*/ 961736 w 5388997"/>
                <a:gd name="connsiteY4" fmla="*/ 4506749 h 5160798"/>
                <a:gd name="connsiteX5" fmla="*/ 178954 w 5388997"/>
                <a:gd name="connsiteY5" fmla="*/ 3065876 h 5160798"/>
                <a:gd name="connsiteX6" fmla="*/ 0 w 5388997"/>
                <a:gd name="connsiteY6" fmla="*/ 3082040 h 5160798"/>
                <a:gd name="connsiteX7" fmla="*/ 329045 w 5388997"/>
                <a:gd name="connsiteY7" fmla="*/ 2636385 h 5160798"/>
                <a:gd name="connsiteX8" fmla="*/ 735445 w 5388997"/>
                <a:gd name="connsiteY8" fmla="*/ 2978131 h 5160798"/>
                <a:gd name="connsiteX9" fmla="*/ 549563 w 5388997"/>
                <a:gd name="connsiteY9" fmla="*/ 3005840 h 5160798"/>
                <a:gd name="connsiteX10" fmla="*/ 2559627 w 5388997"/>
                <a:gd name="connsiteY10" fmla="*/ 4759594 h 5160798"/>
                <a:gd name="connsiteX11" fmla="*/ 4909127 w 5388997"/>
                <a:gd name="connsiteY11" fmla="*/ 3195186 h 5160798"/>
                <a:gd name="connsiteX12" fmla="*/ 4149436 w 5388997"/>
                <a:gd name="connsiteY12" fmla="*/ 891867 h 5160798"/>
                <a:gd name="connsiteX13" fmla="*/ 1431636 w 5388997"/>
                <a:gd name="connsiteY13" fmla="*/ 879167 h 5160798"/>
                <a:gd name="connsiteX14" fmla="*/ 974436 w 5388997"/>
                <a:gd name="connsiteY14" fmla="*/ 764867 h 5160798"/>
                <a:gd name="connsiteX15" fmla="*/ 1177636 w 5388997"/>
                <a:gd name="connsiteY15" fmla="*/ 548967 h 5160798"/>
                <a:gd name="connsiteX0" fmla="*/ 1177636 w 5385038"/>
                <a:gd name="connsiteY0" fmla="*/ 482141 h 5093972"/>
                <a:gd name="connsiteX1" fmla="*/ 4369954 w 5385038"/>
                <a:gd name="connsiteY1" fmla="*/ 549105 h 5093972"/>
                <a:gd name="connsiteX2" fmla="*/ 5323608 w 5385038"/>
                <a:gd name="connsiteY2" fmla="*/ 3204559 h 5093972"/>
                <a:gd name="connsiteX3" fmla="*/ 3273136 w 5385038"/>
                <a:gd name="connsiteY3" fmla="*/ 5054141 h 5093972"/>
                <a:gd name="connsiteX4" fmla="*/ 961736 w 5385038"/>
                <a:gd name="connsiteY4" fmla="*/ 4439923 h 5093972"/>
                <a:gd name="connsiteX5" fmla="*/ 178954 w 5385038"/>
                <a:gd name="connsiteY5" fmla="*/ 2999050 h 5093972"/>
                <a:gd name="connsiteX6" fmla="*/ 0 w 5385038"/>
                <a:gd name="connsiteY6" fmla="*/ 3015214 h 5093972"/>
                <a:gd name="connsiteX7" fmla="*/ 329045 w 5385038"/>
                <a:gd name="connsiteY7" fmla="*/ 2569559 h 5093972"/>
                <a:gd name="connsiteX8" fmla="*/ 735445 w 5385038"/>
                <a:gd name="connsiteY8" fmla="*/ 2911305 h 5093972"/>
                <a:gd name="connsiteX9" fmla="*/ 549563 w 5385038"/>
                <a:gd name="connsiteY9" fmla="*/ 2939014 h 5093972"/>
                <a:gd name="connsiteX10" fmla="*/ 2559627 w 5385038"/>
                <a:gd name="connsiteY10" fmla="*/ 4692768 h 5093972"/>
                <a:gd name="connsiteX11" fmla="*/ 4909127 w 5385038"/>
                <a:gd name="connsiteY11" fmla="*/ 3128360 h 5093972"/>
                <a:gd name="connsiteX12" fmla="*/ 4149436 w 5385038"/>
                <a:gd name="connsiteY12" fmla="*/ 825041 h 5093972"/>
                <a:gd name="connsiteX13" fmla="*/ 1431636 w 5385038"/>
                <a:gd name="connsiteY13" fmla="*/ 812341 h 5093972"/>
                <a:gd name="connsiteX14" fmla="*/ 974436 w 5385038"/>
                <a:gd name="connsiteY14" fmla="*/ 698041 h 5093972"/>
                <a:gd name="connsiteX15" fmla="*/ 1177636 w 5385038"/>
                <a:gd name="connsiteY15" fmla="*/ 482141 h 5093972"/>
                <a:gd name="connsiteX0" fmla="*/ 1177636 w 5378611"/>
                <a:gd name="connsiteY0" fmla="*/ 482141 h 5093972"/>
                <a:gd name="connsiteX1" fmla="*/ 4369954 w 5378611"/>
                <a:gd name="connsiteY1" fmla="*/ 549105 h 5093972"/>
                <a:gd name="connsiteX2" fmla="*/ 5323608 w 5378611"/>
                <a:gd name="connsiteY2" fmla="*/ 3204559 h 5093972"/>
                <a:gd name="connsiteX3" fmla="*/ 3273136 w 5378611"/>
                <a:gd name="connsiteY3" fmla="*/ 5054141 h 5093972"/>
                <a:gd name="connsiteX4" fmla="*/ 961736 w 5378611"/>
                <a:gd name="connsiteY4" fmla="*/ 4439923 h 5093972"/>
                <a:gd name="connsiteX5" fmla="*/ 178954 w 5378611"/>
                <a:gd name="connsiteY5" fmla="*/ 2999050 h 5093972"/>
                <a:gd name="connsiteX6" fmla="*/ 0 w 5378611"/>
                <a:gd name="connsiteY6" fmla="*/ 3015214 h 5093972"/>
                <a:gd name="connsiteX7" fmla="*/ 329045 w 5378611"/>
                <a:gd name="connsiteY7" fmla="*/ 2569559 h 5093972"/>
                <a:gd name="connsiteX8" fmla="*/ 735445 w 5378611"/>
                <a:gd name="connsiteY8" fmla="*/ 2911305 h 5093972"/>
                <a:gd name="connsiteX9" fmla="*/ 549563 w 5378611"/>
                <a:gd name="connsiteY9" fmla="*/ 2939014 h 5093972"/>
                <a:gd name="connsiteX10" fmla="*/ 2559627 w 5378611"/>
                <a:gd name="connsiteY10" fmla="*/ 4692768 h 5093972"/>
                <a:gd name="connsiteX11" fmla="*/ 4909127 w 5378611"/>
                <a:gd name="connsiteY11" fmla="*/ 3128360 h 5093972"/>
                <a:gd name="connsiteX12" fmla="*/ 4149436 w 5378611"/>
                <a:gd name="connsiteY12" fmla="*/ 825041 h 5093972"/>
                <a:gd name="connsiteX13" fmla="*/ 1431636 w 5378611"/>
                <a:gd name="connsiteY13" fmla="*/ 812341 h 5093972"/>
                <a:gd name="connsiteX14" fmla="*/ 974436 w 5378611"/>
                <a:gd name="connsiteY14" fmla="*/ 698041 h 5093972"/>
                <a:gd name="connsiteX15" fmla="*/ 1177636 w 5378611"/>
                <a:gd name="connsiteY15" fmla="*/ 482141 h 5093972"/>
                <a:gd name="connsiteX0" fmla="*/ 1177636 w 5383917"/>
                <a:gd name="connsiteY0" fmla="*/ 482141 h 5093972"/>
                <a:gd name="connsiteX1" fmla="*/ 4369954 w 5383917"/>
                <a:gd name="connsiteY1" fmla="*/ 549105 h 5093972"/>
                <a:gd name="connsiteX2" fmla="*/ 5323608 w 5383917"/>
                <a:gd name="connsiteY2" fmla="*/ 3204559 h 5093972"/>
                <a:gd name="connsiteX3" fmla="*/ 3273136 w 5383917"/>
                <a:gd name="connsiteY3" fmla="*/ 5054141 h 5093972"/>
                <a:gd name="connsiteX4" fmla="*/ 961736 w 5383917"/>
                <a:gd name="connsiteY4" fmla="*/ 4439923 h 5093972"/>
                <a:gd name="connsiteX5" fmla="*/ 178954 w 5383917"/>
                <a:gd name="connsiteY5" fmla="*/ 2999050 h 5093972"/>
                <a:gd name="connsiteX6" fmla="*/ 0 w 5383917"/>
                <a:gd name="connsiteY6" fmla="*/ 3015214 h 5093972"/>
                <a:gd name="connsiteX7" fmla="*/ 329045 w 5383917"/>
                <a:gd name="connsiteY7" fmla="*/ 2569559 h 5093972"/>
                <a:gd name="connsiteX8" fmla="*/ 735445 w 5383917"/>
                <a:gd name="connsiteY8" fmla="*/ 2911305 h 5093972"/>
                <a:gd name="connsiteX9" fmla="*/ 549563 w 5383917"/>
                <a:gd name="connsiteY9" fmla="*/ 2939014 h 5093972"/>
                <a:gd name="connsiteX10" fmla="*/ 2559627 w 5383917"/>
                <a:gd name="connsiteY10" fmla="*/ 4692768 h 5093972"/>
                <a:gd name="connsiteX11" fmla="*/ 4909127 w 5383917"/>
                <a:gd name="connsiteY11" fmla="*/ 3128360 h 5093972"/>
                <a:gd name="connsiteX12" fmla="*/ 4149436 w 5383917"/>
                <a:gd name="connsiteY12" fmla="*/ 825041 h 5093972"/>
                <a:gd name="connsiteX13" fmla="*/ 1431636 w 5383917"/>
                <a:gd name="connsiteY13" fmla="*/ 812341 h 5093972"/>
                <a:gd name="connsiteX14" fmla="*/ 974436 w 5383917"/>
                <a:gd name="connsiteY14" fmla="*/ 698041 h 5093972"/>
                <a:gd name="connsiteX15" fmla="*/ 1177636 w 5383917"/>
                <a:gd name="connsiteY15" fmla="*/ 482141 h 5093972"/>
                <a:gd name="connsiteX0" fmla="*/ 1177636 w 5379633"/>
                <a:gd name="connsiteY0" fmla="*/ 482141 h 5093972"/>
                <a:gd name="connsiteX1" fmla="*/ 4369954 w 5379633"/>
                <a:gd name="connsiteY1" fmla="*/ 549105 h 5093972"/>
                <a:gd name="connsiteX2" fmla="*/ 5323608 w 5379633"/>
                <a:gd name="connsiteY2" fmla="*/ 3204559 h 5093972"/>
                <a:gd name="connsiteX3" fmla="*/ 3273136 w 5379633"/>
                <a:gd name="connsiteY3" fmla="*/ 5054141 h 5093972"/>
                <a:gd name="connsiteX4" fmla="*/ 961736 w 5379633"/>
                <a:gd name="connsiteY4" fmla="*/ 4439923 h 5093972"/>
                <a:gd name="connsiteX5" fmla="*/ 178954 w 5379633"/>
                <a:gd name="connsiteY5" fmla="*/ 2999050 h 5093972"/>
                <a:gd name="connsiteX6" fmla="*/ 0 w 5379633"/>
                <a:gd name="connsiteY6" fmla="*/ 3015214 h 5093972"/>
                <a:gd name="connsiteX7" fmla="*/ 329045 w 5379633"/>
                <a:gd name="connsiteY7" fmla="*/ 2569559 h 5093972"/>
                <a:gd name="connsiteX8" fmla="*/ 735445 w 5379633"/>
                <a:gd name="connsiteY8" fmla="*/ 2911305 h 5093972"/>
                <a:gd name="connsiteX9" fmla="*/ 549563 w 5379633"/>
                <a:gd name="connsiteY9" fmla="*/ 2939014 h 5093972"/>
                <a:gd name="connsiteX10" fmla="*/ 2559627 w 5379633"/>
                <a:gd name="connsiteY10" fmla="*/ 4692768 h 5093972"/>
                <a:gd name="connsiteX11" fmla="*/ 4909127 w 5379633"/>
                <a:gd name="connsiteY11" fmla="*/ 3128360 h 5093972"/>
                <a:gd name="connsiteX12" fmla="*/ 4149436 w 5379633"/>
                <a:gd name="connsiteY12" fmla="*/ 825041 h 5093972"/>
                <a:gd name="connsiteX13" fmla="*/ 1431636 w 5379633"/>
                <a:gd name="connsiteY13" fmla="*/ 812341 h 5093972"/>
                <a:gd name="connsiteX14" fmla="*/ 974436 w 5379633"/>
                <a:gd name="connsiteY14" fmla="*/ 698041 h 5093972"/>
                <a:gd name="connsiteX15" fmla="*/ 1177636 w 5379633"/>
                <a:gd name="connsiteY15" fmla="*/ 482141 h 5093972"/>
                <a:gd name="connsiteX0" fmla="*/ 1177636 w 5379633"/>
                <a:gd name="connsiteY0" fmla="*/ 482141 h 5093972"/>
                <a:gd name="connsiteX1" fmla="*/ 4369954 w 5379633"/>
                <a:gd name="connsiteY1" fmla="*/ 549105 h 5093972"/>
                <a:gd name="connsiteX2" fmla="*/ 5323608 w 5379633"/>
                <a:gd name="connsiteY2" fmla="*/ 3204559 h 5093972"/>
                <a:gd name="connsiteX3" fmla="*/ 3273136 w 5379633"/>
                <a:gd name="connsiteY3" fmla="*/ 5054141 h 5093972"/>
                <a:gd name="connsiteX4" fmla="*/ 961736 w 5379633"/>
                <a:gd name="connsiteY4" fmla="*/ 4439923 h 5093972"/>
                <a:gd name="connsiteX5" fmla="*/ 178954 w 5379633"/>
                <a:gd name="connsiteY5" fmla="*/ 2999050 h 5093972"/>
                <a:gd name="connsiteX6" fmla="*/ 0 w 5379633"/>
                <a:gd name="connsiteY6" fmla="*/ 3015214 h 5093972"/>
                <a:gd name="connsiteX7" fmla="*/ 329045 w 5379633"/>
                <a:gd name="connsiteY7" fmla="*/ 2569559 h 5093972"/>
                <a:gd name="connsiteX8" fmla="*/ 735445 w 5379633"/>
                <a:gd name="connsiteY8" fmla="*/ 2911305 h 5093972"/>
                <a:gd name="connsiteX9" fmla="*/ 549563 w 5379633"/>
                <a:gd name="connsiteY9" fmla="*/ 2939014 h 5093972"/>
                <a:gd name="connsiteX10" fmla="*/ 2559627 w 5379633"/>
                <a:gd name="connsiteY10" fmla="*/ 4692768 h 5093972"/>
                <a:gd name="connsiteX11" fmla="*/ 4909127 w 5379633"/>
                <a:gd name="connsiteY11" fmla="*/ 3128360 h 5093972"/>
                <a:gd name="connsiteX12" fmla="*/ 4094017 w 5379633"/>
                <a:gd name="connsiteY12" fmla="*/ 825041 h 5093972"/>
                <a:gd name="connsiteX13" fmla="*/ 1431636 w 5379633"/>
                <a:gd name="connsiteY13" fmla="*/ 812341 h 5093972"/>
                <a:gd name="connsiteX14" fmla="*/ 974436 w 5379633"/>
                <a:gd name="connsiteY14" fmla="*/ 698041 h 5093972"/>
                <a:gd name="connsiteX15" fmla="*/ 1177636 w 5379633"/>
                <a:gd name="connsiteY15" fmla="*/ 482141 h 5093972"/>
                <a:gd name="connsiteX0" fmla="*/ 1177636 w 5379633"/>
                <a:gd name="connsiteY0" fmla="*/ 482141 h 5093972"/>
                <a:gd name="connsiteX1" fmla="*/ 4369954 w 5379633"/>
                <a:gd name="connsiteY1" fmla="*/ 549105 h 5093972"/>
                <a:gd name="connsiteX2" fmla="*/ 5323608 w 5379633"/>
                <a:gd name="connsiteY2" fmla="*/ 3204559 h 5093972"/>
                <a:gd name="connsiteX3" fmla="*/ 3273136 w 5379633"/>
                <a:gd name="connsiteY3" fmla="*/ 5054141 h 5093972"/>
                <a:gd name="connsiteX4" fmla="*/ 961736 w 5379633"/>
                <a:gd name="connsiteY4" fmla="*/ 4439923 h 5093972"/>
                <a:gd name="connsiteX5" fmla="*/ 178954 w 5379633"/>
                <a:gd name="connsiteY5" fmla="*/ 2999050 h 5093972"/>
                <a:gd name="connsiteX6" fmla="*/ 0 w 5379633"/>
                <a:gd name="connsiteY6" fmla="*/ 3015214 h 5093972"/>
                <a:gd name="connsiteX7" fmla="*/ 329045 w 5379633"/>
                <a:gd name="connsiteY7" fmla="*/ 2569559 h 5093972"/>
                <a:gd name="connsiteX8" fmla="*/ 735445 w 5379633"/>
                <a:gd name="connsiteY8" fmla="*/ 2911305 h 5093972"/>
                <a:gd name="connsiteX9" fmla="*/ 549563 w 5379633"/>
                <a:gd name="connsiteY9" fmla="*/ 2939014 h 5093972"/>
                <a:gd name="connsiteX10" fmla="*/ 2559627 w 5379633"/>
                <a:gd name="connsiteY10" fmla="*/ 4692768 h 5093972"/>
                <a:gd name="connsiteX11" fmla="*/ 4909127 w 5379633"/>
                <a:gd name="connsiteY11" fmla="*/ 3128360 h 5093972"/>
                <a:gd name="connsiteX12" fmla="*/ 4094017 w 5379633"/>
                <a:gd name="connsiteY12" fmla="*/ 825041 h 5093972"/>
                <a:gd name="connsiteX13" fmla="*/ 1431636 w 5379633"/>
                <a:gd name="connsiteY13" fmla="*/ 812341 h 5093972"/>
                <a:gd name="connsiteX14" fmla="*/ 974436 w 5379633"/>
                <a:gd name="connsiteY14" fmla="*/ 698041 h 5093972"/>
                <a:gd name="connsiteX15" fmla="*/ 1177636 w 5379633"/>
                <a:gd name="connsiteY15" fmla="*/ 482141 h 5093972"/>
                <a:gd name="connsiteX0" fmla="*/ 1177636 w 5379633"/>
                <a:gd name="connsiteY0" fmla="*/ 482141 h 5093972"/>
                <a:gd name="connsiteX1" fmla="*/ 4369954 w 5379633"/>
                <a:gd name="connsiteY1" fmla="*/ 549105 h 5093972"/>
                <a:gd name="connsiteX2" fmla="*/ 5323608 w 5379633"/>
                <a:gd name="connsiteY2" fmla="*/ 3204559 h 5093972"/>
                <a:gd name="connsiteX3" fmla="*/ 3273136 w 5379633"/>
                <a:gd name="connsiteY3" fmla="*/ 5054141 h 5093972"/>
                <a:gd name="connsiteX4" fmla="*/ 961736 w 5379633"/>
                <a:gd name="connsiteY4" fmla="*/ 4439923 h 5093972"/>
                <a:gd name="connsiteX5" fmla="*/ 178954 w 5379633"/>
                <a:gd name="connsiteY5" fmla="*/ 2999050 h 5093972"/>
                <a:gd name="connsiteX6" fmla="*/ 0 w 5379633"/>
                <a:gd name="connsiteY6" fmla="*/ 3015214 h 5093972"/>
                <a:gd name="connsiteX7" fmla="*/ 329045 w 5379633"/>
                <a:gd name="connsiteY7" fmla="*/ 2569559 h 5093972"/>
                <a:gd name="connsiteX8" fmla="*/ 735445 w 5379633"/>
                <a:gd name="connsiteY8" fmla="*/ 2911305 h 5093972"/>
                <a:gd name="connsiteX9" fmla="*/ 549563 w 5379633"/>
                <a:gd name="connsiteY9" fmla="*/ 2939014 h 5093972"/>
                <a:gd name="connsiteX10" fmla="*/ 2559627 w 5379633"/>
                <a:gd name="connsiteY10" fmla="*/ 4692768 h 5093972"/>
                <a:gd name="connsiteX11" fmla="*/ 4909127 w 5379633"/>
                <a:gd name="connsiteY11" fmla="*/ 3128360 h 5093972"/>
                <a:gd name="connsiteX12" fmla="*/ 4094017 w 5379633"/>
                <a:gd name="connsiteY12" fmla="*/ 825041 h 5093972"/>
                <a:gd name="connsiteX13" fmla="*/ 1431636 w 5379633"/>
                <a:gd name="connsiteY13" fmla="*/ 812341 h 5093972"/>
                <a:gd name="connsiteX14" fmla="*/ 974436 w 5379633"/>
                <a:gd name="connsiteY14" fmla="*/ 698041 h 5093972"/>
                <a:gd name="connsiteX15" fmla="*/ 1177636 w 5379633"/>
                <a:gd name="connsiteY15" fmla="*/ 482141 h 5093972"/>
                <a:gd name="connsiteX0" fmla="*/ 1177636 w 5379633"/>
                <a:gd name="connsiteY0" fmla="*/ 482141 h 5093972"/>
                <a:gd name="connsiteX1" fmla="*/ 4369954 w 5379633"/>
                <a:gd name="connsiteY1" fmla="*/ 549105 h 5093972"/>
                <a:gd name="connsiteX2" fmla="*/ 5323608 w 5379633"/>
                <a:gd name="connsiteY2" fmla="*/ 3204559 h 5093972"/>
                <a:gd name="connsiteX3" fmla="*/ 3273136 w 5379633"/>
                <a:gd name="connsiteY3" fmla="*/ 5054141 h 5093972"/>
                <a:gd name="connsiteX4" fmla="*/ 961736 w 5379633"/>
                <a:gd name="connsiteY4" fmla="*/ 4439923 h 5093972"/>
                <a:gd name="connsiteX5" fmla="*/ 178954 w 5379633"/>
                <a:gd name="connsiteY5" fmla="*/ 2999050 h 5093972"/>
                <a:gd name="connsiteX6" fmla="*/ 0 w 5379633"/>
                <a:gd name="connsiteY6" fmla="*/ 3015214 h 5093972"/>
                <a:gd name="connsiteX7" fmla="*/ 329045 w 5379633"/>
                <a:gd name="connsiteY7" fmla="*/ 2569559 h 5093972"/>
                <a:gd name="connsiteX8" fmla="*/ 735445 w 5379633"/>
                <a:gd name="connsiteY8" fmla="*/ 2911305 h 5093972"/>
                <a:gd name="connsiteX9" fmla="*/ 549563 w 5379633"/>
                <a:gd name="connsiteY9" fmla="*/ 2939014 h 5093972"/>
                <a:gd name="connsiteX10" fmla="*/ 2559627 w 5379633"/>
                <a:gd name="connsiteY10" fmla="*/ 4692768 h 5093972"/>
                <a:gd name="connsiteX11" fmla="*/ 4909127 w 5379633"/>
                <a:gd name="connsiteY11" fmla="*/ 3128360 h 5093972"/>
                <a:gd name="connsiteX12" fmla="*/ 4094017 w 5379633"/>
                <a:gd name="connsiteY12" fmla="*/ 825041 h 5093972"/>
                <a:gd name="connsiteX13" fmla="*/ 1431636 w 5379633"/>
                <a:gd name="connsiteY13" fmla="*/ 812341 h 5093972"/>
                <a:gd name="connsiteX14" fmla="*/ 905163 w 5379633"/>
                <a:gd name="connsiteY14" fmla="*/ 725750 h 5093972"/>
                <a:gd name="connsiteX15" fmla="*/ 1177636 w 5379633"/>
                <a:gd name="connsiteY15" fmla="*/ 482141 h 5093972"/>
                <a:gd name="connsiteX0" fmla="*/ 1177636 w 5379633"/>
                <a:gd name="connsiteY0" fmla="*/ 497056 h 5108887"/>
                <a:gd name="connsiteX1" fmla="*/ 4369954 w 5379633"/>
                <a:gd name="connsiteY1" fmla="*/ 564020 h 5108887"/>
                <a:gd name="connsiteX2" fmla="*/ 5323608 w 5379633"/>
                <a:gd name="connsiteY2" fmla="*/ 3219474 h 5108887"/>
                <a:gd name="connsiteX3" fmla="*/ 3273136 w 5379633"/>
                <a:gd name="connsiteY3" fmla="*/ 5069056 h 5108887"/>
                <a:gd name="connsiteX4" fmla="*/ 961736 w 5379633"/>
                <a:gd name="connsiteY4" fmla="*/ 4454838 h 5108887"/>
                <a:gd name="connsiteX5" fmla="*/ 178954 w 5379633"/>
                <a:gd name="connsiteY5" fmla="*/ 3013965 h 5108887"/>
                <a:gd name="connsiteX6" fmla="*/ 0 w 5379633"/>
                <a:gd name="connsiteY6" fmla="*/ 3030129 h 5108887"/>
                <a:gd name="connsiteX7" fmla="*/ 329045 w 5379633"/>
                <a:gd name="connsiteY7" fmla="*/ 2584474 h 5108887"/>
                <a:gd name="connsiteX8" fmla="*/ 735445 w 5379633"/>
                <a:gd name="connsiteY8" fmla="*/ 2926220 h 5108887"/>
                <a:gd name="connsiteX9" fmla="*/ 549563 w 5379633"/>
                <a:gd name="connsiteY9" fmla="*/ 2953929 h 5108887"/>
                <a:gd name="connsiteX10" fmla="*/ 2559627 w 5379633"/>
                <a:gd name="connsiteY10" fmla="*/ 4707683 h 5108887"/>
                <a:gd name="connsiteX11" fmla="*/ 4909127 w 5379633"/>
                <a:gd name="connsiteY11" fmla="*/ 3143275 h 5108887"/>
                <a:gd name="connsiteX12" fmla="*/ 4094017 w 5379633"/>
                <a:gd name="connsiteY12" fmla="*/ 839956 h 5108887"/>
                <a:gd name="connsiteX13" fmla="*/ 1431636 w 5379633"/>
                <a:gd name="connsiteY13" fmla="*/ 827256 h 5108887"/>
                <a:gd name="connsiteX14" fmla="*/ 905163 w 5379633"/>
                <a:gd name="connsiteY14" fmla="*/ 740665 h 5108887"/>
                <a:gd name="connsiteX15" fmla="*/ 1177636 w 5379633"/>
                <a:gd name="connsiteY15" fmla="*/ 497056 h 5108887"/>
                <a:gd name="connsiteX0" fmla="*/ 1177636 w 5379633"/>
                <a:gd name="connsiteY0" fmla="*/ 504382 h 5116213"/>
                <a:gd name="connsiteX1" fmla="*/ 4369954 w 5379633"/>
                <a:gd name="connsiteY1" fmla="*/ 557491 h 5116213"/>
                <a:gd name="connsiteX2" fmla="*/ 5323608 w 5379633"/>
                <a:gd name="connsiteY2" fmla="*/ 3226800 h 5116213"/>
                <a:gd name="connsiteX3" fmla="*/ 3273136 w 5379633"/>
                <a:gd name="connsiteY3" fmla="*/ 5076382 h 5116213"/>
                <a:gd name="connsiteX4" fmla="*/ 961736 w 5379633"/>
                <a:gd name="connsiteY4" fmla="*/ 4462164 h 5116213"/>
                <a:gd name="connsiteX5" fmla="*/ 178954 w 5379633"/>
                <a:gd name="connsiteY5" fmla="*/ 3021291 h 5116213"/>
                <a:gd name="connsiteX6" fmla="*/ 0 w 5379633"/>
                <a:gd name="connsiteY6" fmla="*/ 3037455 h 5116213"/>
                <a:gd name="connsiteX7" fmla="*/ 329045 w 5379633"/>
                <a:gd name="connsiteY7" fmla="*/ 2591800 h 5116213"/>
                <a:gd name="connsiteX8" fmla="*/ 735445 w 5379633"/>
                <a:gd name="connsiteY8" fmla="*/ 2933546 h 5116213"/>
                <a:gd name="connsiteX9" fmla="*/ 549563 w 5379633"/>
                <a:gd name="connsiteY9" fmla="*/ 2961255 h 5116213"/>
                <a:gd name="connsiteX10" fmla="*/ 2559627 w 5379633"/>
                <a:gd name="connsiteY10" fmla="*/ 4715009 h 5116213"/>
                <a:gd name="connsiteX11" fmla="*/ 4909127 w 5379633"/>
                <a:gd name="connsiteY11" fmla="*/ 3150601 h 5116213"/>
                <a:gd name="connsiteX12" fmla="*/ 4094017 w 5379633"/>
                <a:gd name="connsiteY12" fmla="*/ 847282 h 5116213"/>
                <a:gd name="connsiteX13" fmla="*/ 1431636 w 5379633"/>
                <a:gd name="connsiteY13" fmla="*/ 834582 h 5116213"/>
                <a:gd name="connsiteX14" fmla="*/ 905163 w 5379633"/>
                <a:gd name="connsiteY14" fmla="*/ 747991 h 5116213"/>
                <a:gd name="connsiteX15" fmla="*/ 1177636 w 5379633"/>
                <a:gd name="connsiteY15" fmla="*/ 504382 h 5116213"/>
                <a:gd name="connsiteX0" fmla="*/ 1177636 w 5369454"/>
                <a:gd name="connsiteY0" fmla="*/ 504382 h 5116213"/>
                <a:gd name="connsiteX1" fmla="*/ 4369954 w 5369454"/>
                <a:gd name="connsiteY1" fmla="*/ 557491 h 5116213"/>
                <a:gd name="connsiteX2" fmla="*/ 5323608 w 5369454"/>
                <a:gd name="connsiteY2" fmla="*/ 3226800 h 5116213"/>
                <a:gd name="connsiteX3" fmla="*/ 3273136 w 5369454"/>
                <a:gd name="connsiteY3" fmla="*/ 5076382 h 5116213"/>
                <a:gd name="connsiteX4" fmla="*/ 961736 w 5369454"/>
                <a:gd name="connsiteY4" fmla="*/ 4462164 h 5116213"/>
                <a:gd name="connsiteX5" fmla="*/ 178954 w 5369454"/>
                <a:gd name="connsiteY5" fmla="*/ 3021291 h 5116213"/>
                <a:gd name="connsiteX6" fmla="*/ 0 w 5369454"/>
                <a:gd name="connsiteY6" fmla="*/ 3037455 h 5116213"/>
                <a:gd name="connsiteX7" fmla="*/ 329045 w 5369454"/>
                <a:gd name="connsiteY7" fmla="*/ 2591800 h 5116213"/>
                <a:gd name="connsiteX8" fmla="*/ 735445 w 5369454"/>
                <a:gd name="connsiteY8" fmla="*/ 2933546 h 5116213"/>
                <a:gd name="connsiteX9" fmla="*/ 549563 w 5369454"/>
                <a:gd name="connsiteY9" fmla="*/ 2961255 h 5116213"/>
                <a:gd name="connsiteX10" fmla="*/ 2559627 w 5369454"/>
                <a:gd name="connsiteY10" fmla="*/ 4715009 h 5116213"/>
                <a:gd name="connsiteX11" fmla="*/ 4909127 w 5369454"/>
                <a:gd name="connsiteY11" fmla="*/ 3150601 h 5116213"/>
                <a:gd name="connsiteX12" fmla="*/ 4094017 w 5369454"/>
                <a:gd name="connsiteY12" fmla="*/ 847282 h 5116213"/>
                <a:gd name="connsiteX13" fmla="*/ 1431636 w 5369454"/>
                <a:gd name="connsiteY13" fmla="*/ 834582 h 5116213"/>
                <a:gd name="connsiteX14" fmla="*/ 905163 w 5369454"/>
                <a:gd name="connsiteY14" fmla="*/ 747991 h 5116213"/>
                <a:gd name="connsiteX15" fmla="*/ 1177636 w 5369454"/>
                <a:gd name="connsiteY15" fmla="*/ 504382 h 5116213"/>
                <a:gd name="connsiteX0" fmla="*/ 1177636 w 5386180"/>
                <a:gd name="connsiteY0" fmla="*/ 504382 h 5116213"/>
                <a:gd name="connsiteX1" fmla="*/ 4369954 w 5386180"/>
                <a:gd name="connsiteY1" fmla="*/ 557491 h 5116213"/>
                <a:gd name="connsiteX2" fmla="*/ 5323608 w 5386180"/>
                <a:gd name="connsiteY2" fmla="*/ 3226800 h 5116213"/>
                <a:gd name="connsiteX3" fmla="*/ 3273136 w 5386180"/>
                <a:gd name="connsiteY3" fmla="*/ 5076382 h 5116213"/>
                <a:gd name="connsiteX4" fmla="*/ 961736 w 5386180"/>
                <a:gd name="connsiteY4" fmla="*/ 4462164 h 5116213"/>
                <a:gd name="connsiteX5" fmla="*/ 178954 w 5386180"/>
                <a:gd name="connsiteY5" fmla="*/ 3021291 h 5116213"/>
                <a:gd name="connsiteX6" fmla="*/ 0 w 5386180"/>
                <a:gd name="connsiteY6" fmla="*/ 3037455 h 5116213"/>
                <a:gd name="connsiteX7" fmla="*/ 329045 w 5386180"/>
                <a:gd name="connsiteY7" fmla="*/ 2591800 h 5116213"/>
                <a:gd name="connsiteX8" fmla="*/ 735445 w 5386180"/>
                <a:gd name="connsiteY8" fmla="*/ 2933546 h 5116213"/>
                <a:gd name="connsiteX9" fmla="*/ 549563 w 5386180"/>
                <a:gd name="connsiteY9" fmla="*/ 2961255 h 5116213"/>
                <a:gd name="connsiteX10" fmla="*/ 2559627 w 5386180"/>
                <a:gd name="connsiteY10" fmla="*/ 4715009 h 5116213"/>
                <a:gd name="connsiteX11" fmla="*/ 4909127 w 5386180"/>
                <a:gd name="connsiteY11" fmla="*/ 3150601 h 5116213"/>
                <a:gd name="connsiteX12" fmla="*/ 4094017 w 5386180"/>
                <a:gd name="connsiteY12" fmla="*/ 847282 h 5116213"/>
                <a:gd name="connsiteX13" fmla="*/ 1431636 w 5386180"/>
                <a:gd name="connsiteY13" fmla="*/ 834582 h 5116213"/>
                <a:gd name="connsiteX14" fmla="*/ 905163 w 5386180"/>
                <a:gd name="connsiteY14" fmla="*/ 747991 h 5116213"/>
                <a:gd name="connsiteX15" fmla="*/ 1177636 w 5386180"/>
                <a:gd name="connsiteY15" fmla="*/ 504382 h 5116213"/>
                <a:gd name="connsiteX0" fmla="*/ 1177636 w 5386180"/>
                <a:gd name="connsiteY0" fmla="*/ 493606 h 5105437"/>
                <a:gd name="connsiteX1" fmla="*/ 4369954 w 5386180"/>
                <a:gd name="connsiteY1" fmla="*/ 546715 h 5105437"/>
                <a:gd name="connsiteX2" fmla="*/ 5323608 w 5386180"/>
                <a:gd name="connsiteY2" fmla="*/ 3216024 h 5105437"/>
                <a:gd name="connsiteX3" fmla="*/ 3273136 w 5386180"/>
                <a:gd name="connsiteY3" fmla="*/ 5065606 h 5105437"/>
                <a:gd name="connsiteX4" fmla="*/ 961736 w 5386180"/>
                <a:gd name="connsiteY4" fmla="*/ 4451388 h 5105437"/>
                <a:gd name="connsiteX5" fmla="*/ 178954 w 5386180"/>
                <a:gd name="connsiteY5" fmla="*/ 3010515 h 5105437"/>
                <a:gd name="connsiteX6" fmla="*/ 0 w 5386180"/>
                <a:gd name="connsiteY6" fmla="*/ 3026679 h 5105437"/>
                <a:gd name="connsiteX7" fmla="*/ 329045 w 5386180"/>
                <a:gd name="connsiteY7" fmla="*/ 2581024 h 5105437"/>
                <a:gd name="connsiteX8" fmla="*/ 735445 w 5386180"/>
                <a:gd name="connsiteY8" fmla="*/ 2922770 h 5105437"/>
                <a:gd name="connsiteX9" fmla="*/ 549563 w 5386180"/>
                <a:gd name="connsiteY9" fmla="*/ 2950479 h 5105437"/>
                <a:gd name="connsiteX10" fmla="*/ 2559627 w 5386180"/>
                <a:gd name="connsiteY10" fmla="*/ 4704233 h 5105437"/>
                <a:gd name="connsiteX11" fmla="*/ 4909127 w 5386180"/>
                <a:gd name="connsiteY11" fmla="*/ 3139825 h 5105437"/>
                <a:gd name="connsiteX12" fmla="*/ 4094017 w 5386180"/>
                <a:gd name="connsiteY12" fmla="*/ 836506 h 5105437"/>
                <a:gd name="connsiteX13" fmla="*/ 1431636 w 5386180"/>
                <a:gd name="connsiteY13" fmla="*/ 823806 h 5105437"/>
                <a:gd name="connsiteX14" fmla="*/ 905163 w 5386180"/>
                <a:gd name="connsiteY14" fmla="*/ 737215 h 5105437"/>
                <a:gd name="connsiteX15" fmla="*/ 1177636 w 5386180"/>
                <a:gd name="connsiteY15" fmla="*/ 493606 h 5105437"/>
                <a:gd name="connsiteX0" fmla="*/ 1177636 w 5386180"/>
                <a:gd name="connsiteY0" fmla="*/ 493606 h 5114294"/>
                <a:gd name="connsiteX1" fmla="*/ 4369954 w 5386180"/>
                <a:gd name="connsiteY1" fmla="*/ 546715 h 5114294"/>
                <a:gd name="connsiteX2" fmla="*/ 5323608 w 5386180"/>
                <a:gd name="connsiteY2" fmla="*/ 3216024 h 5114294"/>
                <a:gd name="connsiteX3" fmla="*/ 3273136 w 5386180"/>
                <a:gd name="connsiteY3" fmla="*/ 5065606 h 5114294"/>
                <a:gd name="connsiteX4" fmla="*/ 961736 w 5386180"/>
                <a:gd name="connsiteY4" fmla="*/ 4451388 h 5114294"/>
                <a:gd name="connsiteX5" fmla="*/ 178954 w 5386180"/>
                <a:gd name="connsiteY5" fmla="*/ 3010515 h 5114294"/>
                <a:gd name="connsiteX6" fmla="*/ 0 w 5386180"/>
                <a:gd name="connsiteY6" fmla="*/ 3026679 h 5114294"/>
                <a:gd name="connsiteX7" fmla="*/ 329045 w 5386180"/>
                <a:gd name="connsiteY7" fmla="*/ 2581024 h 5114294"/>
                <a:gd name="connsiteX8" fmla="*/ 735445 w 5386180"/>
                <a:gd name="connsiteY8" fmla="*/ 2922770 h 5114294"/>
                <a:gd name="connsiteX9" fmla="*/ 549563 w 5386180"/>
                <a:gd name="connsiteY9" fmla="*/ 2950479 h 5114294"/>
                <a:gd name="connsiteX10" fmla="*/ 2559627 w 5386180"/>
                <a:gd name="connsiteY10" fmla="*/ 4704233 h 5114294"/>
                <a:gd name="connsiteX11" fmla="*/ 4909127 w 5386180"/>
                <a:gd name="connsiteY11" fmla="*/ 3139825 h 5114294"/>
                <a:gd name="connsiteX12" fmla="*/ 4094017 w 5386180"/>
                <a:gd name="connsiteY12" fmla="*/ 836506 h 5114294"/>
                <a:gd name="connsiteX13" fmla="*/ 1431636 w 5386180"/>
                <a:gd name="connsiteY13" fmla="*/ 823806 h 5114294"/>
                <a:gd name="connsiteX14" fmla="*/ 905163 w 5386180"/>
                <a:gd name="connsiteY14" fmla="*/ 737215 h 5114294"/>
                <a:gd name="connsiteX15" fmla="*/ 1177636 w 5386180"/>
                <a:gd name="connsiteY15" fmla="*/ 493606 h 5114294"/>
                <a:gd name="connsiteX0" fmla="*/ 1177636 w 5386180"/>
                <a:gd name="connsiteY0" fmla="*/ 493606 h 5102501"/>
                <a:gd name="connsiteX1" fmla="*/ 4369954 w 5386180"/>
                <a:gd name="connsiteY1" fmla="*/ 546715 h 5102501"/>
                <a:gd name="connsiteX2" fmla="*/ 5323608 w 5386180"/>
                <a:gd name="connsiteY2" fmla="*/ 3216024 h 5102501"/>
                <a:gd name="connsiteX3" fmla="*/ 3273136 w 5386180"/>
                <a:gd name="connsiteY3" fmla="*/ 5065606 h 5102501"/>
                <a:gd name="connsiteX4" fmla="*/ 961736 w 5386180"/>
                <a:gd name="connsiteY4" fmla="*/ 4451388 h 5102501"/>
                <a:gd name="connsiteX5" fmla="*/ 178954 w 5386180"/>
                <a:gd name="connsiteY5" fmla="*/ 3010515 h 5102501"/>
                <a:gd name="connsiteX6" fmla="*/ 0 w 5386180"/>
                <a:gd name="connsiteY6" fmla="*/ 3026679 h 5102501"/>
                <a:gd name="connsiteX7" fmla="*/ 329045 w 5386180"/>
                <a:gd name="connsiteY7" fmla="*/ 2581024 h 5102501"/>
                <a:gd name="connsiteX8" fmla="*/ 735445 w 5386180"/>
                <a:gd name="connsiteY8" fmla="*/ 2922770 h 5102501"/>
                <a:gd name="connsiteX9" fmla="*/ 549563 w 5386180"/>
                <a:gd name="connsiteY9" fmla="*/ 2950479 h 5102501"/>
                <a:gd name="connsiteX10" fmla="*/ 2559627 w 5386180"/>
                <a:gd name="connsiteY10" fmla="*/ 4704233 h 5102501"/>
                <a:gd name="connsiteX11" fmla="*/ 4909127 w 5386180"/>
                <a:gd name="connsiteY11" fmla="*/ 3139825 h 5102501"/>
                <a:gd name="connsiteX12" fmla="*/ 4094017 w 5386180"/>
                <a:gd name="connsiteY12" fmla="*/ 836506 h 5102501"/>
                <a:gd name="connsiteX13" fmla="*/ 1431636 w 5386180"/>
                <a:gd name="connsiteY13" fmla="*/ 823806 h 5102501"/>
                <a:gd name="connsiteX14" fmla="*/ 905163 w 5386180"/>
                <a:gd name="connsiteY14" fmla="*/ 737215 h 5102501"/>
                <a:gd name="connsiteX15" fmla="*/ 1177636 w 5386180"/>
                <a:gd name="connsiteY15" fmla="*/ 493606 h 5102501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905163 w 5386180"/>
                <a:gd name="connsiteY14" fmla="*/ 737215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905163 w 5386180"/>
                <a:gd name="connsiteY14" fmla="*/ 737215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905163 w 5386180"/>
                <a:gd name="connsiteY14" fmla="*/ 737215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704272 w 5386180"/>
                <a:gd name="connsiteY14" fmla="*/ 945034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704272 w 5386180"/>
                <a:gd name="connsiteY14" fmla="*/ 945034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704272 w 5386180"/>
                <a:gd name="connsiteY14" fmla="*/ 945034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704272 w 5386180"/>
                <a:gd name="connsiteY14" fmla="*/ 945034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704272 w 5386180"/>
                <a:gd name="connsiteY14" fmla="*/ 945034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641926 w 5386180"/>
                <a:gd name="connsiteY14" fmla="*/ 1021234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641926 w 5386180"/>
                <a:gd name="connsiteY14" fmla="*/ 1021234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593435 w 5386180"/>
                <a:gd name="connsiteY14" fmla="*/ 1090507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593435 w 5386180"/>
                <a:gd name="connsiteY14" fmla="*/ 1090507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593435 w 5386180"/>
                <a:gd name="connsiteY14" fmla="*/ 1090507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634999 w 5386180"/>
                <a:gd name="connsiteY14" fmla="*/ 1042016 h 5120233"/>
                <a:gd name="connsiteX15" fmla="*/ 1177636 w 5386180"/>
                <a:gd name="connsiteY15" fmla="*/ 493606 h 5120233"/>
                <a:gd name="connsiteX0" fmla="*/ 1177636 w 5386180"/>
                <a:gd name="connsiteY0" fmla="*/ 493606 h 5120233"/>
                <a:gd name="connsiteX1" fmla="*/ 4369954 w 5386180"/>
                <a:gd name="connsiteY1" fmla="*/ 546715 h 5120233"/>
                <a:gd name="connsiteX2" fmla="*/ 5323608 w 5386180"/>
                <a:gd name="connsiteY2" fmla="*/ 3216024 h 5120233"/>
                <a:gd name="connsiteX3" fmla="*/ 3273136 w 5386180"/>
                <a:gd name="connsiteY3" fmla="*/ 5065606 h 5120233"/>
                <a:gd name="connsiteX4" fmla="*/ 961736 w 5386180"/>
                <a:gd name="connsiteY4" fmla="*/ 4451388 h 5120233"/>
                <a:gd name="connsiteX5" fmla="*/ 178954 w 5386180"/>
                <a:gd name="connsiteY5" fmla="*/ 3010515 h 5120233"/>
                <a:gd name="connsiteX6" fmla="*/ 0 w 5386180"/>
                <a:gd name="connsiteY6" fmla="*/ 3026679 h 5120233"/>
                <a:gd name="connsiteX7" fmla="*/ 329045 w 5386180"/>
                <a:gd name="connsiteY7" fmla="*/ 2581024 h 5120233"/>
                <a:gd name="connsiteX8" fmla="*/ 735445 w 5386180"/>
                <a:gd name="connsiteY8" fmla="*/ 2922770 h 5120233"/>
                <a:gd name="connsiteX9" fmla="*/ 549563 w 5386180"/>
                <a:gd name="connsiteY9" fmla="*/ 2950479 h 5120233"/>
                <a:gd name="connsiteX10" fmla="*/ 2559627 w 5386180"/>
                <a:gd name="connsiteY10" fmla="*/ 4704233 h 5120233"/>
                <a:gd name="connsiteX11" fmla="*/ 4909127 w 5386180"/>
                <a:gd name="connsiteY11" fmla="*/ 3139825 h 5120233"/>
                <a:gd name="connsiteX12" fmla="*/ 4094017 w 5386180"/>
                <a:gd name="connsiteY12" fmla="*/ 836506 h 5120233"/>
                <a:gd name="connsiteX13" fmla="*/ 1431636 w 5386180"/>
                <a:gd name="connsiteY13" fmla="*/ 823806 h 5120233"/>
                <a:gd name="connsiteX14" fmla="*/ 634999 w 5386180"/>
                <a:gd name="connsiteY14" fmla="*/ 1042016 h 5120233"/>
                <a:gd name="connsiteX15" fmla="*/ 1177636 w 5386180"/>
                <a:gd name="connsiteY15" fmla="*/ 493606 h 512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86180" h="5120233">
                  <a:moveTo>
                    <a:pt x="1177636" y="493606"/>
                  </a:moveTo>
                  <a:cubicBezTo>
                    <a:pt x="2076642" y="-98291"/>
                    <a:pt x="3384358" y="-246843"/>
                    <a:pt x="4369954" y="546715"/>
                  </a:cubicBezTo>
                  <a:cubicBezTo>
                    <a:pt x="5502949" y="1422629"/>
                    <a:pt x="5445605" y="2628745"/>
                    <a:pt x="5323608" y="3216024"/>
                  </a:cubicBezTo>
                  <a:cubicBezTo>
                    <a:pt x="5066144" y="4072697"/>
                    <a:pt x="4390736" y="4816224"/>
                    <a:pt x="3273136" y="5065606"/>
                  </a:cubicBezTo>
                  <a:cubicBezTo>
                    <a:pt x="2608885" y="5192220"/>
                    <a:pt x="1751830" y="5141036"/>
                    <a:pt x="961736" y="4451388"/>
                  </a:cubicBezTo>
                  <a:cubicBezTo>
                    <a:pt x="633845" y="4075007"/>
                    <a:pt x="280554" y="3747115"/>
                    <a:pt x="178954" y="3010515"/>
                  </a:cubicBezTo>
                  <a:lnTo>
                    <a:pt x="0" y="3026679"/>
                  </a:lnTo>
                  <a:lnTo>
                    <a:pt x="329045" y="2581024"/>
                  </a:lnTo>
                  <a:lnTo>
                    <a:pt x="735445" y="2922770"/>
                  </a:lnTo>
                  <a:lnTo>
                    <a:pt x="549563" y="2950479"/>
                  </a:lnTo>
                  <a:cubicBezTo>
                    <a:pt x="832812" y="3927610"/>
                    <a:pt x="1471660" y="4581466"/>
                    <a:pt x="2559627" y="4704233"/>
                  </a:cubicBezTo>
                  <a:cubicBezTo>
                    <a:pt x="3736494" y="4803909"/>
                    <a:pt x="4662824" y="4003040"/>
                    <a:pt x="4909127" y="3139825"/>
                  </a:cubicBezTo>
                  <a:cubicBezTo>
                    <a:pt x="5081924" y="2322406"/>
                    <a:pt x="4915284" y="1433406"/>
                    <a:pt x="4094017" y="836506"/>
                  </a:cubicBezTo>
                  <a:cubicBezTo>
                    <a:pt x="3204248" y="194964"/>
                    <a:pt x="2076642" y="391621"/>
                    <a:pt x="1431636" y="823806"/>
                  </a:cubicBezTo>
                  <a:cubicBezTo>
                    <a:pt x="1126836" y="905778"/>
                    <a:pt x="801252" y="1022389"/>
                    <a:pt x="634999" y="1042016"/>
                  </a:cubicBezTo>
                  <a:cubicBezTo>
                    <a:pt x="834351" y="794558"/>
                    <a:pt x="1026775" y="602518"/>
                    <a:pt x="1177636" y="493606"/>
                  </a:cubicBezTo>
                  <a:close/>
                </a:path>
              </a:pathLst>
            </a:custGeom>
            <a:no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329972" y="1533152"/>
              <a:ext cx="1327812" cy="1791071"/>
            </a:xfrm>
            <a:custGeom>
              <a:avLst/>
              <a:gdLst>
                <a:gd name="connsiteX0" fmla="*/ 876300 w 1066800"/>
                <a:gd name="connsiteY0" fmla="*/ 1314450 h 1314450"/>
                <a:gd name="connsiteX1" fmla="*/ 247650 w 1066800"/>
                <a:gd name="connsiteY1" fmla="*/ 857250 h 1314450"/>
                <a:gd name="connsiteX2" fmla="*/ 209550 w 1066800"/>
                <a:gd name="connsiteY2" fmla="*/ 228600 h 1314450"/>
                <a:gd name="connsiteX3" fmla="*/ 0 w 1066800"/>
                <a:gd name="connsiteY3" fmla="*/ 209550 h 1314450"/>
                <a:gd name="connsiteX4" fmla="*/ 304800 w 1066800"/>
                <a:gd name="connsiteY4" fmla="*/ 0 h 1314450"/>
                <a:gd name="connsiteX5" fmla="*/ 514350 w 1066800"/>
                <a:gd name="connsiteY5" fmla="*/ 209550 h 1314450"/>
                <a:gd name="connsiteX6" fmla="*/ 381000 w 1066800"/>
                <a:gd name="connsiteY6" fmla="*/ 209550 h 1314450"/>
                <a:gd name="connsiteX7" fmla="*/ 514350 w 1066800"/>
                <a:gd name="connsiteY7" fmla="*/ 762000 h 1314450"/>
                <a:gd name="connsiteX8" fmla="*/ 1066800 w 1066800"/>
                <a:gd name="connsiteY8" fmla="*/ 914400 h 1314450"/>
                <a:gd name="connsiteX9" fmla="*/ 876300 w 1066800"/>
                <a:gd name="connsiteY9" fmla="*/ 1314450 h 1314450"/>
                <a:gd name="connsiteX0" fmla="*/ 876300 w 1066800"/>
                <a:gd name="connsiteY0" fmla="*/ 1314450 h 1314450"/>
                <a:gd name="connsiteX1" fmla="*/ 209550 w 1066800"/>
                <a:gd name="connsiteY1" fmla="*/ 228600 h 1314450"/>
                <a:gd name="connsiteX2" fmla="*/ 0 w 1066800"/>
                <a:gd name="connsiteY2" fmla="*/ 209550 h 1314450"/>
                <a:gd name="connsiteX3" fmla="*/ 304800 w 1066800"/>
                <a:gd name="connsiteY3" fmla="*/ 0 h 1314450"/>
                <a:gd name="connsiteX4" fmla="*/ 514350 w 1066800"/>
                <a:gd name="connsiteY4" fmla="*/ 209550 h 1314450"/>
                <a:gd name="connsiteX5" fmla="*/ 381000 w 1066800"/>
                <a:gd name="connsiteY5" fmla="*/ 209550 h 1314450"/>
                <a:gd name="connsiteX6" fmla="*/ 514350 w 1066800"/>
                <a:gd name="connsiteY6" fmla="*/ 762000 h 1314450"/>
                <a:gd name="connsiteX7" fmla="*/ 1066800 w 1066800"/>
                <a:gd name="connsiteY7" fmla="*/ 914400 h 1314450"/>
                <a:gd name="connsiteX8" fmla="*/ 876300 w 1066800"/>
                <a:gd name="connsiteY8" fmla="*/ 1314450 h 1314450"/>
                <a:gd name="connsiteX0" fmla="*/ 876300 w 1066800"/>
                <a:gd name="connsiteY0" fmla="*/ 1314450 h 1314450"/>
                <a:gd name="connsiteX1" fmla="*/ 209550 w 1066800"/>
                <a:gd name="connsiteY1" fmla="*/ 228600 h 1314450"/>
                <a:gd name="connsiteX2" fmla="*/ 0 w 1066800"/>
                <a:gd name="connsiteY2" fmla="*/ 209550 h 1314450"/>
                <a:gd name="connsiteX3" fmla="*/ 304800 w 1066800"/>
                <a:gd name="connsiteY3" fmla="*/ 0 h 1314450"/>
                <a:gd name="connsiteX4" fmla="*/ 514350 w 1066800"/>
                <a:gd name="connsiteY4" fmla="*/ 209550 h 1314450"/>
                <a:gd name="connsiteX5" fmla="*/ 381000 w 1066800"/>
                <a:gd name="connsiteY5" fmla="*/ 209550 h 1314450"/>
                <a:gd name="connsiteX6" fmla="*/ 514350 w 1066800"/>
                <a:gd name="connsiteY6" fmla="*/ 762000 h 1314450"/>
                <a:gd name="connsiteX7" fmla="*/ 1066800 w 1066800"/>
                <a:gd name="connsiteY7" fmla="*/ 914400 h 1314450"/>
                <a:gd name="connsiteX8" fmla="*/ 876300 w 1066800"/>
                <a:gd name="connsiteY8" fmla="*/ 1314450 h 1314450"/>
                <a:gd name="connsiteX0" fmla="*/ 876300 w 1066800"/>
                <a:gd name="connsiteY0" fmla="*/ 1314450 h 1314450"/>
                <a:gd name="connsiteX1" fmla="*/ 209550 w 1066800"/>
                <a:gd name="connsiteY1" fmla="*/ 228600 h 1314450"/>
                <a:gd name="connsiteX2" fmla="*/ 0 w 1066800"/>
                <a:gd name="connsiteY2" fmla="*/ 209550 h 1314450"/>
                <a:gd name="connsiteX3" fmla="*/ 304800 w 1066800"/>
                <a:gd name="connsiteY3" fmla="*/ 0 h 1314450"/>
                <a:gd name="connsiteX4" fmla="*/ 514350 w 1066800"/>
                <a:gd name="connsiteY4" fmla="*/ 209550 h 1314450"/>
                <a:gd name="connsiteX5" fmla="*/ 381000 w 1066800"/>
                <a:gd name="connsiteY5" fmla="*/ 209550 h 1314450"/>
                <a:gd name="connsiteX6" fmla="*/ 1066800 w 1066800"/>
                <a:gd name="connsiteY6" fmla="*/ 914400 h 1314450"/>
                <a:gd name="connsiteX7" fmla="*/ 876300 w 1066800"/>
                <a:gd name="connsiteY7" fmla="*/ 1314450 h 1314450"/>
                <a:gd name="connsiteX0" fmla="*/ 876300 w 1066800"/>
                <a:gd name="connsiteY0" fmla="*/ 1314450 h 1314450"/>
                <a:gd name="connsiteX1" fmla="*/ 209550 w 1066800"/>
                <a:gd name="connsiteY1" fmla="*/ 228600 h 1314450"/>
                <a:gd name="connsiteX2" fmla="*/ 0 w 1066800"/>
                <a:gd name="connsiteY2" fmla="*/ 209550 h 1314450"/>
                <a:gd name="connsiteX3" fmla="*/ 304800 w 1066800"/>
                <a:gd name="connsiteY3" fmla="*/ 0 h 1314450"/>
                <a:gd name="connsiteX4" fmla="*/ 514350 w 1066800"/>
                <a:gd name="connsiteY4" fmla="*/ 209550 h 1314450"/>
                <a:gd name="connsiteX5" fmla="*/ 381000 w 1066800"/>
                <a:gd name="connsiteY5" fmla="*/ 209550 h 1314450"/>
                <a:gd name="connsiteX6" fmla="*/ 1066800 w 1066800"/>
                <a:gd name="connsiteY6" fmla="*/ 914400 h 1314450"/>
                <a:gd name="connsiteX7" fmla="*/ 876300 w 1066800"/>
                <a:gd name="connsiteY7" fmla="*/ 1314450 h 1314450"/>
                <a:gd name="connsiteX0" fmla="*/ 876300 w 1066800"/>
                <a:gd name="connsiteY0" fmla="*/ 1314450 h 1314450"/>
                <a:gd name="connsiteX1" fmla="*/ 209550 w 1066800"/>
                <a:gd name="connsiteY1" fmla="*/ 228600 h 1314450"/>
                <a:gd name="connsiteX2" fmla="*/ 0 w 1066800"/>
                <a:gd name="connsiteY2" fmla="*/ 209550 h 1314450"/>
                <a:gd name="connsiteX3" fmla="*/ 304800 w 1066800"/>
                <a:gd name="connsiteY3" fmla="*/ 0 h 1314450"/>
                <a:gd name="connsiteX4" fmla="*/ 514350 w 1066800"/>
                <a:gd name="connsiteY4" fmla="*/ 209550 h 1314450"/>
                <a:gd name="connsiteX5" fmla="*/ 381000 w 1066800"/>
                <a:gd name="connsiteY5" fmla="*/ 209550 h 1314450"/>
                <a:gd name="connsiteX6" fmla="*/ 1066800 w 1066800"/>
                <a:gd name="connsiteY6" fmla="*/ 914400 h 1314450"/>
                <a:gd name="connsiteX7" fmla="*/ 876300 w 1066800"/>
                <a:gd name="connsiteY7" fmla="*/ 1314450 h 1314450"/>
                <a:gd name="connsiteX0" fmla="*/ 876300 w 1066800"/>
                <a:gd name="connsiteY0" fmla="*/ 1314450 h 1314450"/>
                <a:gd name="connsiteX1" fmla="*/ 209550 w 1066800"/>
                <a:gd name="connsiteY1" fmla="*/ 228600 h 1314450"/>
                <a:gd name="connsiteX2" fmla="*/ 0 w 1066800"/>
                <a:gd name="connsiteY2" fmla="*/ 209550 h 1314450"/>
                <a:gd name="connsiteX3" fmla="*/ 304800 w 1066800"/>
                <a:gd name="connsiteY3" fmla="*/ 0 h 1314450"/>
                <a:gd name="connsiteX4" fmla="*/ 514350 w 1066800"/>
                <a:gd name="connsiteY4" fmla="*/ 209550 h 1314450"/>
                <a:gd name="connsiteX5" fmla="*/ 381000 w 1066800"/>
                <a:gd name="connsiteY5" fmla="*/ 209550 h 1314450"/>
                <a:gd name="connsiteX6" fmla="*/ 1066800 w 1066800"/>
                <a:gd name="connsiteY6" fmla="*/ 914400 h 1314450"/>
                <a:gd name="connsiteX7" fmla="*/ 876300 w 1066800"/>
                <a:gd name="connsiteY7" fmla="*/ 1314450 h 1314450"/>
                <a:gd name="connsiteX0" fmla="*/ 876300 w 1257300"/>
                <a:gd name="connsiteY0" fmla="*/ 1314450 h 1314450"/>
                <a:gd name="connsiteX1" fmla="*/ 209550 w 1257300"/>
                <a:gd name="connsiteY1" fmla="*/ 228600 h 1314450"/>
                <a:gd name="connsiteX2" fmla="*/ 0 w 1257300"/>
                <a:gd name="connsiteY2" fmla="*/ 209550 h 1314450"/>
                <a:gd name="connsiteX3" fmla="*/ 304800 w 1257300"/>
                <a:gd name="connsiteY3" fmla="*/ 0 h 1314450"/>
                <a:gd name="connsiteX4" fmla="*/ 514350 w 1257300"/>
                <a:gd name="connsiteY4" fmla="*/ 209550 h 1314450"/>
                <a:gd name="connsiteX5" fmla="*/ 381000 w 1257300"/>
                <a:gd name="connsiteY5" fmla="*/ 209550 h 1314450"/>
                <a:gd name="connsiteX6" fmla="*/ 1257300 w 1257300"/>
                <a:gd name="connsiteY6" fmla="*/ 762000 h 1314450"/>
                <a:gd name="connsiteX7" fmla="*/ 876300 w 1257300"/>
                <a:gd name="connsiteY7" fmla="*/ 1314450 h 1314450"/>
                <a:gd name="connsiteX0" fmla="*/ 876300 w 1257300"/>
                <a:gd name="connsiteY0" fmla="*/ 1494559 h 1494559"/>
                <a:gd name="connsiteX1" fmla="*/ 209550 w 1257300"/>
                <a:gd name="connsiteY1" fmla="*/ 228600 h 1494559"/>
                <a:gd name="connsiteX2" fmla="*/ 0 w 1257300"/>
                <a:gd name="connsiteY2" fmla="*/ 209550 h 1494559"/>
                <a:gd name="connsiteX3" fmla="*/ 304800 w 1257300"/>
                <a:gd name="connsiteY3" fmla="*/ 0 h 1494559"/>
                <a:gd name="connsiteX4" fmla="*/ 514350 w 1257300"/>
                <a:gd name="connsiteY4" fmla="*/ 209550 h 1494559"/>
                <a:gd name="connsiteX5" fmla="*/ 381000 w 1257300"/>
                <a:gd name="connsiteY5" fmla="*/ 209550 h 1494559"/>
                <a:gd name="connsiteX6" fmla="*/ 1257300 w 1257300"/>
                <a:gd name="connsiteY6" fmla="*/ 762000 h 1494559"/>
                <a:gd name="connsiteX7" fmla="*/ 876300 w 1257300"/>
                <a:gd name="connsiteY7" fmla="*/ 1494559 h 1494559"/>
                <a:gd name="connsiteX0" fmla="*/ 876300 w 1257300"/>
                <a:gd name="connsiteY0" fmla="*/ 1494559 h 1494559"/>
                <a:gd name="connsiteX1" fmla="*/ 209550 w 1257300"/>
                <a:gd name="connsiteY1" fmla="*/ 228600 h 1494559"/>
                <a:gd name="connsiteX2" fmla="*/ 0 w 1257300"/>
                <a:gd name="connsiteY2" fmla="*/ 209550 h 1494559"/>
                <a:gd name="connsiteX3" fmla="*/ 304800 w 1257300"/>
                <a:gd name="connsiteY3" fmla="*/ 0 h 1494559"/>
                <a:gd name="connsiteX4" fmla="*/ 514350 w 1257300"/>
                <a:gd name="connsiteY4" fmla="*/ 209550 h 1494559"/>
                <a:gd name="connsiteX5" fmla="*/ 381000 w 1257300"/>
                <a:gd name="connsiteY5" fmla="*/ 209550 h 1494559"/>
                <a:gd name="connsiteX6" fmla="*/ 1257300 w 1257300"/>
                <a:gd name="connsiteY6" fmla="*/ 762000 h 1494559"/>
                <a:gd name="connsiteX7" fmla="*/ 876300 w 1257300"/>
                <a:gd name="connsiteY7" fmla="*/ 1494559 h 1494559"/>
                <a:gd name="connsiteX0" fmla="*/ 876300 w 1257300"/>
                <a:gd name="connsiteY0" fmla="*/ 1494559 h 1494559"/>
                <a:gd name="connsiteX1" fmla="*/ 209550 w 1257300"/>
                <a:gd name="connsiteY1" fmla="*/ 228600 h 1494559"/>
                <a:gd name="connsiteX2" fmla="*/ 0 w 1257300"/>
                <a:gd name="connsiteY2" fmla="*/ 209550 h 1494559"/>
                <a:gd name="connsiteX3" fmla="*/ 304800 w 1257300"/>
                <a:gd name="connsiteY3" fmla="*/ 0 h 1494559"/>
                <a:gd name="connsiteX4" fmla="*/ 514350 w 1257300"/>
                <a:gd name="connsiteY4" fmla="*/ 209550 h 1494559"/>
                <a:gd name="connsiteX5" fmla="*/ 381000 w 1257300"/>
                <a:gd name="connsiteY5" fmla="*/ 209550 h 1494559"/>
                <a:gd name="connsiteX6" fmla="*/ 1257300 w 1257300"/>
                <a:gd name="connsiteY6" fmla="*/ 762000 h 1494559"/>
                <a:gd name="connsiteX7" fmla="*/ 876300 w 1257300"/>
                <a:gd name="connsiteY7" fmla="*/ 1494559 h 1494559"/>
                <a:gd name="connsiteX0" fmla="*/ 841664 w 1222664"/>
                <a:gd name="connsiteY0" fmla="*/ 1494559 h 1494559"/>
                <a:gd name="connsiteX1" fmla="*/ 174914 w 1222664"/>
                <a:gd name="connsiteY1" fmla="*/ 228600 h 1494559"/>
                <a:gd name="connsiteX2" fmla="*/ 0 w 1222664"/>
                <a:gd name="connsiteY2" fmla="*/ 223405 h 1494559"/>
                <a:gd name="connsiteX3" fmla="*/ 270164 w 1222664"/>
                <a:gd name="connsiteY3" fmla="*/ 0 h 1494559"/>
                <a:gd name="connsiteX4" fmla="*/ 479714 w 1222664"/>
                <a:gd name="connsiteY4" fmla="*/ 209550 h 1494559"/>
                <a:gd name="connsiteX5" fmla="*/ 346364 w 1222664"/>
                <a:gd name="connsiteY5" fmla="*/ 209550 h 1494559"/>
                <a:gd name="connsiteX6" fmla="*/ 1222664 w 1222664"/>
                <a:gd name="connsiteY6" fmla="*/ 762000 h 1494559"/>
                <a:gd name="connsiteX7" fmla="*/ 841664 w 1222664"/>
                <a:gd name="connsiteY7" fmla="*/ 1494559 h 1494559"/>
                <a:gd name="connsiteX0" fmla="*/ 841664 w 1222664"/>
                <a:gd name="connsiteY0" fmla="*/ 1494559 h 1494559"/>
                <a:gd name="connsiteX1" fmla="*/ 174914 w 1222664"/>
                <a:gd name="connsiteY1" fmla="*/ 228600 h 1494559"/>
                <a:gd name="connsiteX2" fmla="*/ 0 w 1222664"/>
                <a:gd name="connsiteY2" fmla="*/ 223405 h 1494559"/>
                <a:gd name="connsiteX3" fmla="*/ 270164 w 1222664"/>
                <a:gd name="connsiteY3" fmla="*/ 0 h 1494559"/>
                <a:gd name="connsiteX4" fmla="*/ 479714 w 1222664"/>
                <a:gd name="connsiteY4" fmla="*/ 209550 h 1494559"/>
                <a:gd name="connsiteX5" fmla="*/ 346364 w 1222664"/>
                <a:gd name="connsiteY5" fmla="*/ 209550 h 1494559"/>
                <a:gd name="connsiteX6" fmla="*/ 1222664 w 1222664"/>
                <a:gd name="connsiteY6" fmla="*/ 762000 h 1494559"/>
                <a:gd name="connsiteX7" fmla="*/ 841664 w 1222664"/>
                <a:gd name="connsiteY7" fmla="*/ 1494559 h 1494559"/>
                <a:gd name="connsiteX0" fmla="*/ 841664 w 1222664"/>
                <a:gd name="connsiteY0" fmla="*/ 1494559 h 1494559"/>
                <a:gd name="connsiteX1" fmla="*/ 174914 w 1222664"/>
                <a:gd name="connsiteY1" fmla="*/ 228600 h 1494559"/>
                <a:gd name="connsiteX2" fmla="*/ 0 w 1222664"/>
                <a:gd name="connsiteY2" fmla="*/ 223405 h 1494559"/>
                <a:gd name="connsiteX3" fmla="*/ 270164 w 1222664"/>
                <a:gd name="connsiteY3" fmla="*/ 0 h 1494559"/>
                <a:gd name="connsiteX4" fmla="*/ 525434 w 1222664"/>
                <a:gd name="connsiteY4" fmla="*/ 224790 h 1494559"/>
                <a:gd name="connsiteX5" fmla="*/ 346364 w 1222664"/>
                <a:gd name="connsiteY5" fmla="*/ 209550 h 1494559"/>
                <a:gd name="connsiteX6" fmla="*/ 1222664 w 1222664"/>
                <a:gd name="connsiteY6" fmla="*/ 762000 h 1494559"/>
                <a:gd name="connsiteX7" fmla="*/ 841664 w 1222664"/>
                <a:gd name="connsiteY7" fmla="*/ 1494559 h 1494559"/>
                <a:gd name="connsiteX0" fmla="*/ 841664 w 1222664"/>
                <a:gd name="connsiteY0" fmla="*/ 1494559 h 1494559"/>
                <a:gd name="connsiteX1" fmla="*/ 174914 w 1222664"/>
                <a:gd name="connsiteY1" fmla="*/ 228600 h 1494559"/>
                <a:gd name="connsiteX2" fmla="*/ 0 w 1222664"/>
                <a:gd name="connsiteY2" fmla="*/ 223405 h 1494559"/>
                <a:gd name="connsiteX3" fmla="*/ 270164 w 1222664"/>
                <a:gd name="connsiteY3" fmla="*/ 0 h 1494559"/>
                <a:gd name="connsiteX4" fmla="*/ 525434 w 1222664"/>
                <a:gd name="connsiteY4" fmla="*/ 224790 h 1494559"/>
                <a:gd name="connsiteX5" fmla="*/ 338744 w 1222664"/>
                <a:gd name="connsiteY5" fmla="*/ 232410 h 1494559"/>
                <a:gd name="connsiteX6" fmla="*/ 1222664 w 1222664"/>
                <a:gd name="connsiteY6" fmla="*/ 762000 h 1494559"/>
                <a:gd name="connsiteX7" fmla="*/ 841664 w 1222664"/>
                <a:gd name="connsiteY7" fmla="*/ 1494559 h 1494559"/>
                <a:gd name="connsiteX0" fmla="*/ 841664 w 1609038"/>
                <a:gd name="connsiteY0" fmla="*/ 1494559 h 1494559"/>
                <a:gd name="connsiteX1" fmla="*/ 174914 w 1609038"/>
                <a:gd name="connsiteY1" fmla="*/ 228600 h 1494559"/>
                <a:gd name="connsiteX2" fmla="*/ 0 w 1609038"/>
                <a:gd name="connsiteY2" fmla="*/ 223405 h 1494559"/>
                <a:gd name="connsiteX3" fmla="*/ 270164 w 1609038"/>
                <a:gd name="connsiteY3" fmla="*/ 0 h 1494559"/>
                <a:gd name="connsiteX4" fmla="*/ 525434 w 1609038"/>
                <a:gd name="connsiteY4" fmla="*/ 224790 h 1494559"/>
                <a:gd name="connsiteX5" fmla="*/ 338744 w 1609038"/>
                <a:gd name="connsiteY5" fmla="*/ 232410 h 1494559"/>
                <a:gd name="connsiteX6" fmla="*/ 1609038 w 1609038"/>
                <a:gd name="connsiteY6" fmla="*/ 269989 h 1494559"/>
                <a:gd name="connsiteX7" fmla="*/ 841664 w 1609038"/>
                <a:gd name="connsiteY7" fmla="*/ 1494559 h 1494559"/>
                <a:gd name="connsiteX0" fmla="*/ 823693 w 1609038"/>
                <a:gd name="connsiteY0" fmla="*/ 2611046 h 2611046"/>
                <a:gd name="connsiteX1" fmla="*/ 174914 w 1609038"/>
                <a:gd name="connsiteY1" fmla="*/ 228600 h 2611046"/>
                <a:gd name="connsiteX2" fmla="*/ 0 w 1609038"/>
                <a:gd name="connsiteY2" fmla="*/ 223405 h 2611046"/>
                <a:gd name="connsiteX3" fmla="*/ 270164 w 1609038"/>
                <a:gd name="connsiteY3" fmla="*/ 0 h 2611046"/>
                <a:gd name="connsiteX4" fmla="*/ 525434 w 1609038"/>
                <a:gd name="connsiteY4" fmla="*/ 224790 h 2611046"/>
                <a:gd name="connsiteX5" fmla="*/ 338744 w 1609038"/>
                <a:gd name="connsiteY5" fmla="*/ 232410 h 2611046"/>
                <a:gd name="connsiteX6" fmla="*/ 1609038 w 1609038"/>
                <a:gd name="connsiteY6" fmla="*/ 269989 h 2611046"/>
                <a:gd name="connsiteX7" fmla="*/ 823693 w 1609038"/>
                <a:gd name="connsiteY7" fmla="*/ 2611046 h 2611046"/>
                <a:gd name="connsiteX0" fmla="*/ 823693 w 1609038"/>
                <a:gd name="connsiteY0" fmla="*/ 2611046 h 2611046"/>
                <a:gd name="connsiteX1" fmla="*/ 174914 w 1609038"/>
                <a:gd name="connsiteY1" fmla="*/ 228600 h 2611046"/>
                <a:gd name="connsiteX2" fmla="*/ 0 w 1609038"/>
                <a:gd name="connsiteY2" fmla="*/ 223405 h 2611046"/>
                <a:gd name="connsiteX3" fmla="*/ 270164 w 1609038"/>
                <a:gd name="connsiteY3" fmla="*/ 0 h 2611046"/>
                <a:gd name="connsiteX4" fmla="*/ 525434 w 1609038"/>
                <a:gd name="connsiteY4" fmla="*/ 224790 h 2611046"/>
                <a:gd name="connsiteX5" fmla="*/ 338744 w 1609038"/>
                <a:gd name="connsiteY5" fmla="*/ 232410 h 2611046"/>
                <a:gd name="connsiteX6" fmla="*/ 1609038 w 1609038"/>
                <a:gd name="connsiteY6" fmla="*/ 269989 h 2611046"/>
                <a:gd name="connsiteX7" fmla="*/ 823693 w 1609038"/>
                <a:gd name="connsiteY7" fmla="*/ 2611046 h 2611046"/>
                <a:gd name="connsiteX0" fmla="*/ 823693 w 1609038"/>
                <a:gd name="connsiteY0" fmla="*/ 2611046 h 2611046"/>
                <a:gd name="connsiteX1" fmla="*/ 174914 w 1609038"/>
                <a:gd name="connsiteY1" fmla="*/ 228600 h 2611046"/>
                <a:gd name="connsiteX2" fmla="*/ 0 w 1609038"/>
                <a:gd name="connsiteY2" fmla="*/ 223405 h 2611046"/>
                <a:gd name="connsiteX3" fmla="*/ 270164 w 1609038"/>
                <a:gd name="connsiteY3" fmla="*/ 0 h 2611046"/>
                <a:gd name="connsiteX4" fmla="*/ 525434 w 1609038"/>
                <a:gd name="connsiteY4" fmla="*/ 224790 h 2611046"/>
                <a:gd name="connsiteX5" fmla="*/ 338744 w 1609038"/>
                <a:gd name="connsiteY5" fmla="*/ 232410 h 2611046"/>
                <a:gd name="connsiteX6" fmla="*/ 1609038 w 1609038"/>
                <a:gd name="connsiteY6" fmla="*/ 269989 h 2611046"/>
                <a:gd name="connsiteX7" fmla="*/ 823693 w 1609038"/>
                <a:gd name="connsiteY7" fmla="*/ 2611046 h 2611046"/>
                <a:gd name="connsiteX0" fmla="*/ 823693 w 1671936"/>
                <a:gd name="connsiteY0" fmla="*/ 2611046 h 2611046"/>
                <a:gd name="connsiteX1" fmla="*/ 174914 w 1671936"/>
                <a:gd name="connsiteY1" fmla="*/ 228600 h 2611046"/>
                <a:gd name="connsiteX2" fmla="*/ 0 w 1671936"/>
                <a:gd name="connsiteY2" fmla="*/ 223405 h 2611046"/>
                <a:gd name="connsiteX3" fmla="*/ 270164 w 1671936"/>
                <a:gd name="connsiteY3" fmla="*/ 0 h 2611046"/>
                <a:gd name="connsiteX4" fmla="*/ 525434 w 1671936"/>
                <a:gd name="connsiteY4" fmla="*/ 224790 h 2611046"/>
                <a:gd name="connsiteX5" fmla="*/ 338744 w 1671936"/>
                <a:gd name="connsiteY5" fmla="*/ 232410 h 2611046"/>
                <a:gd name="connsiteX6" fmla="*/ 1671936 w 1671936"/>
                <a:gd name="connsiteY6" fmla="*/ 203757 h 2611046"/>
                <a:gd name="connsiteX7" fmla="*/ 823693 w 1671936"/>
                <a:gd name="connsiteY7" fmla="*/ 2611046 h 2611046"/>
                <a:gd name="connsiteX0" fmla="*/ 709333 w 1671936"/>
                <a:gd name="connsiteY0" fmla="*/ 2223973 h 2223973"/>
                <a:gd name="connsiteX1" fmla="*/ 174914 w 1671936"/>
                <a:gd name="connsiteY1" fmla="*/ 228600 h 2223973"/>
                <a:gd name="connsiteX2" fmla="*/ 0 w 1671936"/>
                <a:gd name="connsiteY2" fmla="*/ 223405 h 2223973"/>
                <a:gd name="connsiteX3" fmla="*/ 270164 w 1671936"/>
                <a:gd name="connsiteY3" fmla="*/ 0 h 2223973"/>
                <a:gd name="connsiteX4" fmla="*/ 525434 w 1671936"/>
                <a:gd name="connsiteY4" fmla="*/ 224790 h 2223973"/>
                <a:gd name="connsiteX5" fmla="*/ 338744 w 1671936"/>
                <a:gd name="connsiteY5" fmla="*/ 232410 h 2223973"/>
                <a:gd name="connsiteX6" fmla="*/ 1671936 w 1671936"/>
                <a:gd name="connsiteY6" fmla="*/ 203757 h 2223973"/>
                <a:gd name="connsiteX7" fmla="*/ 709333 w 1671936"/>
                <a:gd name="connsiteY7" fmla="*/ 2223973 h 2223973"/>
                <a:gd name="connsiteX0" fmla="*/ 709333 w 1671936"/>
                <a:gd name="connsiteY0" fmla="*/ 2223973 h 2223973"/>
                <a:gd name="connsiteX1" fmla="*/ 174914 w 1671936"/>
                <a:gd name="connsiteY1" fmla="*/ 228600 h 2223973"/>
                <a:gd name="connsiteX2" fmla="*/ 0 w 1671936"/>
                <a:gd name="connsiteY2" fmla="*/ 223405 h 2223973"/>
                <a:gd name="connsiteX3" fmla="*/ 270164 w 1671936"/>
                <a:gd name="connsiteY3" fmla="*/ 0 h 2223973"/>
                <a:gd name="connsiteX4" fmla="*/ 525434 w 1671936"/>
                <a:gd name="connsiteY4" fmla="*/ 224790 h 2223973"/>
                <a:gd name="connsiteX5" fmla="*/ 338744 w 1671936"/>
                <a:gd name="connsiteY5" fmla="*/ 232410 h 2223973"/>
                <a:gd name="connsiteX6" fmla="*/ 1671936 w 1671936"/>
                <a:gd name="connsiteY6" fmla="*/ 203757 h 2223973"/>
                <a:gd name="connsiteX7" fmla="*/ 709333 w 1671936"/>
                <a:gd name="connsiteY7" fmla="*/ 2223973 h 2223973"/>
                <a:gd name="connsiteX0" fmla="*/ 709333 w 1565745"/>
                <a:gd name="connsiteY0" fmla="*/ 2223973 h 2223973"/>
                <a:gd name="connsiteX1" fmla="*/ 174914 w 1565745"/>
                <a:gd name="connsiteY1" fmla="*/ 228600 h 2223973"/>
                <a:gd name="connsiteX2" fmla="*/ 0 w 1565745"/>
                <a:gd name="connsiteY2" fmla="*/ 223405 h 2223973"/>
                <a:gd name="connsiteX3" fmla="*/ 270164 w 1565745"/>
                <a:gd name="connsiteY3" fmla="*/ 0 h 2223973"/>
                <a:gd name="connsiteX4" fmla="*/ 525434 w 1565745"/>
                <a:gd name="connsiteY4" fmla="*/ 224790 h 2223973"/>
                <a:gd name="connsiteX5" fmla="*/ 338744 w 1565745"/>
                <a:gd name="connsiteY5" fmla="*/ 232410 h 2223973"/>
                <a:gd name="connsiteX6" fmla="*/ 1565745 w 1565745"/>
                <a:gd name="connsiteY6" fmla="*/ 246764 h 2223973"/>
                <a:gd name="connsiteX7" fmla="*/ 709333 w 1565745"/>
                <a:gd name="connsiteY7" fmla="*/ 2223973 h 2223973"/>
                <a:gd name="connsiteX0" fmla="*/ 709333 w 1565745"/>
                <a:gd name="connsiteY0" fmla="*/ 2223973 h 2223973"/>
                <a:gd name="connsiteX1" fmla="*/ 174914 w 1565745"/>
                <a:gd name="connsiteY1" fmla="*/ 228600 h 2223973"/>
                <a:gd name="connsiteX2" fmla="*/ 0 w 1565745"/>
                <a:gd name="connsiteY2" fmla="*/ 223405 h 2223973"/>
                <a:gd name="connsiteX3" fmla="*/ 270164 w 1565745"/>
                <a:gd name="connsiteY3" fmla="*/ 0 h 2223973"/>
                <a:gd name="connsiteX4" fmla="*/ 525434 w 1565745"/>
                <a:gd name="connsiteY4" fmla="*/ 224790 h 2223973"/>
                <a:gd name="connsiteX5" fmla="*/ 338744 w 1565745"/>
                <a:gd name="connsiteY5" fmla="*/ 232410 h 2223973"/>
                <a:gd name="connsiteX6" fmla="*/ 1565745 w 1565745"/>
                <a:gd name="connsiteY6" fmla="*/ 246764 h 2223973"/>
                <a:gd name="connsiteX7" fmla="*/ 709333 w 1565745"/>
                <a:gd name="connsiteY7" fmla="*/ 2223973 h 2223973"/>
                <a:gd name="connsiteX0" fmla="*/ 709333 w 1565745"/>
                <a:gd name="connsiteY0" fmla="*/ 2223973 h 2307575"/>
                <a:gd name="connsiteX1" fmla="*/ 248272 w 1565745"/>
                <a:gd name="connsiteY1" fmla="*/ 1744076 h 2307575"/>
                <a:gd name="connsiteX2" fmla="*/ 174914 w 1565745"/>
                <a:gd name="connsiteY2" fmla="*/ 228600 h 2307575"/>
                <a:gd name="connsiteX3" fmla="*/ 0 w 1565745"/>
                <a:gd name="connsiteY3" fmla="*/ 223405 h 2307575"/>
                <a:gd name="connsiteX4" fmla="*/ 270164 w 1565745"/>
                <a:gd name="connsiteY4" fmla="*/ 0 h 2307575"/>
                <a:gd name="connsiteX5" fmla="*/ 525434 w 1565745"/>
                <a:gd name="connsiteY5" fmla="*/ 224790 h 2307575"/>
                <a:gd name="connsiteX6" fmla="*/ 338744 w 1565745"/>
                <a:gd name="connsiteY6" fmla="*/ 232410 h 2307575"/>
                <a:gd name="connsiteX7" fmla="*/ 1565745 w 1565745"/>
                <a:gd name="connsiteY7" fmla="*/ 246764 h 2307575"/>
                <a:gd name="connsiteX8" fmla="*/ 709333 w 1565745"/>
                <a:gd name="connsiteY8" fmla="*/ 2223973 h 2307575"/>
                <a:gd name="connsiteX0" fmla="*/ 709333 w 1565745"/>
                <a:gd name="connsiteY0" fmla="*/ 2223973 h 2300191"/>
                <a:gd name="connsiteX1" fmla="*/ 248272 w 1565745"/>
                <a:gd name="connsiteY1" fmla="*/ 1744076 h 2300191"/>
                <a:gd name="connsiteX2" fmla="*/ 174914 w 1565745"/>
                <a:gd name="connsiteY2" fmla="*/ 228600 h 2300191"/>
                <a:gd name="connsiteX3" fmla="*/ 0 w 1565745"/>
                <a:gd name="connsiteY3" fmla="*/ 223405 h 2300191"/>
                <a:gd name="connsiteX4" fmla="*/ 270164 w 1565745"/>
                <a:gd name="connsiteY4" fmla="*/ 0 h 2300191"/>
                <a:gd name="connsiteX5" fmla="*/ 525434 w 1565745"/>
                <a:gd name="connsiteY5" fmla="*/ 224790 h 2300191"/>
                <a:gd name="connsiteX6" fmla="*/ 338744 w 1565745"/>
                <a:gd name="connsiteY6" fmla="*/ 232410 h 2300191"/>
                <a:gd name="connsiteX7" fmla="*/ 1565745 w 1565745"/>
                <a:gd name="connsiteY7" fmla="*/ 246764 h 2300191"/>
                <a:gd name="connsiteX8" fmla="*/ 709333 w 1565745"/>
                <a:gd name="connsiteY8" fmla="*/ 2223973 h 2300191"/>
                <a:gd name="connsiteX0" fmla="*/ 709333 w 1565745"/>
                <a:gd name="connsiteY0" fmla="*/ 2223973 h 2223973"/>
                <a:gd name="connsiteX1" fmla="*/ 248272 w 1565745"/>
                <a:gd name="connsiteY1" fmla="*/ 1744076 h 2223973"/>
                <a:gd name="connsiteX2" fmla="*/ 174914 w 1565745"/>
                <a:gd name="connsiteY2" fmla="*/ 228600 h 2223973"/>
                <a:gd name="connsiteX3" fmla="*/ 0 w 1565745"/>
                <a:gd name="connsiteY3" fmla="*/ 223405 h 2223973"/>
                <a:gd name="connsiteX4" fmla="*/ 270164 w 1565745"/>
                <a:gd name="connsiteY4" fmla="*/ 0 h 2223973"/>
                <a:gd name="connsiteX5" fmla="*/ 525434 w 1565745"/>
                <a:gd name="connsiteY5" fmla="*/ 224790 h 2223973"/>
                <a:gd name="connsiteX6" fmla="*/ 338744 w 1565745"/>
                <a:gd name="connsiteY6" fmla="*/ 232410 h 2223973"/>
                <a:gd name="connsiteX7" fmla="*/ 1565745 w 1565745"/>
                <a:gd name="connsiteY7" fmla="*/ 246764 h 2223973"/>
                <a:gd name="connsiteX8" fmla="*/ 709333 w 1565745"/>
                <a:gd name="connsiteY8" fmla="*/ 2223973 h 2223973"/>
                <a:gd name="connsiteX0" fmla="*/ 709333 w 1565745"/>
                <a:gd name="connsiteY0" fmla="*/ 2223973 h 2223973"/>
                <a:gd name="connsiteX1" fmla="*/ 248272 w 1565745"/>
                <a:gd name="connsiteY1" fmla="*/ 2088140 h 2223973"/>
                <a:gd name="connsiteX2" fmla="*/ 174914 w 1565745"/>
                <a:gd name="connsiteY2" fmla="*/ 228600 h 2223973"/>
                <a:gd name="connsiteX3" fmla="*/ 0 w 1565745"/>
                <a:gd name="connsiteY3" fmla="*/ 223405 h 2223973"/>
                <a:gd name="connsiteX4" fmla="*/ 270164 w 1565745"/>
                <a:gd name="connsiteY4" fmla="*/ 0 h 2223973"/>
                <a:gd name="connsiteX5" fmla="*/ 525434 w 1565745"/>
                <a:gd name="connsiteY5" fmla="*/ 224790 h 2223973"/>
                <a:gd name="connsiteX6" fmla="*/ 338744 w 1565745"/>
                <a:gd name="connsiteY6" fmla="*/ 232410 h 2223973"/>
                <a:gd name="connsiteX7" fmla="*/ 1565745 w 1565745"/>
                <a:gd name="connsiteY7" fmla="*/ 246764 h 2223973"/>
                <a:gd name="connsiteX8" fmla="*/ 709333 w 1565745"/>
                <a:gd name="connsiteY8" fmla="*/ 2223973 h 2223973"/>
                <a:gd name="connsiteX0" fmla="*/ 709333 w 1565745"/>
                <a:gd name="connsiteY0" fmla="*/ 2223973 h 2223973"/>
                <a:gd name="connsiteX1" fmla="*/ 248272 w 1565745"/>
                <a:gd name="connsiteY1" fmla="*/ 2088140 h 2223973"/>
                <a:gd name="connsiteX2" fmla="*/ 174914 w 1565745"/>
                <a:gd name="connsiteY2" fmla="*/ 228600 h 2223973"/>
                <a:gd name="connsiteX3" fmla="*/ 0 w 1565745"/>
                <a:gd name="connsiteY3" fmla="*/ 223405 h 2223973"/>
                <a:gd name="connsiteX4" fmla="*/ 270164 w 1565745"/>
                <a:gd name="connsiteY4" fmla="*/ 0 h 2223973"/>
                <a:gd name="connsiteX5" fmla="*/ 525434 w 1565745"/>
                <a:gd name="connsiteY5" fmla="*/ 224790 h 2223973"/>
                <a:gd name="connsiteX6" fmla="*/ 338744 w 1565745"/>
                <a:gd name="connsiteY6" fmla="*/ 232410 h 2223973"/>
                <a:gd name="connsiteX7" fmla="*/ 1565745 w 1565745"/>
                <a:gd name="connsiteY7" fmla="*/ 246764 h 2223973"/>
                <a:gd name="connsiteX8" fmla="*/ 709333 w 1565745"/>
                <a:gd name="connsiteY8" fmla="*/ 2223973 h 2223973"/>
                <a:gd name="connsiteX0" fmla="*/ 709333 w 1565745"/>
                <a:gd name="connsiteY0" fmla="*/ 2223973 h 2223973"/>
                <a:gd name="connsiteX1" fmla="*/ 248272 w 1565745"/>
                <a:gd name="connsiteY1" fmla="*/ 2088140 h 2223973"/>
                <a:gd name="connsiteX2" fmla="*/ 174914 w 1565745"/>
                <a:gd name="connsiteY2" fmla="*/ 228600 h 2223973"/>
                <a:gd name="connsiteX3" fmla="*/ 0 w 1565745"/>
                <a:gd name="connsiteY3" fmla="*/ 223405 h 2223973"/>
                <a:gd name="connsiteX4" fmla="*/ 270164 w 1565745"/>
                <a:gd name="connsiteY4" fmla="*/ 0 h 2223973"/>
                <a:gd name="connsiteX5" fmla="*/ 525434 w 1565745"/>
                <a:gd name="connsiteY5" fmla="*/ 224790 h 2223973"/>
                <a:gd name="connsiteX6" fmla="*/ 338744 w 1565745"/>
                <a:gd name="connsiteY6" fmla="*/ 232410 h 2223973"/>
                <a:gd name="connsiteX7" fmla="*/ 1565745 w 1565745"/>
                <a:gd name="connsiteY7" fmla="*/ 246764 h 2223973"/>
                <a:gd name="connsiteX8" fmla="*/ 709333 w 1565745"/>
                <a:gd name="connsiteY8" fmla="*/ 2223973 h 2223973"/>
                <a:gd name="connsiteX0" fmla="*/ 709333 w 1565745"/>
                <a:gd name="connsiteY0" fmla="*/ 2223973 h 2256832"/>
                <a:gd name="connsiteX1" fmla="*/ 248272 w 1565745"/>
                <a:gd name="connsiteY1" fmla="*/ 2225765 h 2256832"/>
                <a:gd name="connsiteX2" fmla="*/ 174914 w 1565745"/>
                <a:gd name="connsiteY2" fmla="*/ 228600 h 2256832"/>
                <a:gd name="connsiteX3" fmla="*/ 0 w 1565745"/>
                <a:gd name="connsiteY3" fmla="*/ 223405 h 2256832"/>
                <a:gd name="connsiteX4" fmla="*/ 270164 w 1565745"/>
                <a:gd name="connsiteY4" fmla="*/ 0 h 2256832"/>
                <a:gd name="connsiteX5" fmla="*/ 525434 w 1565745"/>
                <a:gd name="connsiteY5" fmla="*/ 224790 h 2256832"/>
                <a:gd name="connsiteX6" fmla="*/ 338744 w 1565745"/>
                <a:gd name="connsiteY6" fmla="*/ 232410 h 2256832"/>
                <a:gd name="connsiteX7" fmla="*/ 1565745 w 1565745"/>
                <a:gd name="connsiteY7" fmla="*/ 246764 h 2256832"/>
                <a:gd name="connsiteX8" fmla="*/ 709333 w 1565745"/>
                <a:gd name="connsiteY8" fmla="*/ 2223973 h 2256832"/>
                <a:gd name="connsiteX0" fmla="*/ 709333 w 1565745"/>
                <a:gd name="connsiteY0" fmla="*/ 2223973 h 2225765"/>
                <a:gd name="connsiteX1" fmla="*/ 248272 w 1565745"/>
                <a:gd name="connsiteY1" fmla="*/ 2225765 h 2225765"/>
                <a:gd name="connsiteX2" fmla="*/ 174914 w 1565745"/>
                <a:gd name="connsiteY2" fmla="*/ 228600 h 2225765"/>
                <a:gd name="connsiteX3" fmla="*/ 0 w 1565745"/>
                <a:gd name="connsiteY3" fmla="*/ 223405 h 2225765"/>
                <a:gd name="connsiteX4" fmla="*/ 270164 w 1565745"/>
                <a:gd name="connsiteY4" fmla="*/ 0 h 2225765"/>
                <a:gd name="connsiteX5" fmla="*/ 525434 w 1565745"/>
                <a:gd name="connsiteY5" fmla="*/ 224790 h 2225765"/>
                <a:gd name="connsiteX6" fmla="*/ 338744 w 1565745"/>
                <a:gd name="connsiteY6" fmla="*/ 232410 h 2225765"/>
                <a:gd name="connsiteX7" fmla="*/ 1565745 w 1565745"/>
                <a:gd name="connsiteY7" fmla="*/ 246764 h 2225765"/>
                <a:gd name="connsiteX8" fmla="*/ 709333 w 1565745"/>
                <a:gd name="connsiteY8" fmla="*/ 2223973 h 2225765"/>
                <a:gd name="connsiteX0" fmla="*/ 709333 w 1565745"/>
                <a:gd name="connsiteY0" fmla="*/ 2223973 h 2223973"/>
                <a:gd name="connsiteX1" fmla="*/ 240103 w 1565745"/>
                <a:gd name="connsiteY1" fmla="*/ 2217163 h 2223973"/>
                <a:gd name="connsiteX2" fmla="*/ 174914 w 1565745"/>
                <a:gd name="connsiteY2" fmla="*/ 228600 h 2223973"/>
                <a:gd name="connsiteX3" fmla="*/ 0 w 1565745"/>
                <a:gd name="connsiteY3" fmla="*/ 223405 h 2223973"/>
                <a:gd name="connsiteX4" fmla="*/ 270164 w 1565745"/>
                <a:gd name="connsiteY4" fmla="*/ 0 h 2223973"/>
                <a:gd name="connsiteX5" fmla="*/ 525434 w 1565745"/>
                <a:gd name="connsiteY5" fmla="*/ 224790 h 2223973"/>
                <a:gd name="connsiteX6" fmla="*/ 338744 w 1565745"/>
                <a:gd name="connsiteY6" fmla="*/ 232410 h 2223973"/>
                <a:gd name="connsiteX7" fmla="*/ 1565745 w 1565745"/>
                <a:gd name="connsiteY7" fmla="*/ 246764 h 2223973"/>
                <a:gd name="connsiteX8" fmla="*/ 709333 w 1565745"/>
                <a:gd name="connsiteY8" fmla="*/ 2223973 h 2223973"/>
                <a:gd name="connsiteX0" fmla="*/ 709333 w 1565745"/>
                <a:gd name="connsiteY0" fmla="*/ 2223973 h 2223973"/>
                <a:gd name="connsiteX1" fmla="*/ 240103 w 1565745"/>
                <a:gd name="connsiteY1" fmla="*/ 2217163 h 2223973"/>
                <a:gd name="connsiteX2" fmla="*/ 174914 w 1565745"/>
                <a:gd name="connsiteY2" fmla="*/ 228600 h 2223973"/>
                <a:gd name="connsiteX3" fmla="*/ 0 w 1565745"/>
                <a:gd name="connsiteY3" fmla="*/ 223405 h 2223973"/>
                <a:gd name="connsiteX4" fmla="*/ 270164 w 1565745"/>
                <a:gd name="connsiteY4" fmla="*/ 0 h 2223973"/>
                <a:gd name="connsiteX5" fmla="*/ 525434 w 1565745"/>
                <a:gd name="connsiteY5" fmla="*/ 224790 h 2223973"/>
                <a:gd name="connsiteX6" fmla="*/ 338744 w 1565745"/>
                <a:gd name="connsiteY6" fmla="*/ 232410 h 2223973"/>
                <a:gd name="connsiteX7" fmla="*/ 1565745 w 1565745"/>
                <a:gd name="connsiteY7" fmla="*/ 246764 h 2223973"/>
                <a:gd name="connsiteX8" fmla="*/ 709333 w 1565745"/>
                <a:gd name="connsiteY8" fmla="*/ 2223973 h 2223973"/>
                <a:gd name="connsiteX0" fmla="*/ 709333 w 1565745"/>
                <a:gd name="connsiteY0" fmla="*/ 2223973 h 2223973"/>
                <a:gd name="connsiteX1" fmla="*/ 223766 w 1565745"/>
                <a:gd name="connsiteY1" fmla="*/ 2208562 h 2223973"/>
                <a:gd name="connsiteX2" fmla="*/ 174914 w 1565745"/>
                <a:gd name="connsiteY2" fmla="*/ 228600 h 2223973"/>
                <a:gd name="connsiteX3" fmla="*/ 0 w 1565745"/>
                <a:gd name="connsiteY3" fmla="*/ 223405 h 2223973"/>
                <a:gd name="connsiteX4" fmla="*/ 270164 w 1565745"/>
                <a:gd name="connsiteY4" fmla="*/ 0 h 2223973"/>
                <a:gd name="connsiteX5" fmla="*/ 525434 w 1565745"/>
                <a:gd name="connsiteY5" fmla="*/ 224790 h 2223973"/>
                <a:gd name="connsiteX6" fmla="*/ 338744 w 1565745"/>
                <a:gd name="connsiteY6" fmla="*/ 232410 h 2223973"/>
                <a:gd name="connsiteX7" fmla="*/ 1565745 w 1565745"/>
                <a:gd name="connsiteY7" fmla="*/ 246764 h 2223973"/>
                <a:gd name="connsiteX8" fmla="*/ 709333 w 1565745"/>
                <a:gd name="connsiteY8" fmla="*/ 2223973 h 222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5745" h="2223973">
                  <a:moveTo>
                    <a:pt x="709333" y="2223973"/>
                  </a:moveTo>
                  <a:cubicBezTo>
                    <a:pt x="329107" y="1798300"/>
                    <a:pt x="427195" y="2111045"/>
                    <a:pt x="223766" y="2208562"/>
                  </a:cubicBezTo>
                  <a:cubicBezTo>
                    <a:pt x="289900" y="1084654"/>
                    <a:pt x="227184" y="494948"/>
                    <a:pt x="174914" y="228600"/>
                  </a:cubicBezTo>
                  <a:lnTo>
                    <a:pt x="0" y="223405"/>
                  </a:lnTo>
                  <a:lnTo>
                    <a:pt x="270164" y="0"/>
                  </a:lnTo>
                  <a:lnTo>
                    <a:pt x="525434" y="224790"/>
                  </a:lnTo>
                  <a:lnTo>
                    <a:pt x="338744" y="232410"/>
                  </a:lnTo>
                  <a:cubicBezTo>
                    <a:pt x="529244" y="721360"/>
                    <a:pt x="1070445" y="430914"/>
                    <a:pt x="1565745" y="246764"/>
                  </a:cubicBezTo>
                  <a:cubicBezTo>
                    <a:pt x="1373918" y="447128"/>
                    <a:pt x="679104" y="1052521"/>
                    <a:pt x="709333" y="2223973"/>
                  </a:cubicBezTo>
                  <a:close/>
                </a:path>
              </a:pathLst>
            </a:custGeom>
            <a:no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7028960">
              <a:off x="7293776" y="2302181"/>
              <a:ext cx="1032051" cy="411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4">
                      <a:lumMod val="75000"/>
                    </a:schemeClr>
                  </a:solidFill>
                  <a:latin typeface="Arial Narrow" pitchFamily="34" charset="0"/>
                </a:rPr>
                <a:t>Projects</a:t>
              </a:r>
              <a:endParaRPr lang="en-US" sz="2400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602648">
              <a:off x="7711947" y="825309"/>
              <a:ext cx="5129273" cy="534214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Pour">
                <a:avLst>
                  <a:gd name="adj1" fmla="val 15654522"/>
                  <a:gd name="adj2" fmla="val 89214"/>
                </a:avLst>
              </a:prstTxWarp>
              <a:spAutoFit/>
            </a:bodyPr>
            <a:lstStyle/>
            <a:p>
              <a:pPr algn="ctr"/>
              <a:r>
                <a:rPr lang="en-US" sz="3500" dirty="0" smtClean="0">
                  <a:ln w="18415" cmpd="sng">
                    <a:noFill/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</a:rPr>
                <a:t>Problems</a:t>
              </a:r>
              <a:endParaRPr lang="en-US" sz="3500" dirty="0">
                <a:ln w="18415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 rot="18568950">
            <a:off x="2259959" y="1755109"/>
            <a:ext cx="4460981" cy="42871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4485708"/>
                <a:gd name="adj2" fmla="val 75721"/>
              </a:avLst>
            </a:prstTxWarp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Information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Sharing 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 rot="3256548">
            <a:off x="2417559" y="1877500"/>
            <a:ext cx="4460981" cy="42871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4485708"/>
                <a:gd name="adj2" fmla="val 75721"/>
              </a:avLst>
            </a:prstTxWarp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Collaboration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9" name="Left-Right Arrow 58"/>
          <p:cNvSpPr/>
          <p:nvPr/>
        </p:nvSpPr>
        <p:spPr>
          <a:xfrm>
            <a:off x="4176129" y="1754999"/>
            <a:ext cx="832939" cy="432510"/>
          </a:xfrm>
          <a:prstGeom prst="leftRightArrow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Notched Right Arrow 37"/>
          <p:cNvSpPr/>
          <p:nvPr/>
        </p:nvSpPr>
        <p:spPr>
          <a:xfrm rot="17602998">
            <a:off x="6148819" y="4457954"/>
            <a:ext cx="790429" cy="432510"/>
          </a:xfrm>
          <a:prstGeom prst="notchedRightArrow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otched Right Arrow 39"/>
          <p:cNvSpPr/>
          <p:nvPr/>
        </p:nvSpPr>
        <p:spPr>
          <a:xfrm rot="15106883" flipV="1">
            <a:off x="2330668" y="4441906"/>
            <a:ext cx="751910" cy="432510"/>
          </a:xfrm>
          <a:prstGeom prst="notchedRightArrow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177867" y="3290843"/>
            <a:ext cx="729068" cy="1164844"/>
          </a:xfrm>
          <a:custGeom>
            <a:avLst/>
            <a:gdLst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904875 w 1314450"/>
              <a:gd name="connsiteY9" fmla="*/ 1400175 h 1933575"/>
              <a:gd name="connsiteX10" fmla="*/ 1247775 w 1314450"/>
              <a:gd name="connsiteY10" fmla="*/ 933450 h 1933575"/>
              <a:gd name="connsiteX11" fmla="*/ 466725 w 1314450"/>
              <a:gd name="connsiteY11" fmla="*/ 400050 h 1933575"/>
              <a:gd name="connsiteX12" fmla="*/ 438150 w 1314450"/>
              <a:gd name="connsiteY12" fmla="*/ 533400 h 1933575"/>
              <a:gd name="connsiteX13" fmla="*/ 171450 w 1314450"/>
              <a:gd name="connsiteY13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895350 w 1314450"/>
              <a:gd name="connsiteY9" fmla="*/ 1323975 h 1933575"/>
              <a:gd name="connsiteX10" fmla="*/ 1247775 w 1314450"/>
              <a:gd name="connsiteY10" fmla="*/ 933450 h 1933575"/>
              <a:gd name="connsiteX11" fmla="*/ 466725 w 1314450"/>
              <a:gd name="connsiteY11" fmla="*/ 400050 h 1933575"/>
              <a:gd name="connsiteX12" fmla="*/ 438150 w 1314450"/>
              <a:gd name="connsiteY12" fmla="*/ 533400 h 1933575"/>
              <a:gd name="connsiteX13" fmla="*/ 171450 w 1314450"/>
              <a:gd name="connsiteY13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895350 w 1314450"/>
              <a:gd name="connsiteY9" fmla="*/ 1323975 h 1933575"/>
              <a:gd name="connsiteX10" fmla="*/ 1247775 w 1314450"/>
              <a:gd name="connsiteY10" fmla="*/ 933450 h 1933575"/>
              <a:gd name="connsiteX11" fmla="*/ 952500 w 1314450"/>
              <a:gd name="connsiteY11" fmla="*/ 542925 h 1933575"/>
              <a:gd name="connsiteX12" fmla="*/ 466725 w 1314450"/>
              <a:gd name="connsiteY12" fmla="*/ 400050 h 1933575"/>
              <a:gd name="connsiteX13" fmla="*/ 438150 w 1314450"/>
              <a:gd name="connsiteY13" fmla="*/ 533400 h 1933575"/>
              <a:gd name="connsiteX14" fmla="*/ 171450 w 1314450"/>
              <a:gd name="connsiteY14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342900 w 1314450"/>
              <a:gd name="connsiteY8" fmla="*/ 1457325 h 1933575"/>
              <a:gd name="connsiteX9" fmla="*/ 895350 w 1314450"/>
              <a:gd name="connsiteY9" fmla="*/ 1323975 h 1933575"/>
              <a:gd name="connsiteX10" fmla="*/ 1247775 w 1314450"/>
              <a:gd name="connsiteY10" fmla="*/ 933450 h 1933575"/>
              <a:gd name="connsiteX11" fmla="*/ 952500 w 1314450"/>
              <a:gd name="connsiteY11" fmla="*/ 542925 h 1933575"/>
              <a:gd name="connsiteX12" fmla="*/ 466725 w 1314450"/>
              <a:gd name="connsiteY12" fmla="*/ 400050 h 1933575"/>
              <a:gd name="connsiteX13" fmla="*/ 438150 w 1314450"/>
              <a:gd name="connsiteY13" fmla="*/ 533400 h 1933575"/>
              <a:gd name="connsiteX14" fmla="*/ 171450 w 1314450"/>
              <a:gd name="connsiteY14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333375 w 1314450"/>
              <a:gd name="connsiteY8" fmla="*/ 1295400 h 1933575"/>
              <a:gd name="connsiteX9" fmla="*/ 342900 w 1314450"/>
              <a:gd name="connsiteY9" fmla="*/ 1457325 h 1933575"/>
              <a:gd name="connsiteX10" fmla="*/ 895350 w 1314450"/>
              <a:gd name="connsiteY10" fmla="*/ 1323975 h 1933575"/>
              <a:gd name="connsiteX11" fmla="*/ 1247775 w 1314450"/>
              <a:gd name="connsiteY11" fmla="*/ 933450 h 1933575"/>
              <a:gd name="connsiteX12" fmla="*/ 952500 w 1314450"/>
              <a:gd name="connsiteY12" fmla="*/ 542925 h 1933575"/>
              <a:gd name="connsiteX13" fmla="*/ 466725 w 1314450"/>
              <a:gd name="connsiteY13" fmla="*/ 400050 h 1933575"/>
              <a:gd name="connsiteX14" fmla="*/ 438150 w 1314450"/>
              <a:gd name="connsiteY14" fmla="*/ 533400 h 1933575"/>
              <a:gd name="connsiteX15" fmla="*/ 171450 w 1314450"/>
              <a:gd name="connsiteY15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333375 w 1314450"/>
              <a:gd name="connsiteY7" fmla="*/ 1295400 h 1933575"/>
              <a:gd name="connsiteX8" fmla="*/ 342900 w 1314450"/>
              <a:gd name="connsiteY8" fmla="*/ 1457325 h 1933575"/>
              <a:gd name="connsiteX9" fmla="*/ 895350 w 1314450"/>
              <a:gd name="connsiteY9" fmla="*/ 1323975 h 1933575"/>
              <a:gd name="connsiteX10" fmla="*/ 1247775 w 1314450"/>
              <a:gd name="connsiteY10" fmla="*/ 933450 h 1933575"/>
              <a:gd name="connsiteX11" fmla="*/ 952500 w 1314450"/>
              <a:gd name="connsiteY11" fmla="*/ 542925 h 1933575"/>
              <a:gd name="connsiteX12" fmla="*/ 466725 w 1314450"/>
              <a:gd name="connsiteY12" fmla="*/ 400050 h 1933575"/>
              <a:gd name="connsiteX13" fmla="*/ 438150 w 1314450"/>
              <a:gd name="connsiteY13" fmla="*/ 533400 h 1933575"/>
              <a:gd name="connsiteX14" fmla="*/ 171450 w 1314450"/>
              <a:gd name="connsiteY14" fmla="*/ 238125 h 1933575"/>
              <a:gd name="connsiteX0" fmla="*/ 57150 w 1200150"/>
              <a:gd name="connsiteY0" fmla="*/ 238125 h 1933575"/>
              <a:gd name="connsiteX1" fmla="*/ 314325 w 1200150"/>
              <a:gd name="connsiteY1" fmla="*/ 0 h 1933575"/>
              <a:gd name="connsiteX2" fmla="*/ 314325 w 1200150"/>
              <a:gd name="connsiteY2" fmla="*/ 123825 h 1933575"/>
              <a:gd name="connsiteX3" fmla="*/ 1200150 w 1200150"/>
              <a:gd name="connsiteY3" fmla="*/ 942975 h 1933575"/>
              <a:gd name="connsiteX4" fmla="*/ 57150 w 1200150"/>
              <a:gd name="connsiteY4" fmla="*/ 1743075 h 1933575"/>
              <a:gd name="connsiteX5" fmla="*/ 57150 w 1200150"/>
              <a:gd name="connsiteY5" fmla="*/ 1933575 h 1933575"/>
              <a:gd name="connsiteX6" fmla="*/ 0 w 1200150"/>
              <a:gd name="connsiteY6" fmla="*/ 1619250 h 1933575"/>
              <a:gd name="connsiteX7" fmla="*/ 219075 w 1200150"/>
              <a:gd name="connsiteY7" fmla="*/ 1295400 h 1933575"/>
              <a:gd name="connsiteX8" fmla="*/ 228600 w 1200150"/>
              <a:gd name="connsiteY8" fmla="*/ 1457325 h 1933575"/>
              <a:gd name="connsiteX9" fmla="*/ 781050 w 1200150"/>
              <a:gd name="connsiteY9" fmla="*/ 1323975 h 1933575"/>
              <a:gd name="connsiteX10" fmla="*/ 1133475 w 1200150"/>
              <a:gd name="connsiteY10" fmla="*/ 933450 h 1933575"/>
              <a:gd name="connsiteX11" fmla="*/ 838200 w 1200150"/>
              <a:gd name="connsiteY11" fmla="*/ 542925 h 1933575"/>
              <a:gd name="connsiteX12" fmla="*/ 352425 w 1200150"/>
              <a:gd name="connsiteY12" fmla="*/ 400050 h 1933575"/>
              <a:gd name="connsiteX13" fmla="*/ 323850 w 1200150"/>
              <a:gd name="connsiteY13" fmla="*/ 533400 h 1933575"/>
              <a:gd name="connsiteX14" fmla="*/ 57150 w 1200150"/>
              <a:gd name="connsiteY14" fmla="*/ 238125 h 1933575"/>
              <a:gd name="connsiteX0" fmla="*/ 57150 w 1200150"/>
              <a:gd name="connsiteY0" fmla="*/ 238125 h 1933575"/>
              <a:gd name="connsiteX1" fmla="*/ 314325 w 1200150"/>
              <a:gd name="connsiteY1" fmla="*/ 0 h 1933575"/>
              <a:gd name="connsiteX2" fmla="*/ 314325 w 1200150"/>
              <a:gd name="connsiteY2" fmla="*/ 123825 h 1933575"/>
              <a:gd name="connsiteX3" fmla="*/ 1200150 w 1200150"/>
              <a:gd name="connsiteY3" fmla="*/ 942975 h 1933575"/>
              <a:gd name="connsiteX4" fmla="*/ 228600 w 1200150"/>
              <a:gd name="connsiteY4" fmla="*/ 1714500 h 1933575"/>
              <a:gd name="connsiteX5" fmla="*/ 57150 w 1200150"/>
              <a:gd name="connsiteY5" fmla="*/ 1743075 h 1933575"/>
              <a:gd name="connsiteX6" fmla="*/ 57150 w 1200150"/>
              <a:gd name="connsiteY6" fmla="*/ 1933575 h 1933575"/>
              <a:gd name="connsiteX7" fmla="*/ 0 w 1200150"/>
              <a:gd name="connsiteY7" fmla="*/ 1619250 h 1933575"/>
              <a:gd name="connsiteX8" fmla="*/ 219075 w 1200150"/>
              <a:gd name="connsiteY8" fmla="*/ 1295400 h 1933575"/>
              <a:gd name="connsiteX9" fmla="*/ 228600 w 1200150"/>
              <a:gd name="connsiteY9" fmla="*/ 1457325 h 1933575"/>
              <a:gd name="connsiteX10" fmla="*/ 781050 w 1200150"/>
              <a:gd name="connsiteY10" fmla="*/ 1323975 h 1933575"/>
              <a:gd name="connsiteX11" fmla="*/ 1133475 w 1200150"/>
              <a:gd name="connsiteY11" fmla="*/ 933450 h 1933575"/>
              <a:gd name="connsiteX12" fmla="*/ 838200 w 1200150"/>
              <a:gd name="connsiteY12" fmla="*/ 542925 h 1933575"/>
              <a:gd name="connsiteX13" fmla="*/ 352425 w 1200150"/>
              <a:gd name="connsiteY13" fmla="*/ 400050 h 1933575"/>
              <a:gd name="connsiteX14" fmla="*/ 323850 w 1200150"/>
              <a:gd name="connsiteY14" fmla="*/ 533400 h 1933575"/>
              <a:gd name="connsiteX15" fmla="*/ 57150 w 1200150"/>
              <a:gd name="connsiteY15" fmla="*/ 238125 h 1933575"/>
              <a:gd name="connsiteX0" fmla="*/ 57150 w 1200150"/>
              <a:gd name="connsiteY0" fmla="*/ 238125 h 1933575"/>
              <a:gd name="connsiteX1" fmla="*/ 314325 w 1200150"/>
              <a:gd name="connsiteY1" fmla="*/ 0 h 1933575"/>
              <a:gd name="connsiteX2" fmla="*/ 314325 w 1200150"/>
              <a:gd name="connsiteY2" fmla="*/ 123825 h 1933575"/>
              <a:gd name="connsiteX3" fmla="*/ 1200150 w 1200150"/>
              <a:gd name="connsiteY3" fmla="*/ 942975 h 1933575"/>
              <a:gd name="connsiteX4" fmla="*/ 57150 w 1200150"/>
              <a:gd name="connsiteY4" fmla="*/ 1743075 h 1933575"/>
              <a:gd name="connsiteX5" fmla="*/ 57150 w 1200150"/>
              <a:gd name="connsiteY5" fmla="*/ 1933575 h 1933575"/>
              <a:gd name="connsiteX6" fmla="*/ 0 w 1200150"/>
              <a:gd name="connsiteY6" fmla="*/ 1619250 h 1933575"/>
              <a:gd name="connsiteX7" fmla="*/ 219075 w 1200150"/>
              <a:gd name="connsiteY7" fmla="*/ 1295400 h 1933575"/>
              <a:gd name="connsiteX8" fmla="*/ 228600 w 1200150"/>
              <a:gd name="connsiteY8" fmla="*/ 1457325 h 1933575"/>
              <a:gd name="connsiteX9" fmla="*/ 781050 w 1200150"/>
              <a:gd name="connsiteY9" fmla="*/ 1323975 h 1933575"/>
              <a:gd name="connsiteX10" fmla="*/ 1133475 w 1200150"/>
              <a:gd name="connsiteY10" fmla="*/ 933450 h 1933575"/>
              <a:gd name="connsiteX11" fmla="*/ 838200 w 1200150"/>
              <a:gd name="connsiteY11" fmla="*/ 542925 h 1933575"/>
              <a:gd name="connsiteX12" fmla="*/ 352425 w 1200150"/>
              <a:gd name="connsiteY12" fmla="*/ 400050 h 1933575"/>
              <a:gd name="connsiteX13" fmla="*/ 323850 w 1200150"/>
              <a:gd name="connsiteY13" fmla="*/ 533400 h 1933575"/>
              <a:gd name="connsiteX14" fmla="*/ 57150 w 1200150"/>
              <a:gd name="connsiteY14" fmla="*/ 238125 h 1933575"/>
              <a:gd name="connsiteX0" fmla="*/ 57150 w 1200150"/>
              <a:gd name="connsiteY0" fmla="*/ 238125 h 1933575"/>
              <a:gd name="connsiteX1" fmla="*/ 314325 w 1200150"/>
              <a:gd name="connsiteY1" fmla="*/ 0 h 1933575"/>
              <a:gd name="connsiteX2" fmla="*/ 314325 w 1200150"/>
              <a:gd name="connsiteY2" fmla="*/ 123825 h 1933575"/>
              <a:gd name="connsiteX3" fmla="*/ 1200150 w 1200150"/>
              <a:gd name="connsiteY3" fmla="*/ 942975 h 1933575"/>
              <a:gd name="connsiteX4" fmla="*/ 161925 w 1200150"/>
              <a:gd name="connsiteY4" fmla="*/ 1714500 h 1933575"/>
              <a:gd name="connsiteX5" fmla="*/ 57150 w 1200150"/>
              <a:gd name="connsiteY5" fmla="*/ 1933575 h 1933575"/>
              <a:gd name="connsiteX6" fmla="*/ 0 w 1200150"/>
              <a:gd name="connsiteY6" fmla="*/ 1619250 h 1933575"/>
              <a:gd name="connsiteX7" fmla="*/ 219075 w 1200150"/>
              <a:gd name="connsiteY7" fmla="*/ 1295400 h 1933575"/>
              <a:gd name="connsiteX8" fmla="*/ 228600 w 1200150"/>
              <a:gd name="connsiteY8" fmla="*/ 1457325 h 1933575"/>
              <a:gd name="connsiteX9" fmla="*/ 781050 w 1200150"/>
              <a:gd name="connsiteY9" fmla="*/ 1323975 h 1933575"/>
              <a:gd name="connsiteX10" fmla="*/ 1133475 w 1200150"/>
              <a:gd name="connsiteY10" fmla="*/ 933450 h 1933575"/>
              <a:gd name="connsiteX11" fmla="*/ 838200 w 1200150"/>
              <a:gd name="connsiteY11" fmla="*/ 542925 h 1933575"/>
              <a:gd name="connsiteX12" fmla="*/ 352425 w 1200150"/>
              <a:gd name="connsiteY12" fmla="*/ 400050 h 1933575"/>
              <a:gd name="connsiteX13" fmla="*/ 323850 w 1200150"/>
              <a:gd name="connsiteY13" fmla="*/ 533400 h 1933575"/>
              <a:gd name="connsiteX14" fmla="*/ 57150 w 1200150"/>
              <a:gd name="connsiteY14" fmla="*/ 238125 h 1933575"/>
              <a:gd name="connsiteX0" fmla="*/ 57150 w 1200150"/>
              <a:gd name="connsiteY0" fmla="*/ 238125 h 1914525"/>
              <a:gd name="connsiteX1" fmla="*/ 314325 w 1200150"/>
              <a:gd name="connsiteY1" fmla="*/ 0 h 1914525"/>
              <a:gd name="connsiteX2" fmla="*/ 314325 w 1200150"/>
              <a:gd name="connsiteY2" fmla="*/ 123825 h 1914525"/>
              <a:gd name="connsiteX3" fmla="*/ 1200150 w 1200150"/>
              <a:gd name="connsiteY3" fmla="*/ 942975 h 1914525"/>
              <a:gd name="connsiteX4" fmla="*/ 161925 w 1200150"/>
              <a:gd name="connsiteY4" fmla="*/ 1714500 h 1914525"/>
              <a:gd name="connsiteX5" fmla="*/ 200025 w 1200150"/>
              <a:gd name="connsiteY5" fmla="*/ 1914525 h 1914525"/>
              <a:gd name="connsiteX6" fmla="*/ 0 w 1200150"/>
              <a:gd name="connsiteY6" fmla="*/ 1619250 h 1914525"/>
              <a:gd name="connsiteX7" fmla="*/ 219075 w 1200150"/>
              <a:gd name="connsiteY7" fmla="*/ 1295400 h 1914525"/>
              <a:gd name="connsiteX8" fmla="*/ 228600 w 1200150"/>
              <a:gd name="connsiteY8" fmla="*/ 1457325 h 1914525"/>
              <a:gd name="connsiteX9" fmla="*/ 781050 w 1200150"/>
              <a:gd name="connsiteY9" fmla="*/ 1323975 h 1914525"/>
              <a:gd name="connsiteX10" fmla="*/ 1133475 w 1200150"/>
              <a:gd name="connsiteY10" fmla="*/ 933450 h 1914525"/>
              <a:gd name="connsiteX11" fmla="*/ 838200 w 1200150"/>
              <a:gd name="connsiteY11" fmla="*/ 542925 h 1914525"/>
              <a:gd name="connsiteX12" fmla="*/ 352425 w 1200150"/>
              <a:gd name="connsiteY12" fmla="*/ 400050 h 1914525"/>
              <a:gd name="connsiteX13" fmla="*/ 323850 w 1200150"/>
              <a:gd name="connsiteY13" fmla="*/ 533400 h 1914525"/>
              <a:gd name="connsiteX14" fmla="*/ 57150 w 1200150"/>
              <a:gd name="connsiteY14" fmla="*/ 238125 h 1914525"/>
              <a:gd name="connsiteX0" fmla="*/ 57150 w 1200150"/>
              <a:gd name="connsiteY0" fmla="*/ 238125 h 1914525"/>
              <a:gd name="connsiteX1" fmla="*/ 314325 w 1200150"/>
              <a:gd name="connsiteY1" fmla="*/ 0 h 1914525"/>
              <a:gd name="connsiteX2" fmla="*/ 314325 w 1200150"/>
              <a:gd name="connsiteY2" fmla="*/ 123825 h 1914525"/>
              <a:gd name="connsiteX3" fmla="*/ 1200150 w 1200150"/>
              <a:gd name="connsiteY3" fmla="*/ 942975 h 1914525"/>
              <a:gd name="connsiteX4" fmla="*/ 209550 w 1200150"/>
              <a:gd name="connsiteY4" fmla="*/ 1676400 h 1914525"/>
              <a:gd name="connsiteX5" fmla="*/ 200025 w 1200150"/>
              <a:gd name="connsiteY5" fmla="*/ 1914525 h 1914525"/>
              <a:gd name="connsiteX6" fmla="*/ 0 w 1200150"/>
              <a:gd name="connsiteY6" fmla="*/ 1619250 h 1914525"/>
              <a:gd name="connsiteX7" fmla="*/ 219075 w 1200150"/>
              <a:gd name="connsiteY7" fmla="*/ 1295400 h 1914525"/>
              <a:gd name="connsiteX8" fmla="*/ 228600 w 1200150"/>
              <a:gd name="connsiteY8" fmla="*/ 1457325 h 1914525"/>
              <a:gd name="connsiteX9" fmla="*/ 781050 w 1200150"/>
              <a:gd name="connsiteY9" fmla="*/ 1323975 h 1914525"/>
              <a:gd name="connsiteX10" fmla="*/ 1133475 w 1200150"/>
              <a:gd name="connsiteY10" fmla="*/ 933450 h 1914525"/>
              <a:gd name="connsiteX11" fmla="*/ 838200 w 1200150"/>
              <a:gd name="connsiteY11" fmla="*/ 542925 h 1914525"/>
              <a:gd name="connsiteX12" fmla="*/ 352425 w 1200150"/>
              <a:gd name="connsiteY12" fmla="*/ 400050 h 1914525"/>
              <a:gd name="connsiteX13" fmla="*/ 323850 w 1200150"/>
              <a:gd name="connsiteY13" fmla="*/ 533400 h 1914525"/>
              <a:gd name="connsiteX14" fmla="*/ 57150 w 1200150"/>
              <a:gd name="connsiteY14" fmla="*/ 238125 h 1914525"/>
              <a:gd name="connsiteX0" fmla="*/ 57150 w 1200150"/>
              <a:gd name="connsiteY0" fmla="*/ 238125 h 1914525"/>
              <a:gd name="connsiteX1" fmla="*/ 314325 w 1200150"/>
              <a:gd name="connsiteY1" fmla="*/ 0 h 1914525"/>
              <a:gd name="connsiteX2" fmla="*/ 314325 w 1200150"/>
              <a:gd name="connsiteY2" fmla="*/ 123825 h 1914525"/>
              <a:gd name="connsiteX3" fmla="*/ 1200150 w 1200150"/>
              <a:gd name="connsiteY3" fmla="*/ 942975 h 1914525"/>
              <a:gd name="connsiteX4" fmla="*/ 209550 w 1200150"/>
              <a:gd name="connsiteY4" fmla="*/ 1676400 h 1914525"/>
              <a:gd name="connsiteX5" fmla="*/ 200025 w 1200150"/>
              <a:gd name="connsiteY5" fmla="*/ 1914525 h 1914525"/>
              <a:gd name="connsiteX6" fmla="*/ 0 w 1200150"/>
              <a:gd name="connsiteY6" fmla="*/ 1619250 h 1914525"/>
              <a:gd name="connsiteX7" fmla="*/ 219075 w 1200150"/>
              <a:gd name="connsiteY7" fmla="*/ 1295400 h 1914525"/>
              <a:gd name="connsiteX8" fmla="*/ 228600 w 1200150"/>
              <a:gd name="connsiteY8" fmla="*/ 1457325 h 1914525"/>
              <a:gd name="connsiteX9" fmla="*/ 781050 w 1200150"/>
              <a:gd name="connsiteY9" fmla="*/ 1323975 h 1914525"/>
              <a:gd name="connsiteX10" fmla="*/ 1133475 w 1200150"/>
              <a:gd name="connsiteY10" fmla="*/ 933450 h 1914525"/>
              <a:gd name="connsiteX11" fmla="*/ 838200 w 1200150"/>
              <a:gd name="connsiteY11" fmla="*/ 542925 h 1914525"/>
              <a:gd name="connsiteX12" fmla="*/ 352425 w 1200150"/>
              <a:gd name="connsiteY12" fmla="*/ 400050 h 1914525"/>
              <a:gd name="connsiteX13" fmla="*/ 323850 w 1200150"/>
              <a:gd name="connsiteY13" fmla="*/ 533400 h 1914525"/>
              <a:gd name="connsiteX14" fmla="*/ 57150 w 1200150"/>
              <a:gd name="connsiteY14" fmla="*/ 238125 h 1914525"/>
              <a:gd name="connsiteX0" fmla="*/ 57150 w 1201053"/>
              <a:gd name="connsiteY0" fmla="*/ 238125 h 1914525"/>
              <a:gd name="connsiteX1" fmla="*/ 314325 w 1201053"/>
              <a:gd name="connsiteY1" fmla="*/ 0 h 1914525"/>
              <a:gd name="connsiteX2" fmla="*/ 314325 w 1201053"/>
              <a:gd name="connsiteY2" fmla="*/ 123825 h 1914525"/>
              <a:gd name="connsiteX3" fmla="*/ 1200150 w 1201053"/>
              <a:gd name="connsiteY3" fmla="*/ 942975 h 1914525"/>
              <a:gd name="connsiteX4" fmla="*/ 209550 w 1201053"/>
              <a:gd name="connsiteY4" fmla="*/ 1676400 h 1914525"/>
              <a:gd name="connsiteX5" fmla="*/ 200025 w 1201053"/>
              <a:gd name="connsiteY5" fmla="*/ 1914525 h 1914525"/>
              <a:gd name="connsiteX6" fmla="*/ 0 w 1201053"/>
              <a:gd name="connsiteY6" fmla="*/ 1619250 h 1914525"/>
              <a:gd name="connsiteX7" fmla="*/ 219075 w 1201053"/>
              <a:gd name="connsiteY7" fmla="*/ 1295400 h 1914525"/>
              <a:gd name="connsiteX8" fmla="*/ 228600 w 1201053"/>
              <a:gd name="connsiteY8" fmla="*/ 1457325 h 1914525"/>
              <a:gd name="connsiteX9" fmla="*/ 781050 w 1201053"/>
              <a:gd name="connsiteY9" fmla="*/ 1323975 h 1914525"/>
              <a:gd name="connsiteX10" fmla="*/ 1133475 w 1201053"/>
              <a:gd name="connsiteY10" fmla="*/ 933450 h 1914525"/>
              <a:gd name="connsiteX11" fmla="*/ 838200 w 1201053"/>
              <a:gd name="connsiteY11" fmla="*/ 542925 h 1914525"/>
              <a:gd name="connsiteX12" fmla="*/ 352425 w 1201053"/>
              <a:gd name="connsiteY12" fmla="*/ 400050 h 1914525"/>
              <a:gd name="connsiteX13" fmla="*/ 323850 w 1201053"/>
              <a:gd name="connsiteY13" fmla="*/ 533400 h 1914525"/>
              <a:gd name="connsiteX14" fmla="*/ 57150 w 1201053"/>
              <a:gd name="connsiteY14" fmla="*/ 238125 h 1914525"/>
              <a:gd name="connsiteX0" fmla="*/ 57150 w 1200150"/>
              <a:gd name="connsiteY0" fmla="*/ 238125 h 1914525"/>
              <a:gd name="connsiteX1" fmla="*/ 314325 w 1200150"/>
              <a:gd name="connsiteY1" fmla="*/ 0 h 1914525"/>
              <a:gd name="connsiteX2" fmla="*/ 314325 w 1200150"/>
              <a:gd name="connsiteY2" fmla="*/ 123825 h 1914525"/>
              <a:gd name="connsiteX3" fmla="*/ 1200150 w 1200150"/>
              <a:gd name="connsiteY3" fmla="*/ 942975 h 1914525"/>
              <a:gd name="connsiteX4" fmla="*/ 209550 w 1200150"/>
              <a:gd name="connsiteY4" fmla="*/ 1676400 h 1914525"/>
              <a:gd name="connsiteX5" fmla="*/ 200025 w 1200150"/>
              <a:gd name="connsiteY5" fmla="*/ 1914525 h 1914525"/>
              <a:gd name="connsiteX6" fmla="*/ 0 w 1200150"/>
              <a:gd name="connsiteY6" fmla="*/ 1619250 h 1914525"/>
              <a:gd name="connsiteX7" fmla="*/ 219075 w 1200150"/>
              <a:gd name="connsiteY7" fmla="*/ 1295400 h 1914525"/>
              <a:gd name="connsiteX8" fmla="*/ 228600 w 1200150"/>
              <a:gd name="connsiteY8" fmla="*/ 1457325 h 1914525"/>
              <a:gd name="connsiteX9" fmla="*/ 781050 w 1200150"/>
              <a:gd name="connsiteY9" fmla="*/ 1323975 h 1914525"/>
              <a:gd name="connsiteX10" fmla="*/ 1133475 w 1200150"/>
              <a:gd name="connsiteY10" fmla="*/ 933450 h 1914525"/>
              <a:gd name="connsiteX11" fmla="*/ 838200 w 1200150"/>
              <a:gd name="connsiteY11" fmla="*/ 542925 h 1914525"/>
              <a:gd name="connsiteX12" fmla="*/ 352425 w 1200150"/>
              <a:gd name="connsiteY12" fmla="*/ 400050 h 1914525"/>
              <a:gd name="connsiteX13" fmla="*/ 323850 w 1200150"/>
              <a:gd name="connsiteY13" fmla="*/ 533400 h 1914525"/>
              <a:gd name="connsiteX14" fmla="*/ 57150 w 1200150"/>
              <a:gd name="connsiteY14" fmla="*/ 238125 h 1914525"/>
              <a:gd name="connsiteX0" fmla="*/ 57150 w 1200150"/>
              <a:gd name="connsiteY0" fmla="*/ 238125 h 1847850"/>
              <a:gd name="connsiteX1" fmla="*/ 314325 w 1200150"/>
              <a:gd name="connsiteY1" fmla="*/ 0 h 1847850"/>
              <a:gd name="connsiteX2" fmla="*/ 314325 w 1200150"/>
              <a:gd name="connsiteY2" fmla="*/ 123825 h 1847850"/>
              <a:gd name="connsiteX3" fmla="*/ 1200150 w 1200150"/>
              <a:gd name="connsiteY3" fmla="*/ 942975 h 1847850"/>
              <a:gd name="connsiteX4" fmla="*/ 209550 w 1200150"/>
              <a:gd name="connsiteY4" fmla="*/ 1676400 h 1847850"/>
              <a:gd name="connsiteX5" fmla="*/ 200025 w 1200150"/>
              <a:gd name="connsiteY5" fmla="*/ 1847850 h 1847850"/>
              <a:gd name="connsiteX6" fmla="*/ 0 w 1200150"/>
              <a:gd name="connsiteY6" fmla="*/ 1619250 h 1847850"/>
              <a:gd name="connsiteX7" fmla="*/ 219075 w 1200150"/>
              <a:gd name="connsiteY7" fmla="*/ 1295400 h 1847850"/>
              <a:gd name="connsiteX8" fmla="*/ 228600 w 1200150"/>
              <a:gd name="connsiteY8" fmla="*/ 1457325 h 1847850"/>
              <a:gd name="connsiteX9" fmla="*/ 781050 w 1200150"/>
              <a:gd name="connsiteY9" fmla="*/ 1323975 h 1847850"/>
              <a:gd name="connsiteX10" fmla="*/ 1133475 w 1200150"/>
              <a:gd name="connsiteY10" fmla="*/ 933450 h 1847850"/>
              <a:gd name="connsiteX11" fmla="*/ 838200 w 1200150"/>
              <a:gd name="connsiteY11" fmla="*/ 542925 h 1847850"/>
              <a:gd name="connsiteX12" fmla="*/ 352425 w 1200150"/>
              <a:gd name="connsiteY12" fmla="*/ 400050 h 1847850"/>
              <a:gd name="connsiteX13" fmla="*/ 323850 w 1200150"/>
              <a:gd name="connsiteY13" fmla="*/ 533400 h 1847850"/>
              <a:gd name="connsiteX14" fmla="*/ 57150 w 1200150"/>
              <a:gd name="connsiteY14" fmla="*/ 238125 h 1847850"/>
              <a:gd name="connsiteX0" fmla="*/ 57150 w 1200150"/>
              <a:gd name="connsiteY0" fmla="*/ 238125 h 1847850"/>
              <a:gd name="connsiteX1" fmla="*/ 314325 w 1200150"/>
              <a:gd name="connsiteY1" fmla="*/ 0 h 1847850"/>
              <a:gd name="connsiteX2" fmla="*/ 314325 w 1200150"/>
              <a:gd name="connsiteY2" fmla="*/ 123825 h 1847850"/>
              <a:gd name="connsiteX3" fmla="*/ 1200150 w 1200150"/>
              <a:gd name="connsiteY3" fmla="*/ 942975 h 1847850"/>
              <a:gd name="connsiteX4" fmla="*/ 209550 w 1200150"/>
              <a:gd name="connsiteY4" fmla="*/ 1676400 h 1847850"/>
              <a:gd name="connsiteX5" fmla="*/ 200025 w 1200150"/>
              <a:gd name="connsiteY5" fmla="*/ 1847850 h 1847850"/>
              <a:gd name="connsiteX6" fmla="*/ 0 w 1200150"/>
              <a:gd name="connsiteY6" fmla="*/ 1619250 h 1847850"/>
              <a:gd name="connsiteX7" fmla="*/ 219075 w 1200150"/>
              <a:gd name="connsiteY7" fmla="*/ 1295400 h 1847850"/>
              <a:gd name="connsiteX8" fmla="*/ 228600 w 1200150"/>
              <a:gd name="connsiteY8" fmla="*/ 1457325 h 1847850"/>
              <a:gd name="connsiteX9" fmla="*/ 781050 w 1200150"/>
              <a:gd name="connsiteY9" fmla="*/ 1323975 h 1847850"/>
              <a:gd name="connsiteX10" fmla="*/ 1133475 w 1200150"/>
              <a:gd name="connsiteY10" fmla="*/ 933450 h 1847850"/>
              <a:gd name="connsiteX11" fmla="*/ 838200 w 1200150"/>
              <a:gd name="connsiteY11" fmla="*/ 542925 h 1847850"/>
              <a:gd name="connsiteX12" fmla="*/ 325531 w 1200150"/>
              <a:gd name="connsiteY12" fmla="*/ 395568 h 1847850"/>
              <a:gd name="connsiteX13" fmla="*/ 323850 w 1200150"/>
              <a:gd name="connsiteY13" fmla="*/ 533400 h 1847850"/>
              <a:gd name="connsiteX14" fmla="*/ 57150 w 1200150"/>
              <a:gd name="connsiteY14" fmla="*/ 238125 h 1847850"/>
              <a:gd name="connsiteX0" fmla="*/ 21291 w 1164291"/>
              <a:gd name="connsiteY0" fmla="*/ 238125 h 1847850"/>
              <a:gd name="connsiteX1" fmla="*/ 278466 w 1164291"/>
              <a:gd name="connsiteY1" fmla="*/ 0 h 1847850"/>
              <a:gd name="connsiteX2" fmla="*/ 278466 w 1164291"/>
              <a:gd name="connsiteY2" fmla="*/ 123825 h 1847850"/>
              <a:gd name="connsiteX3" fmla="*/ 1164291 w 1164291"/>
              <a:gd name="connsiteY3" fmla="*/ 942975 h 1847850"/>
              <a:gd name="connsiteX4" fmla="*/ 173691 w 1164291"/>
              <a:gd name="connsiteY4" fmla="*/ 1676400 h 1847850"/>
              <a:gd name="connsiteX5" fmla="*/ 164166 w 1164291"/>
              <a:gd name="connsiteY5" fmla="*/ 1847850 h 1847850"/>
              <a:gd name="connsiteX6" fmla="*/ 0 w 1164291"/>
              <a:gd name="connsiteY6" fmla="*/ 1556497 h 1847850"/>
              <a:gd name="connsiteX7" fmla="*/ 183216 w 1164291"/>
              <a:gd name="connsiteY7" fmla="*/ 1295400 h 1847850"/>
              <a:gd name="connsiteX8" fmla="*/ 192741 w 1164291"/>
              <a:gd name="connsiteY8" fmla="*/ 1457325 h 1847850"/>
              <a:gd name="connsiteX9" fmla="*/ 745191 w 1164291"/>
              <a:gd name="connsiteY9" fmla="*/ 1323975 h 1847850"/>
              <a:gd name="connsiteX10" fmla="*/ 1097616 w 1164291"/>
              <a:gd name="connsiteY10" fmla="*/ 933450 h 1847850"/>
              <a:gd name="connsiteX11" fmla="*/ 802341 w 1164291"/>
              <a:gd name="connsiteY11" fmla="*/ 542925 h 1847850"/>
              <a:gd name="connsiteX12" fmla="*/ 289672 w 1164291"/>
              <a:gd name="connsiteY12" fmla="*/ 395568 h 1847850"/>
              <a:gd name="connsiteX13" fmla="*/ 287991 w 1164291"/>
              <a:gd name="connsiteY13" fmla="*/ 533400 h 1847850"/>
              <a:gd name="connsiteX14" fmla="*/ 21291 w 1164291"/>
              <a:gd name="connsiteY14" fmla="*/ 238125 h 1847850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173691 w 1164291"/>
              <a:gd name="connsiteY4" fmla="*/ 1676400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183216 w 1164291"/>
              <a:gd name="connsiteY7" fmla="*/ 1295400 h 1834403"/>
              <a:gd name="connsiteX8" fmla="*/ 192741 w 1164291"/>
              <a:gd name="connsiteY8" fmla="*/ 1457325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183216 w 1164291"/>
              <a:gd name="connsiteY7" fmla="*/ 1295400 h 1834403"/>
              <a:gd name="connsiteX8" fmla="*/ 192741 w 1164291"/>
              <a:gd name="connsiteY8" fmla="*/ 1457325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183216 w 1164291"/>
              <a:gd name="connsiteY7" fmla="*/ 1295400 h 1834403"/>
              <a:gd name="connsiteX8" fmla="*/ 242046 w 1164291"/>
              <a:gd name="connsiteY8" fmla="*/ 1448361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183216 w 1164291"/>
              <a:gd name="connsiteY7" fmla="*/ 1295400 h 1834403"/>
              <a:gd name="connsiteX8" fmla="*/ 238125 w 1164291"/>
              <a:gd name="connsiteY8" fmla="*/ 1296522 h 1834403"/>
              <a:gd name="connsiteX9" fmla="*/ 242046 w 1164291"/>
              <a:gd name="connsiteY9" fmla="*/ 1448361 h 1834403"/>
              <a:gd name="connsiteX10" fmla="*/ 745191 w 1164291"/>
              <a:gd name="connsiteY10" fmla="*/ 1323975 h 1834403"/>
              <a:gd name="connsiteX11" fmla="*/ 1097616 w 1164291"/>
              <a:gd name="connsiteY11" fmla="*/ 933450 h 1834403"/>
              <a:gd name="connsiteX12" fmla="*/ 802341 w 1164291"/>
              <a:gd name="connsiteY12" fmla="*/ 542925 h 1834403"/>
              <a:gd name="connsiteX13" fmla="*/ 289672 w 1164291"/>
              <a:gd name="connsiteY13" fmla="*/ 395568 h 1834403"/>
              <a:gd name="connsiteX14" fmla="*/ 287991 w 1164291"/>
              <a:gd name="connsiteY14" fmla="*/ 533400 h 1834403"/>
              <a:gd name="connsiteX15" fmla="*/ 21291 w 1164291"/>
              <a:gd name="connsiteY15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183216 w 1164291"/>
              <a:gd name="connsiteY7" fmla="*/ 1295400 h 1834403"/>
              <a:gd name="connsiteX8" fmla="*/ 242046 w 1164291"/>
              <a:gd name="connsiteY8" fmla="*/ 1448361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183216 w 1164291"/>
              <a:gd name="connsiteY7" fmla="*/ 1295400 h 1834403"/>
              <a:gd name="connsiteX8" fmla="*/ 242046 w 1164291"/>
              <a:gd name="connsiteY8" fmla="*/ 1448361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201146 w 1164291"/>
              <a:gd name="connsiteY7" fmla="*/ 1272988 h 1834403"/>
              <a:gd name="connsiteX8" fmla="*/ 242046 w 1164291"/>
              <a:gd name="connsiteY8" fmla="*/ 1448361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201146 w 1164291"/>
              <a:gd name="connsiteY7" fmla="*/ 1272988 h 1834403"/>
              <a:gd name="connsiteX8" fmla="*/ 242046 w 1164291"/>
              <a:gd name="connsiteY8" fmla="*/ 1448361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03027"/>
              <a:gd name="connsiteX1" fmla="*/ 278466 w 1164291"/>
              <a:gd name="connsiteY1" fmla="*/ 0 h 1803027"/>
              <a:gd name="connsiteX2" fmla="*/ 278466 w 1164291"/>
              <a:gd name="connsiteY2" fmla="*/ 123825 h 1803027"/>
              <a:gd name="connsiteX3" fmla="*/ 1164291 w 1164291"/>
              <a:gd name="connsiteY3" fmla="*/ 942975 h 1803027"/>
              <a:gd name="connsiteX4" fmla="*/ 209550 w 1164291"/>
              <a:gd name="connsiteY4" fmla="*/ 1662953 h 1803027"/>
              <a:gd name="connsiteX5" fmla="*/ 208989 w 1164291"/>
              <a:gd name="connsiteY5" fmla="*/ 1803027 h 1803027"/>
              <a:gd name="connsiteX6" fmla="*/ 0 w 1164291"/>
              <a:gd name="connsiteY6" fmla="*/ 1556497 h 1803027"/>
              <a:gd name="connsiteX7" fmla="*/ 201146 w 1164291"/>
              <a:gd name="connsiteY7" fmla="*/ 1272988 h 1803027"/>
              <a:gd name="connsiteX8" fmla="*/ 242046 w 1164291"/>
              <a:gd name="connsiteY8" fmla="*/ 1448361 h 1803027"/>
              <a:gd name="connsiteX9" fmla="*/ 745191 w 1164291"/>
              <a:gd name="connsiteY9" fmla="*/ 1323975 h 1803027"/>
              <a:gd name="connsiteX10" fmla="*/ 1097616 w 1164291"/>
              <a:gd name="connsiteY10" fmla="*/ 933450 h 1803027"/>
              <a:gd name="connsiteX11" fmla="*/ 802341 w 1164291"/>
              <a:gd name="connsiteY11" fmla="*/ 542925 h 1803027"/>
              <a:gd name="connsiteX12" fmla="*/ 289672 w 1164291"/>
              <a:gd name="connsiteY12" fmla="*/ 395568 h 1803027"/>
              <a:gd name="connsiteX13" fmla="*/ 287991 w 1164291"/>
              <a:gd name="connsiteY13" fmla="*/ 533400 h 1803027"/>
              <a:gd name="connsiteX14" fmla="*/ 21291 w 1164291"/>
              <a:gd name="connsiteY14" fmla="*/ 238125 h 1803027"/>
              <a:gd name="connsiteX0" fmla="*/ 21291 w 1164291"/>
              <a:gd name="connsiteY0" fmla="*/ 238125 h 1803027"/>
              <a:gd name="connsiteX1" fmla="*/ 278466 w 1164291"/>
              <a:gd name="connsiteY1" fmla="*/ 0 h 1803027"/>
              <a:gd name="connsiteX2" fmla="*/ 278466 w 1164291"/>
              <a:gd name="connsiteY2" fmla="*/ 123825 h 1803027"/>
              <a:gd name="connsiteX3" fmla="*/ 1164291 w 1164291"/>
              <a:gd name="connsiteY3" fmla="*/ 942975 h 1803027"/>
              <a:gd name="connsiteX4" fmla="*/ 209550 w 1164291"/>
              <a:gd name="connsiteY4" fmla="*/ 1662953 h 1803027"/>
              <a:gd name="connsiteX5" fmla="*/ 208989 w 1164291"/>
              <a:gd name="connsiteY5" fmla="*/ 1803027 h 1803027"/>
              <a:gd name="connsiteX6" fmla="*/ 0 w 1164291"/>
              <a:gd name="connsiteY6" fmla="*/ 1520638 h 1803027"/>
              <a:gd name="connsiteX7" fmla="*/ 201146 w 1164291"/>
              <a:gd name="connsiteY7" fmla="*/ 1272988 h 1803027"/>
              <a:gd name="connsiteX8" fmla="*/ 242046 w 1164291"/>
              <a:gd name="connsiteY8" fmla="*/ 1448361 h 1803027"/>
              <a:gd name="connsiteX9" fmla="*/ 745191 w 1164291"/>
              <a:gd name="connsiteY9" fmla="*/ 1323975 h 1803027"/>
              <a:gd name="connsiteX10" fmla="*/ 1097616 w 1164291"/>
              <a:gd name="connsiteY10" fmla="*/ 933450 h 1803027"/>
              <a:gd name="connsiteX11" fmla="*/ 802341 w 1164291"/>
              <a:gd name="connsiteY11" fmla="*/ 542925 h 1803027"/>
              <a:gd name="connsiteX12" fmla="*/ 289672 w 1164291"/>
              <a:gd name="connsiteY12" fmla="*/ 395568 h 1803027"/>
              <a:gd name="connsiteX13" fmla="*/ 287991 w 1164291"/>
              <a:gd name="connsiteY13" fmla="*/ 533400 h 1803027"/>
              <a:gd name="connsiteX14" fmla="*/ 21291 w 1164291"/>
              <a:gd name="connsiteY14" fmla="*/ 238125 h 1803027"/>
              <a:gd name="connsiteX0" fmla="*/ 21291 w 1164291"/>
              <a:gd name="connsiteY0" fmla="*/ 238125 h 1803027"/>
              <a:gd name="connsiteX1" fmla="*/ 278466 w 1164291"/>
              <a:gd name="connsiteY1" fmla="*/ 0 h 1803027"/>
              <a:gd name="connsiteX2" fmla="*/ 278466 w 1164291"/>
              <a:gd name="connsiteY2" fmla="*/ 123825 h 1803027"/>
              <a:gd name="connsiteX3" fmla="*/ 1164291 w 1164291"/>
              <a:gd name="connsiteY3" fmla="*/ 942975 h 1803027"/>
              <a:gd name="connsiteX4" fmla="*/ 209550 w 1164291"/>
              <a:gd name="connsiteY4" fmla="*/ 1662953 h 1803027"/>
              <a:gd name="connsiteX5" fmla="*/ 208989 w 1164291"/>
              <a:gd name="connsiteY5" fmla="*/ 1803027 h 1803027"/>
              <a:gd name="connsiteX6" fmla="*/ 0 w 1164291"/>
              <a:gd name="connsiteY6" fmla="*/ 1520638 h 1803027"/>
              <a:gd name="connsiteX7" fmla="*/ 201146 w 1164291"/>
              <a:gd name="connsiteY7" fmla="*/ 1272988 h 1803027"/>
              <a:gd name="connsiteX8" fmla="*/ 242046 w 1164291"/>
              <a:gd name="connsiteY8" fmla="*/ 1448361 h 1803027"/>
              <a:gd name="connsiteX9" fmla="*/ 745191 w 1164291"/>
              <a:gd name="connsiteY9" fmla="*/ 1323975 h 1803027"/>
              <a:gd name="connsiteX10" fmla="*/ 1097616 w 1164291"/>
              <a:gd name="connsiteY10" fmla="*/ 933450 h 1803027"/>
              <a:gd name="connsiteX11" fmla="*/ 802341 w 1164291"/>
              <a:gd name="connsiteY11" fmla="*/ 542925 h 1803027"/>
              <a:gd name="connsiteX12" fmla="*/ 289672 w 1164291"/>
              <a:gd name="connsiteY12" fmla="*/ 395568 h 1803027"/>
              <a:gd name="connsiteX13" fmla="*/ 284466 w 1164291"/>
              <a:gd name="connsiteY13" fmla="*/ 495300 h 1803027"/>
              <a:gd name="connsiteX14" fmla="*/ 21291 w 1164291"/>
              <a:gd name="connsiteY14" fmla="*/ 238125 h 1803027"/>
              <a:gd name="connsiteX0" fmla="*/ 21291 w 1164291"/>
              <a:gd name="connsiteY0" fmla="*/ 238125 h 1803027"/>
              <a:gd name="connsiteX1" fmla="*/ 278466 w 1164291"/>
              <a:gd name="connsiteY1" fmla="*/ 0 h 1803027"/>
              <a:gd name="connsiteX2" fmla="*/ 278466 w 1164291"/>
              <a:gd name="connsiteY2" fmla="*/ 123825 h 1803027"/>
              <a:gd name="connsiteX3" fmla="*/ 1164291 w 1164291"/>
              <a:gd name="connsiteY3" fmla="*/ 942975 h 1803027"/>
              <a:gd name="connsiteX4" fmla="*/ 209550 w 1164291"/>
              <a:gd name="connsiteY4" fmla="*/ 1662953 h 1803027"/>
              <a:gd name="connsiteX5" fmla="*/ 208989 w 1164291"/>
              <a:gd name="connsiteY5" fmla="*/ 1803027 h 1803027"/>
              <a:gd name="connsiteX6" fmla="*/ 0 w 1164291"/>
              <a:gd name="connsiteY6" fmla="*/ 1520638 h 1803027"/>
              <a:gd name="connsiteX7" fmla="*/ 201146 w 1164291"/>
              <a:gd name="connsiteY7" fmla="*/ 1272988 h 1803027"/>
              <a:gd name="connsiteX8" fmla="*/ 242046 w 1164291"/>
              <a:gd name="connsiteY8" fmla="*/ 1448361 h 1803027"/>
              <a:gd name="connsiteX9" fmla="*/ 745191 w 1164291"/>
              <a:gd name="connsiteY9" fmla="*/ 1323975 h 1803027"/>
              <a:gd name="connsiteX10" fmla="*/ 1097616 w 1164291"/>
              <a:gd name="connsiteY10" fmla="*/ 933450 h 1803027"/>
              <a:gd name="connsiteX11" fmla="*/ 802341 w 1164291"/>
              <a:gd name="connsiteY11" fmla="*/ 542925 h 1803027"/>
              <a:gd name="connsiteX12" fmla="*/ 268521 w 1164291"/>
              <a:gd name="connsiteY12" fmla="*/ 372708 h 1803027"/>
              <a:gd name="connsiteX13" fmla="*/ 284466 w 1164291"/>
              <a:gd name="connsiteY13" fmla="*/ 495300 h 1803027"/>
              <a:gd name="connsiteX14" fmla="*/ 21291 w 1164291"/>
              <a:gd name="connsiteY14" fmla="*/ 238125 h 1803027"/>
              <a:gd name="connsiteX0" fmla="*/ 21291 w 1164291"/>
              <a:gd name="connsiteY0" fmla="*/ 238125 h 1803027"/>
              <a:gd name="connsiteX1" fmla="*/ 278466 w 1164291"/>
              <a:gd name="connsiteY1" fmla="*/ 0 h 1803027"/>
              <a:gd name="connsiteX2" fmla="*/ 278466 w 1164291"/>
              <a:gd name="connsiteY2" fmla="*/ 123825 h 1803027"/>
              <a:gd name="connsiteX3" fmla="*/ 1164291 w 1164291"/>
              <a:gd name="connsiteY3" fmla="*/ 942975 h 1803027"/>
              <a:gd name="connsiteX4" fmla="*/ 209550 w 1164291"/>
              <a:gd name="connsiteY4" fmla="*/ 1662953 h 1803027"/>
              <a:gd name="connsiteX5" fmla="*/ 208989 w 1164291"/>
              <a:gd name="connsiteY5" fmla="*/ 1803027 h 1803027"/>
              <a:gd name="connsiteX6" fmla="*/ 0 w 1164291"/>
              <a:gd name="connsiteY6" fmla="*/ 1520638 h 1803027"/>
              <a:gd name="connsiteX7" fmla="*/ 201146 w 1164291"/>
              <a:gd name="connsiteY7" fmla="*/ 1272988 h 1803027"/>
              <a:gd name="connsiteX8" fmla="*/ 242046 w 1164291"/>
              <a:gd name="connsiteY8" fmla="*/ 1448361 h 1803027"/>
              <a:gd name="connsiteX9" fmla="*/ 745191 w 1164291"/>
              <a:gd name="connsiteY9" fmla="*/ 1323975 h 1803027"/>
              <a:gd name="connsiteX10" fmla="*/ 1097616 w 1164291"/>
              <a:gd name="connsiteY10" fmla="*/ 933450 h 1803027"/>
              <a:gd name="connsiteX11" fmla="*/ 802341 w 1164291"/>
              <a:gd name="connsiteY11" fmla="*/ 542925 h 1803027"/>
              <a:gd name="connsiteX12" fmla="*/ 268521 w 1164291"/>
              <a:gd name="connsiteY12" fmla="*/ 372708 h 1803027"/>
              <a:gd name="connsiteX13" fmla="*/ 263315 w 1164291"/>
              <a:gd name="connsiteY13" fmla="*/ 476250 h 1803027"/>
              <a:gd name="connsiteX14" fmla="*/ 21291 w 1164291"/>
              <a:gd name="connsiteY14" fmla="*/ 238125 h 1803027"/>
              <a:gd name="connsiteX0" fmla="*/ 21291 w 1164291"/>
              <a:gd name="connsiteY0" fmla="*/ 215265 h 1780167"/>
              <a:gd name="connsiteX1" fmla="*/ 257315 w 1164291"/>
              <a:gd name="connsiteY1" fmla="*/ 0 h 1780167"/>
              <a:gd name="connsiteX2" fmla="*/ 278466 w 1164291"/>
              <a:gd name="connsiteY2" fmla="*/ 10096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68521 w 1164291"/>
              <a:gd name="connsiteY12" fmla="*/ 349848 h 1780167"/>
              <a:gd name="connsiteX13" fmla="*/ 263315 w 1164291"/>
              <a:gd name="connsiteY13" fmla="*/ 453390 h 1780167"/>
              <a:gd name="connsiteX14" fmla="*/ 21291 w 1164291"/>
              <a:gd name="connsiteY14" fmla="*/ 215265 h 1780167"/>
              <a:gd name="connsiteX0" fmla="*/ 21291 w 1164291"/>
              <a:gd name="connsiteY0" fmla="*/ 215265 h 1780167"/>
              <a:gd name="connsiteX1" fmla="*/ 257315 w 1164291"/>
              <a:gd name="connsiteY1" fmla="*/ 0 h 1780167"/>
              <a:gd name="connsiteX2" fmla="*/ 267890 w 1164291"/>
              <a:gd name="connsiteY2" fmla="*/ 11239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68521 w 1164291"/>
              <a:gd name="connsiteY12" fmla="*/ 349848 h 1780167"/>
              <a:gd name="connsiteX13" fmla="*/ 263315 w 1164291"/>
              <a:gd name="connsiteY13" fmla="*/ 453390 h 1780167"/>
              <a:gd name="connsiteX14" fmla="*/ 21291 w 1164291"/>
              <a:gd name="connsiteY14" fmla="*/ 215265 h 1780167"/>
              <a:gd name="connsiteX0" fmla="*/ 21291 w 1164291"/>
              <a:gd name="connsiteY0" fmla="*/ 215265 h 1780167"/>
              <a:gd name="connsiteX1" fmla="*/ 257315 w 1164291"/>
              <a:gd name="connsiteY1" fmla="*/ 0 h 1780167"/>
              <a:gd name="connsiteX2" fmla="*/ 267890 w 1164291"/>
              <a:gd name="connsiteY2" fmla="*/ 11239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68521 w 1164291"/>
              <a:gd name="connsiteY12" fmla="*/ 349848 h 1780167"/>
              <a:gd name="connsiteX13" fmla="*/ 277416 w 1164291"/>
              <a:gd name="connsiteY13" fmla="*/ 441960 h 1780167"/>
              <a:gd name="connsiteX14" fmla="*/ 21291 w 1164291"/>
              <a:gd name="connsiteY14" fmla="*/ 215265 h 1780167"/>
              <a:gd name="connsiteX0" fmla="*/ 49492 w 1164291"/>
              <a:gd name="connsiteY0" fmla="*/ 268605 h 1780167"/>
              <a:gd name="connsiteX1" fmla="*/ 257315 w 1164291"/>
              <a:gd name="connsiteY1" fmla="*/ 0 h 1780167"/>
              <a:gd name="connsiteX2" fmla="*/ 267890 w 1164291"/>
              <a:gd name="connsiteY2" fmla="*/ 11239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68521 w 1164291"/>
              <a:gd name="connsiteY12" fmla="*/ 349848 h 1780167"/>
              <a:gd name="connsiteX13" fmla="*/ 277416 w 1164291"/>
              <a:gd name="connsiteY13" fmla="*/ 441960 h 1780167"/>
              <a:gd name="connsiteX14" fmla="*/ 49492 w 1164291"/>
              <a:gd name="connsiteY14" fmla="*/ 268605 h 1780167"/>
              <a:gd name="connsiteX0" fmla="*/ 49492 w 1164291"/>
              <a:gd name="connsiteY0" fmla="*/ 268605 h 1780167"/>
              <a:gd name="connsiteX1" fmla="*/ 257315 w 1164291"/>
              <a:gd name="connsiteY1" fmla="*/ 0 h 1780167"/>
              <a:gd name="connsiteX2" fmla="*/ 267890 w 1164291"/>
              <a:gd name="connsiteY2" fmla="*/ 11239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68521 w 1164291"/>
              <a:gd name="connsiteY12" fmla="*/ 349848 h 1780167"/>
              <a:gd name="connsiteX13" fmla="*/ 291516 w 1164291"/>
              <a:gd name="connsiteY13" fmla="*/ 438150 h 1780167"/>
              <a:gd name="connsiteX14" fmla="*/ 49492 w 1164291"/>
              <a:gd name="connsiteY14" fmla="*/ 268605 h 1780167"/>
              <a:gd name="connsiteX0" fmla="*/ 49492 w 1164291"/>
              <a:gd name="connsiteY0" fmla="*/ 268605 h 1780167"/>
              <a:gd name="connsiteX1" fmla="*/ 257315 w 1164291"/>
              <a:gd name="connsiteY1" fmla="*/ 0 h 1780167"/>
              <a:gd name="connsiteX2" fmla="*/ 267890 w 1164291"/>
              <a:gd name="connsiteY2" fmla="*/ 11239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72046 w 1164291"/>
              <a:gd name="connsiteY12" fmla="*/ 326988 h 1780167"/>
              <a:gd name="connsiteX13" fmla="*/ 291516 w 1164291"/>
              <a:gd name="connsiteY13" fmla="*/ 438150 h 1780167"/>
              <a:gd name="connsiteX14" fmla="*/ 49492 w 1164291"/>
              <a:gd name="connsiteY14" fmla="*/ 268605 h 1780167"/>
              <a:gd name="connsiteX0" fmla="*/ 49492 w 1164291"/>
              <a:gd name="connsiteY0" fmla="*/ 268605 h 1780167"/>
              <a:gd name="connsiteX1" fmla="*/ 257315 w 1164291"/>
              <a:gd name="connsiteY1" fmla="*/ 0 h 1780167"/>
              <a:gd name="connsiteX2" fmla="*/ 260840 w 1164291"/>
              <a:gd name="connsiteY2" fmla="*/ 12382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72046 w 1164291"/>
              <a:gd name="connsiteY12" fmla="*/ 326988 h 1780167"/>
              <a:gd name="connsiteX13" fmla="*/ 291516 w 1164291"/>
              <a:gd name="connsiteY13" fmla="*/ 438150 h 1780167"/>
              <a:gd name="connsiteX14" fmla="*/ 49492 w 1164291"/>
              <a:gd name="connsiteY14" fmla="*/ 268605 h 1780167"/>
              <a:gd name="connsiteX0" fmla="*/ 49492 w 1164291"/>
              <a:gd name="connsiteY0" fmla="*/ 291465 h 1780167"/>
              <a:gd name="connsiteX1" fmla="*/ 257315 w 1164291"/>
              <a:gd name="connsiteY1" fmla="*/ 0 h 1780167"/>
              <a:gd name="connsiteX2" fmla="*/ 260840 w 1164291"/>
              <a:gd name="connsiteY2" fmla="*/ 12382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72046 w 1164291"/>
              <a:gd name="connsiteY12" fmla="*/ 326988 h 1780167"/>
              <a:gd name="connsiteX13" fmla="*/ 291516 w 1164291"/>
              <a:gd name="connsiteY13" fmla="*/ 438150 h 1780167"/>
              <a:gd name="connsiteX14" fmla="*/ 49492 w 1164291"/>
              <a:gd name="connsiteY14" fmla="*/ 291465 h 1780167"/>
              <a:gd name="connsiteX0" fmla="*/ 49492 w 1164291"/>
              <a:gd name="connsiteY0" fmla="*/ 291465 h 1780167"/>
              <a:gd name="connsiteX1" fmla="*/ 257315 w 1164291"/>
              <a:gd name="connsiteY1" fmla="*/ 0 h 1780167"/>
              <a:gd name="connsiteX2" fmla="*/ 260840 w 1164291"/>
              <a:gd name="connsiteY2" fmla="*/ 12382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06794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72046 w 1164291"/>
              <a:gd name="connsiteY12" fmla="*/ 326988 h 1780167"/>
              <a:gd name="connsiteX13" fmla="*/ 291516 w 1164291"/>
              <a:gd name="connsiteY13" fmla="*/ 438150 h 1780167"/>
              <a:gd name="connsiteX14" fmla="*/ 49492 w 1164291"/>
              <a:gd name="connsiteY14" fmla="*/ 291465 h 1780167"/>
              <a:gd name="connsiteX0" fmla="*/ 53017 w 1167816"/>
              <a:gd name="connsiteY0" fmla="*/ 291465 h 1780167"/>
              <a:gd name="connsiteX1" fmla="*/ 260840 w 1167816"/>
              <a:gd name="connsiteY1" fmla="*/ 0 h 1780167"/>
              <a:gd name="connsiteX2" fmla="*/ 264365 w 1167816"/>
              <a:gd name="connsiteY2" fmla="*/ 123825 h 1780167"/>
              <a:gd name="connsiteX3" fmla="*/ 1167816 w 1167816"/>
              <a:gd name="connsiteY3" fmla="*/ 920115 h 1780167"/>
              <a:gd name="connsiteX4" fmla="*/ 213075 w 1167816"/>
              <a:gd name="connsiteY4" fmla="*/ 1640093 h 1780167"/>
              <a:gd name="connsiteX5" fmla="*/ 212514 w 1167816"/>
              <a:gd name="connsiteY5" fmla="*/ 1780167 h 1780167"/>
              <a:gd name="connsiteX6" fmla="*/ 0 w 1167816"/>
              <a:gd name="connsiteY6" fmla="*/ 1433008 h 1780167"/>
              <a:gd name="connsiteX7" fmla="*/ 204671 w 1167816"/>
              <a:gd name="connsiteY7" fmla="*/ 1250128 h 1780167"/>
              <a:gd name="connsiteX8" fmla="*/ 210319 w 1167816"/>
              <a:gd name="connsiteY8" fmla="*/ 1425501 h 1780167"/>
              <a:gd name="connsiteX9" fmla="*/ 748716 w 1167816"/>
              <a:gd name="connsiteY9" fmla="*/ 1301115 h 1780167"/>
              <a:gd name="connsiteX10" fmla="*/ 1101141 w 1167816"/>
              <a:gd name="connsiteY10" fmla="*/ 910590 h 1780167"/>
              <a:gd name="connsiteX11" fmla="*/ 805866 w 1167816"/>
              <a:gd name="connsiteY11" fmla="*/ 520065 h 1780167"/>
              <a:gd name="connsiteX12" fmla="*/ 275571 w 1167816"/>
              <a:gd name="connsiteY12" fmla="*/ 326988 h 1780167"/>
              <a:gd name="connsiteX13" fmla="*/ 295041 w 1167816"/>
              <a:gd name="connsiteY13" fmla="*/ 438150 h 1780167"/>
              <a:gd name="connsiteX14" fmla="*/ 53017 w 1167816"/>
              <a:gd name="connsiteY14" fmla="*/ 291465 h 1780167"/>
              <a:gd name="connsiteX0" fmla="*/ 53017 w 1167816"/>
              <a:gd name="connsiteY0" fmla="*/ 291465 h 1726827"/>
              <a:gd name="connsiteX1" fmla="*/ 260840 w 1167816"/>
              <a:gd name="connsiteY1" fmla="*/ 0 h 1726827"/>
              <a:gd name="connsiteX2" fmla="*/ 264365 w 1167816"/>
              <a:gd name="connsiteY2" fmla="*/ 123825 h 1726827"/>
              <a:gd name="connsiteX3" fmla="*/ 1167816 w 1167816"/>
              <a:gd name="connsiteY3" fmla="*/ 920115 h 1726827"/>
              <a:gd name="connsiteX4" fmla="*/ 213075 w 1167816"/>
              <a:gd name="connsiteY4" fmla="*/ 1640093 h 1726827"/>
              <a:gd name="connsiteX5" fmla="*/ 163162 w 1167816"/>
              <a:gd name="connsiteY5" fmla="*/ 1726827 h 1726827"/>
              <a:gd name="connsiteX6" fmla="*/ 0 w 1167816"/>
              <a:gd name="connsiteY6" fmla="*/ 1433008 h 1726827"/>
              <a:gd name="connsiteX7" fmla="*/ 204671 w 1167816"/>
              <a:gd name="connsiteY7" fmla="*/ 1250128 h 1726827"/>
              <a:gd name="connsiteX8" fmla="*/ 210319 w 1167816"/>
              <a:gd name="connsiteY8" fmla="*/ 1425501 h 1726827"/>
              <a:gd name="connsiteX9" fmla="*/ 748716 w 1167816"/>
              <a:gd name="connsiteY9" fmla="*/ 1301115 h 1726827"/>
              <a:gd name="connsiteX10" fmla="*/ 1101141 w 1167816"/>
              <a:gd name="connsiteY10" fmla="*/ 910590 h 1726827"/>
              <a:gd name="connsiteX11" fmla="*/ 805866 w 1167816"/>
              <a:gd name="connsiteY11" fmla="*/ 520065 h 1726827"/>
              <a:gd name="connsiteX12" fmla="*/ 275571 w 1167816"/>
              <a:gd name="connsiteY12" fmla="*/ 326988 h 1726827"/>
              <a:gd name="connsiteX13" fmla="*/ 295041 w 1167816"/>
              <a:gd name="connsiteY13" fmla="*/ 438150 h 1726827"/>
              <a:gd name="connsiteX14" fmla="*/ 53017 w 1167816"/>
              <a:gd name="connsiteY14" fmla="*/ 291465 h 1726827"/>
              <a:gd name="connsiteX0" fmla="*/ 53017 w 1167816"/>
              <a:gd name="connsiteY0" fmla="*/ 291465 h 1726827"/>
              <a:gd name="connsiteX1" fmla="*/ 260840 w 1167816"/>
              <a:gd name="connsiteY1" fmla="*/ 0 h 1726827"/>
              <a:gd name="connsiteX2" fmla="*/ 264365 w 1167816"/>
              <a:gd name="connsiteY2" fmla="*/ 123825 h 1726827"/>
              <a:gd name="connsiteX3" fmla="*/ 1167816 w 1167816"/>
              <a:gd name="connsiteY3" fmla="*/ 920115 h 1726827"/>
              <a:gd name="connsiteX4" fmla="*/ 213075 w 1167816"/>
              <a:gd name="connsiteY4" fmla="*/ 1640093 h 1726827"/>
              <a:gd name="connsiteX5" fmla="*/ 163162 w 1167816"/>
              <a:gd name="connsiteY5" fmla="*/ 1726827 h 1726827"/>
              <a:gd name="connsiteX6" fmla="*/ 0 w 1167816"/>
              <a:gd name="connsiteY6" fmla="*/ 1433008 h 1726827"/>
              <a:gd name="connsiteX7" fmla="*/ 204671 w 1167816"/>
              <a:gd name="connsiteY7" fmla="*/ 1250128 h 1726827"/>
              <a:gd name="connsiteX8" fmla="*/ 210319 w 1167816"/>
              <a:gd name="connsiteY8" fmla="*/ 1425501 h 1726827"/>
              <a:gd name="connsiteX9" fmla="*/ 748716 w 1167816"/>
              <a:gd name="connsiteY9" fmla="*/ 1301115 h 1726827"/>
              <a:gd name="connsiteX10" fmla="*/ 1101141 w 1167816"/>
              <a:gd name="connsiteY10" fmla="*/ 910590 h 1726827"/>
              <a:gd name="connsiteX11" fmla="*/ 805866 w 1167816"/>
              <a:gd name="connsiteY11" fmla="*/ 520065 h 1726827"/>
              <a:gd name="connsiteX12" fmla="*/ 275571 w 1167816"/>
              <a:gd name="connsiteY12" fmla="*/ 326988 h 1726827"/>
              <a:gd name="connsiteX13" fmla="*/ 295041 w 1167816"/>
              <a:gd name="connsiteY13" fmla="*/ 438150 h 1726827"/>
              <a:gd name="connsiteX14" fmla="*/ 53017 w 1167816"/>
              <a:gd name="connsiteY14" fmla="*/ 291465 h 1726827"/>
              <a:gd name="connsiteX0" fmla="*/ 53017 w 1167816"/>
              <a:gd name="connsiteY0" fmla="*/ 291465 h 1726827"/>
              <a:gd name="connsiteX1" fmla="*/ 260840 w 1167816"/>
              <a:gd name="connsiteY1" fmla="*/ 0 h 1726827"/>
              <a:gd name="connsiteX2" fmla="*/ 264365 w 1167816"/>
              <a:gd name="connsiteY2" fmla="*/ 123825 h 1726827"/>
              <a:gd name="connsiteX3" fmla="*/ 1167816 w 1167816"/>
              <a:gd name="connsiteY3" fmla="*/ 920115 h 1726827"/>
              <a:gd name="connsiteX4" fmla="*/ 213075 w 1167816"/>
              <a:gd name="connsiteY4" fmla="*/ 1640093 h 1726827"/>
              <a:gd name="connsiteX5" fmla="*/ 163162 w 1167816"/>
              <a:gd name="connsiteY5" fmla="*/ 1726827 h 1726827"/>
              <a:gd name="connsiteX6" fmla="*/ 0 w 1167816"/>
              <a:gd name="connsiteY6" fmla="*/ 1433008 h 1726827"/>
              <a:gd name="connsiteX7" fmla="*/ 215246 w 1167816"/>
              <a:gd name="connsiteY7" fmla="*/ 1318708 h 1726827"/>
              <a:gd name="connsiteX8" fmla="*/ 210319 w 1167816"/>
              <a:gd name="connsiteY8" fmla="*/ 1425501 h 1726827"/>
              <a:gd name="connsiteX9" fmla="*/ 748716 w 1167816"/>
              <a:gd name="connsiteY9" fmla="*/ 1301115 h 1726827"/>
              <a:gd name="connsiteX10" fmla="*/ 1101141 w 1167816"/>
              <a:gd name="connsiteY10" fmla="*/ 910590 h 1726827"/>
              <a:gd name="connsiteX11" fmla="*/ 805866 w 1167816"/>
              <a:gd name="connsiteY11" fmla="*/ 520065 h 1726827"/>
              <a:gd name="connsiteX12" fmla="*/ 275571 w 1167816"/>
              <a:gd name="connsiteY12" fmla="*/ 326988 h 1726827"/>
              <a:gd name="connsiteX13" fmla="*/ 295041 w 1167816"/>
              <a:gd name="connsiteY13" fmla="*/ 438150 h 1726827"/>
              <a:gd name="connsiteX14" fmla="*/ 53017 w 1167816"/>
              <a:gd name="connsiteY14" fmla="*/ 291465 h 1726827"/>
              <a:gd name="connsiteX0" fmla="*/ 53017 w 1167816"/>
              <a:gd name="connsiteY0" fmla="*/ 291465 h 1726827"/>
              <a:gd name="connsiteX1" fmla="*/ 260840 w 1167816"/>
              <a:gd name="connsiteY1" fmla="*/ 0 h 1726827"/>
              <a:gd name="connsiteX2" fmla="*/ 264365 w 1167816"/>
              <a:gd name="connsiteY2" fmla="*/ 123825 h 1726827"/>
              <a:gd name="connsiteX3" fmla="*/ 1167816 w 1167816"/>
              <a:gd name="connsiteY3" fmla="*/ 920115 h 1726827"/>
              <a:gd name="connsiteX4" fmla="*/ 191924 w 1167816"/>
              <a:gd name="connsiteY4" fmla="*/ 1621043 h 1726827"/>
              <a:gd name="connsiteX5" fmla="*/ 163162 w 1167816"/>
              <a:gd name="connsiteY5" fmla="*/ 1726827 h 1726827"/>
              <a:gd name="connsiteX6" fmla="*/ 0 w 1167816"/>
              <a:gd name="connsiteY6" fmla="*/ 1433008 h 1726827"/>
              <a:gd name="connsiteX7" fmla="*/ 215246 w 1167816"/>
              <a:gd name="connsiteY7" fmla="*/ 1318708 h 1726827"/>
              <a:gd name="connsiteX8" fmla="*/ 210319 w 1167816"/>
              <a:gd name="connsiteY8" fmla="*/ 1425501 h 1726827"/>
              <a:gd name="connsiteX9" fmla="*/ 748716 w 1167816"/>
              <a:gd name="connsiteY9" fmla="*/ 1301115 h 1726827"/>
              <a:gd name="connsiteX10" fmla="*/ 1101141 w 1167816"/>
              <a:gd name="connsiteY10" fmla="*/ 910590 h 1726827"/>
              <a:gd name="connsiteX11" fmla="*/ 805866 w 1167816"/>
              <a:gd name="connsiteY11" fmla="*/ 520065 h 1726827"/>
              <a:gd name="connsiteX12" fmla="*/ 275571 w 1167816"/>
              <a:gd name="connsiteY12" fmla="*/ 326988 h 1726827"/>
              <a:gd name="connsiteX13" fmla="*/ 295041 w 1167816"/>
              <a:gd name="connsiteY13" fmla="*/ 438150 h 1726827"/>
              <a:gd name="connsiteX14" fmla="*/ 53017 w 1167816"/>
              <a:gd name="connsiteY14" fmla="*/ 291465 h 1726827"/>
              <a:gd name="connsiteX0" fmla="*/ 38916 w 1153715"/>
              <a:gd name="connsiteY0" fmla="*/ 291465 h 1726827"/>
              <a:gd name="connsiteX1" fmla="*/ 246739 w 1153715"/>
              <a:gd name="connsiteY1" fmla="*/ 0 h 1726827"/>
              <a:gd name="connsiteX2" fmla="*/ 250264 w 1153715"/>
              <a:gd name="connsiteY2" fmla="*/ 123825 h 1726827"/>
              <a:gd name="connsiteX3" fmla="*/ 1153715 w 1153715"/>
              <a:gd name="connsiteY3" fmla="*/ 920115 h 1726827"/>
              <a:gd name="connsiteX4" fmla="*/ 177823 w 1153715"/>
              <a:gd name="connsiteY4" fmla="*/ 1621043 h 1726827"/>
              <a:gd name="connsiteX5" fmla="*/ 149061 w 1153715"/>
              <a:gd name="connsiteY5" fmla="*/ 1726827 h 1726827"/>
              <a:gd name="connsiteX6" fmla="*/ 0 w 1153715"/>
              <a:gd name="connsiteY6" fmla="*/ 1413958 h 1726827"/>
              <a:gd name="connsiteX7" fmla="*/ 201145 w 1153715"/>
              <a:gd name="connsiteY7" fmla="*/ 1318708 h 1726827"/>
              <a:gd name="connsiteX8" fmla="*/ 196218 w 1153715"/>
              <a:gd name="connsiteY8" fmla="*/ 1425501 h 1726827"/>
              <a:gd name="connsiteX9" fmla="*/ 734615 w 1153715"/>
              <a:gd name="connsiteY9" fmla="*/ 1301115 h 1726827"/>
              <a:gd name="connsiteX10" fmla="*/ 1087040 w 1153715"/>
              <a:gd name="connsiteY10" fmla="*/ 910590 h 1726827"/>
              <a:gd name="connsiteX11" fmla="*/ 791765 w 1153715"/>
              <a:gd name="connsiteY11" fmla="*/ 520065 h 1726827"/>
              <a:gd name="connsiteX12" fmla="*/ 261470 w 1153715"/>
              <a:gd name="connsiteY12" fmla="*/ 326988 h 1726827"/>
              <a:gd name="connsiteX13" fmla="*/ 280940 w 1153715"/>
              <a:gd name="connsiteY13" fmla="*/ 438150 h 1726827"/>
              <a:gd name="connsiteX14" fmla="*/ 38916 w 1153715"/>
              <a:gd name="connsiteY14" fmla="*/ 291465 h 1726827"/>
              <a:gd name="connsiteX0" fmla="*/ 38916 w 1153715"/>
              <a:gd name="connsiteY0" fmla="*/ 291465 h 1696347"/>
              <a:gd name="connsiteX1" fmla="*/ 246739 w 1153715"/>
              <a:gd name="connsiteY1" fmla="*/ 0 h 1696347"/>
              <a:gd name="connsiteX2" fmla="*/ 250264 w 1153715"/>
              <a:gd name="connsiteY2" fmla="*/ 123825 h 1696347"/>
              <a:gd name="connsiteX3" fmla="*/ 1153715 w 1153715"/>
              <a:gd name="connsiteY3" fmla="*/ 920115 h 1696347"/>
              <a:gd name="connsiteX4" fmla="*/ 177823 w 1153715"/>
              <a:gd name="connsiteY4" fmla="*/ 1621043 h 1696347"/>
              <a:gd name="connsiteX5" fmla="*/ 127910 w 1153715"/>
              <a:gd name="connsiteY5" fmla="*/ 1696347 h 1696347"/>
              <a:gd name="connsiteX6" fmla="*/ 0 w 1153715"/>
              <a:gd name="connsiteY6" fmla="*/ 1413958 h 1696347"/>
              <a:gd name="connsiteX7" fmla="*/ 201145 w 1153715"/>
              <a:gd name="connsiteY7" fmla="*/ 1318708 h 1696347"/>
              <a:gd name="connsiteX8" fmla="*/ 196218 w 1153715"/>
              <a:gd name="connsiteY8" fmla="*/ 1425501 h 1696347"/>
              <a:gd name="connsiteX9" fmla="*/ 734615 w 1153715"/>
              <a:gd name="connsiteY9" fmla="*/ 1301115 h 1696347"/>
              <a:gd name="connsiteX10" fmla="*/ 1087040 w 1153715"/>
              <a:gd name="connsiteY10" fmla="*/ 910590 h 1696347"/>
              <a:gd name="connsiteX11" fmla="*/ 791765 w 1153715"/>
              <a:gd name="connsiteY11" fmla="*/ 520065 h 1696347"/>
              <a:gd name="connsiteX12" fmla="*/ 261470 w 1153715"/>
              <a:gd name="connsiteY12" fmla="*/ 326988 h 1696347"/>
              <a:gd name="connsiteX13" fmla="*/ 280940 w 1153715"/>
              <a:gd name="connsiteY13" fmla="*/ 438150 h 1696347"/>
              <a:gd name="connsiteX14" fmla="*/ 38916 w 1153715"/>
              <a:gd name="connsiteY14" fmla="*/ 291465 h 1696347"/>
              <a:gd name="connsiteX0" fmla="*/ 38916 w 1153715"/>
              <a:gd name="connsiteY0" fmla="*/ 291465 h 1696347"/>
              <a:gd name="connsiteX1" fmla="*/ 246739 w 1153715"/>
              <a:gd name="connsiteY1" fmla="*/ 0 h 1696347"/>
              <a:gd name="connsiteX2" fmla="*/ 250264 w 1153715"/>
              <a:gd name="connsiteY2" fmla="*/ 123825 h 1696347"/>
              <a:gd name="connsiteX3" fmla="*/ 1153715 w 1153715"/>
              <a:gd name="connsiteY3" fmla="*/ 920115 h 1696347"/>
              <a:gd name="connsiteX4" fmla="*/ 163722 w 1153715"/>
              <a:gd name="connsiteY4" fmla="*/ 1609613 h 1696347"/>
              <a:gd name="connsiteX5" fmla="*/ 127910 w 1153715"/>
              <a:gd name="connsiteY5" fmla="*/ 1696347 h 1696347"/>
              <a:gd name="connsiteX6" fmla="*/ 0 w 1153715"/>
              <a:gd name="connsiteY6" fmla="*/ 1413958 h 1696347"/>
              <a:gd name="connsiteX7" fmla="*/ 201145 w 1153715"/>
              <a:gd name="connsiteY7" fmla="*/ 1318708 h 1696347"/>
              <a:gd name="connsiteX8" fmla="*/ 196218 w 1153715"/>
              <a:gd name="connsiteY8" fmla="*/ 1425501 h 1696347"/>
              <a:gd name="connsiteX9" fmla="*/ 734615 w 1153715"/>
              <a:gd name="connsiteY9" fmla="*/ 1301115 h 1696347"/>
              <a:gd name="connsiteX10" fmla="*/ 1087040 w 1153715"/>
              <a:gd name="connsiteY10" fmla="*/ 910590 h 1696347"/>
              <a:gd name="connsiteX11" fmla="*/ 791765 w 1153715"/>
              <a:gd name="connsiteY11" fmla="*/ 520065 h 1696347"/>
              <a:gd name="connsiteX12" fmla="*/ 261470 w 1153715"/>
              <a:gd name="connsiteY12" fmla="*/ 326988 h 1696347"/>
              <a:gd name="connsiteX13" fmla="*/ 280940 w 1153715"/>
              <a:gd name="connsiteY13" fmla="*/ 438150 h 1696347"/>
              <a:gd name="connsiteX14" fmla="*/ 38916 w 1153715"/>
              <a:gd name="connsiteY14" fmla="*/ 291465 h 169634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18708 h 1677297"/>
              <a:gd name="connsiteX8" fmla="*/ 196218 w 1153715"/>
              <a:gd name="connsiteY8" fmla="*/ 1425501 h 1677297"/>
              <a:gd name="connsiteX9" fmla="*/ 734615 w 1153715"/>
              <a:gd name="connsiteY9" fmla="*/ 1301115 h 1677297"/>
              <a:gd name="connsiteX10" fmla="*/ 1087040 w 1153715"/>
              <a:gd name="connsiteY10" fmla="*/ 910590 h 1677297"/>
              <a:gd name="connsiteX11" fmla="*/ 791765 w 1153715"/>
              <a:gd name="connsiteY11" fmla="*/ 52006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196218 w 1153715"/>
              <a:gd name="connsiteY8" fmla="*/ 1425501 h 1677297"/>
              <a:gd name="connsiteX9" fmla="*/ 734615 w 1153715"/>
              <a:gd name="connsiteY9" fmla="*/ 1301115 h 1677297"/>
              <a:gd name="connsiteX10" fmla="*/ 1087040 w 1153715"/>
              <a:gd name="connsiteY10" fmla="*/ 910590 h 1677297"/>
              <a:gd name="connsiteX11" fmla="*/ 791765 w 1153715"/>
              <a:gd name="connsiteY11" fmla="*/ 52006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4615 w 1153715"/>
              <a:gd name="connsiteY9" fmla="*/ 1301115 h 1677297"/>
              <a:gd name="connsiteX10" fmla="*/ 1087040 w 1153715"/>
              <a:gd name="connsiteY10" fmla="*/ 910590 h 1677297"/>
              <a:gd name="connsiteX11" fmla="*/ 791765 w 1153715"/>
              <a:gd name="connsiteY11" fmla="*/ 52006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8140 w 1153715"/>
              <a:gd name="connsiteY9" fmla="*/ 1320165 h 1677297"/>
              <a:gd name="connsiteX10" fmla="*/ 1087040 w 1153715"/>
              <a:gd name="connsiteY10" fmla="*/ 910590 h 1677297"/>
              <a:gd name="connsiteX11" fmla="*/ 791765 w 1153715"/>
              <a:gd name="connsiteY11" fmla="*/ 52006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8140 w 1153715"/>
              <a:gd name="connsiteY9" fmla="*/ 1320165 h 1677297"/>
              <a:gd name="connsiteX10" fmla="*/ 1087040 w 1153715"/>
              <a:gd name="connsiteY10" fmla="*/ 910590 h 1677297"/>
              <a:gd name="connsiteX11" fmla="*/ 781190 w 1153715"/>
              <a:gd name="connsiteY11" fmla="*/ 48958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8140 w 1153715"/>
              <a:gd name="connsiteY9" fmla="*/ 1320165 h 1677297"/>
              <a:gd name="connsiteX10" fmla="*/ 1108191 w 1153715"/>
              <a:gd name="connsiteY10" fmla="*/ 910590 h 1677297"/>
              <a:gd name="connsiteX11" fmla="*/ 781190 w 1153715"/>
              <a:gd name="connsiteY11" fmla="*/ 48958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8140 w 1153715"/>
              <a:gd name="connsiteY9" fmla="*/ 1320165 h 1677297"/>
              <a:gd name="connsiteX10" fmla="*/ 1108191 w 1153715"/>
              <a:gd name="connsiteY10" fmla="*/ 910590 h 1677297"/>
              <a:gd name="connsiteX11" fmla="*/ 781190 w 1153715"/>
              <a:gd name="connsiteY11" fmla="*/ 48958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8140 w 1153715"/>
              <a:gd name="connsiteY9" fmla="*/ 1320165 h 1677297"/>
              <a:gd name="connsiteX10" fmla="*/ 1108191 w 1153715"/>
              <a:gd name="connsiteY10" fmla="*/ 910590 h 1677297"/>
              <a:gd name="connsiteX11" fmla="*/ 781190 w 1153715"/>
              <a:gd name="connsiteY11" fmla="*/ 48958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8140 w 1153715"/>
              <a:gd name="connsiteY9" fmla="*/ 1320165 h 1677297"/>
              <a:gd name="connsiteX10" fmla="*/ 1108191 w 1153715"/>
              <a:gd name="connsiteY10" fmla="*/ 910590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09638 w 1153715"/>
              <a:gd name="connsiteY9" fmla="*/ 1361729 h 1677297"/>
              <a:gd name="connsiteX10" fmla="*/ 1108191 w 1153715"/>
              <a:gd name="connsiteY10" fmla="*/ 910590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09638 w 1153715"/>
              <a:gd name="connsiteY9" fmla="*/ 1361729 h 1677297"/>
              <a:gd name="connsiteX10" fmla="*/ 1108191 w 1153715"/>
              <a:gd name="connsiteY10" fmla="*/ 910590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09638 w 1153715"/>
              <a:gd name="connsiteY9" fmla="*/ 1361729 h 1677297"/>
              <a:gd name="connsiteX10" fmla="*/ 1108191 w 1153715"/>
              <a:gd name="connsiteY10" fmla="*/ 910590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803"/>
              <a:gd name="connsiteY0" fmla="*/ 291465 h 1677297"/>
              <a:gd name="connsiteX1" fmla="*/ 246739 w 1153803"/>
              <a:gd name="connsiteY1" fmla="*/ 0 h 1677297"/>
              <a:gd name="connsiteX2" fmla="*/ 250264 w 1153803"/>
              <a:gd name="connsiteY2" fmla="*/ 123825 h 1677297"/>
              <a:gd name="connsiteX3" fmla="*/ 1153715 w 1153803"/>
              <a:gd name="connsiteY3" fmla="*/ 920115 h 1677297"/>
              <a:gd name="connsiteX4" fmla="*/ 163722 w 1153803"/>
              <a:gd name="connsiteY4" fmla="*/ 1609613 h 1677297"/>
              <a:gd name="connsiteX5" fmla="*/ 127910 w 1153803"/>
              <a:gd name="connsiteY5" fmla="*/ 1677297 h 1677297"/>
              <a:gd name="connsiteX6" fmla="*/ 0 w 1153803"/>
              <a:gd name="connsiteY6" fmla="*/ 1413958 h 1677297"/>
              <a:gd name="connsiteX7" fmla="*/ 201145 w 1153803"/>
              <a:gd name="connsiteY7" fmla="*/ 1341568 h 1677297"/>
              <a:gd name="connsiteX8" fmla="*/ 203268 w 1153803"/>
              <a:gd name="connsiteY8" fmla="*/ 1433121 h 1677297"/>
              <a:gd name="connsiteX9" fmla="*/ 709638 w 1153803"/>
              <a:gd name="connsiteY9" fmla="*/ 1361729 h 1677297"/>
              <a:gd name="connsiteX10" fmla="*/ 1108191 w 1153803"/>
              <a:gd name="connsiteY10" fmla="*/ 910590 h 1677297"/>
              <a:gd name="connsiteX11" fmla="*/ 738438 w 1153803"/>
              <a:gd name="connsiteY11" fmla="*/ 441094 h 1677297"/>
              <a:gd name="connsiteX12" fmla="*/ 261470 w 1153803"/>
              <a:gd name="connsiteY12" fmla="*/ 326988 h 1677297"/>
              <a:gd name="connsiteX13" fmla="*/ 280940 w 1153803"/>
              <a:gd name="connsiteY13" fmla="*/ 438150 h 1677297"/>
              <a:gd name="connsiteX14" fmla="*/ 38916 w 1153803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09638 w 1153715"/>
              <a:gd name="connsiteY9" fmla="*/ 1361729 h 1677297"/>
              <a:gd name="connsiteX10" fmla="*/ 1108191 w 1153715"/>
              <a:gd name="connsiteY10" fmla="*/ 910590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09638 w 1153715"/>
              <a:gd name="connsiteY9" fmla="*/ 1361729 h 1677297"/>
              <a:gd name="connsiteX10" fmla="*/ 1108191 w 1153715"/>
              <a:gd name="connsiteY10" fmla="*/ 910590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09638 w 1153715"/>
              <a:gd name="connsiteY9" fmla="*/ 1361729 h 1677297"/>
              <a:gd name="connsiteX10" fmla="*/ 1063402 w 1153715"/>
              <a:gd name="connsiteY10" fmla="*/ 932361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20124"/>
              <a:gd name="connsiteY0" fmla="*/ 291465 h 1677297"/>
              <a:gd name="connsiteX1" fmla="*/ 246739 w 1120124"/>
              <a:gd name="connsiteY1" fmla="*/ 0 h 1677297"/>
              <a:gd name="connsiteX2" fmla="*/ 250264 w 1120124"/>
              <a:gd name="connsiteY2" fmla="*/ 123825 h 1677297"/>
              <a:gd name="connsiteX3" fmla="*/ 1120124 w 1120124"/>
              <a:gd name="connsiteY3" fmla="*/ 920115 h 1677297"/>
              <a:gd name="connsiteX4" fmla="*/ 163722 w 1120124"/>
              <a:gd name="connsiteY4" fmla="*/ 1609613 h 1677297"/>
              <a:gd name="connsiteX5" fmla="*/ 127910 w 1120124"/>
              <a:gd name="connsiteY5" fmla="*/ 1677297 h 1677297"/>
              <a:gd name="connsiteX6" fmla="*/ 0 w 1120124"/>
              <a:gd name="connsiteY6" fmla="*/ 1413958 h 1677297"/>
              <a:gd name="connsiteX7" fmla="*/ 201145 w 1120124"/>
              <a:gd name="connsiteY7" fmla="*/ 1341568 h 1677297"/>
              <a:gd name="connsiteX8" fmla="*/ 203268 w 1120124"/>
              <a:gd name="connsiteY8" fmla="*/ 1433121 h 1677297"/>
              <a:gd name="connsiteX9" fmla="*/ 709638 w 1120124"/>
              <a:gd name="connsiteY9" fmla="*/ 1361729 h 1677297"/>
              <a:gd name="connsiteX10" fmla="*/ 1063402 w 1120124"/>
              <a:gd name="connsiteY10" fmla="*/ 932361 h 1677297"/>
              <a:gd name="connsiteX11" fmla="*/ 738438 w 1120124"/>
              <a:gd name="connsiteY11" fmla="*/ 441094 h 1677297"/>
              <a:gd name="connsiteX12" fmla="*/ 261470 w 1120124"/>
              <a:gd name="connsiteY12" fmla="*/ 326988 h 1677297"/>
              <a:gd name="connsiteX13" fmla="*/ 280940 w 1120124"/>
              <a:gd name="connsiteY13" fmla="*/ 438150 h 1677297"/>
              <a:gd name="connsiteX14" fmla="*/ 38916 w 1120124"/>
              <a:gd name="connsiteY14" fmla="*/ 291465 h 1677297"/>
              <a:gd name="connsiteX0" fmla="*/ 38916 w 1120525"/>
              <a:gd name="connsiteY0" fmla="*/ 291465 h 1677297"/>
              <a:gd name="connsiteX1" fmla="*/ 246739 w 1120525"/>
              <a:gd name="connsiteY1" fmla="*/ 0 h 1677297"/>
              <a:gd name="connsiteX2" fmla="*/ 250264 w 1120525"/>
              <a:gd name="connsiteY2" fmla="*/ 123825 h 1677297"/>
              <a:gd name="connsiteX3" fmla="*/ 1120124 w 1120525"/>
              <a:gd name="connsiteY3" fmla="*/ 920115 h 1677297"/>
              <a:gd name="connsiteX4" fmla="*/ 163722 w 1120525"/>
              <a:gd name="connsiteY4" fmla="*/ 1609613 h 1677297"/>
              <a:gd name="connsiteX5" fmla="*/ 127910 w 1120525"/>
              <a:gd name="connsiteY5" fmla="*/ 1677297 h 1677297"/>
              <a:gd name="connsiteX6" fmla="*/ 0 w 1120525"/>
              <a:gd name="connsiteY6" fmla="*/ 1413958 h 1677297"/>
              <a:gd name="connsiteX7" fmla="*/ 201145 w 1120525"/>
              <a:gd name="connsiteY7" fmla="*/ 1341568 h 1677297"/>
              <a:gd name="connsiteX8" fmla="*/ 203268 w 1120525"/>
              <a:gd name="connsiteY8" fmla="*/ 1433121 h 1677297"/>
              <a:gd name="connsiteX9" fmla="*/ 709638 w 1120525"/>
              <a:gd name="connsiteY9" fmla="*/ 1361729 h 1677297"/>
              <a:gd name="connsiteX10" fmla="*/ 1063402 w 1120525"/>
              <a:gd name="connsiteY10" fmla="*/ 932361 h 1677297"/>
              <a:gd name="connsiteX11" fmla="*/ 738438 w 1120525"/>
              <a:gd name="connsiteY11" fmla="*/ 441094 h 1677297"/>
              <a:gd name="connsiteX12" fmla="*/ 261470 w 1120525"/>
              <a:gd name="connsiteY12" fmla="*/ 326988 h 1677297"/>
              <a:gd name="connsiteX13" fmla="*/ 280940 w 1120525"/>
              <a:gd name="connsiteY13" fmla="*/ 438150 h 1677297"/>
              <a:gd name="connsiteX14" fmla="*/ 38916 w 1120525"/>
              <a:gd name="connsiteY14" fmla="*/ 291465 h 1677297"/>
              <a:gd name="connsiteX0" fmla="*/ 38916 w 1122858"/>
              <a:gd name="connsiteY0" fmla="*/ 291465 h 1677297"/>
              <a:gd name="connsiteX1" fmla="*/ 246739 w 1122858"/>
              <a:gd name="connsiteY1" fmla="*/ 0 h 1677297"/>
              <a:gd name="connsiteX2" fmla="*/ 250264 w 1122858"/>
              <a:gd name="connsiteY2" fmla="*/ 123825 h 1677297"/>
              <a:gd name="connsiteX3" fmla="*/ 1120124 w 1122858"/>
              <a:gd name="connsiteY3" fmla="*/ 920115 h 1677297"/>
              <a:gd name="connsiteX4" fmla="*/ 163722 w 1122858"/>
              <a:gd name="connsiteY4" fmla="*/ 1609613 h 1677297"/>
              <a:gd name="connsiteX5" fmla="*/ 127910 w 1122858"/>
              <a:gd name="connsiteY5" fmla="*/ 1677297 h 1677297"/>
              <a:gd name="connsiteX6" fmla="*/ 0 w 1122858"/>
              <a:gd name="connsiteY6" fmla="*/ 1413958 h 1677297"/>
              <a:gd name="connsiteX7" fmla="*/ 201145 w 1122858"/>
              <a:gd name="connsiteY7" fmla="*/ 1341568 h 1677297"/>
              <a:gd name="connsiteX8" fmla="*/ 203268 w 1122858"/>
              <a:gd name="connsiteY8" fmla="*/ 1433121 h 1677297"/>
              <a:gd name="connsiteX9" fmla="*/ 709638 w 1122858"/>
              <a:gd name="connsiteY9" fmla="*/ 1361729 h 1677297"/>
              <a:gd name="connsiteX10" fmla="*/ 1063402 w 1122858"/>
              <a:gd name="connsiteY10" fmla="*/ 932361 h 1677297"/>
              <a:gd name="connsiteX11" fmla="*/ 738438 w 1122858"/>
              <a:gd name="connsiteY11" fmla="*/ 441094 h 1677297"/>
              <a:gd name="connsiteX12" fmla="*/ 261470 w 1122858"/>
              <a:gd name="connsiteY12" fmla="*/ 326988 h 1677297"/>
              <a:gd name="connsiteX13" fmla="*/ 280940 w 1122858"/>
              <a:gd name="connsiteY13" fmla="*/ 438150 h 1677297"/>
              <a:gd name="connsiteX14" fmla="*/ 38916 w 1122858"/>
              <a:gd name="connsiteY14" fmla="*/ 291465 h 1677297"/>
              <a:gd name="connsiteX0" fmla="*/ 38916 w 1122858"/>
              <a:gd name="connsiteY0" fmla="*/ 291465 h 1677297"/>
              <a:gd name="connsiteX1" fmla="*/ 246739 w 1122858"/>
              <a:gd name="connsiteY1" fmla="*/ 0 h 1677297"/>
              <a:gd name="connsiteX2" fmla="*/ 250264 w 1122858"/>
              <a:gd name="connsiteY2" fmla="*/ 123825 h 1677297"/>
              <a:gd name="connsiteX3" fmla="*/ 1120124 w 1122858"/>
              <a:gd name="connsiteY3" fmla="*/ 920115 h 1677297"/>
              <a:gd name="connsiteX4" fmla="*/ 163722 w 1122858"/>
              <a:gd name="connsiteY4" fmla="*/ 1609613 h 1677297"/>
              <a:gd name="connsiteX5" fmla="*/ 127910 w 1122858"/>
              <a:gd name="connsiteY5" fmla="*/ 1677297 h 1677297"/>
              <a:gd name="connsiteX6" fmla="*/ 0 w 1122858"/>
              <a:gd name="connsiteY6" fmla="*/ 1413958 h 1677297"/>
              <a:gd name="connsiteX7" fmla="*/ 201145 w 1122858"/>
              <a:gd name="connsiteY7" fmla="*/ 1341568 h 1677297"/>
              <a:gd name="connsiteX8" fmla="*/ 203268 w 1122858"/>
              <a:gd name="connsiteY8" fmla="*/ 1433121 h 1677297"/>
              <a:gd name="connsiteX9" fmla="*/ 709638 w 1122858"/>
              <a:gd name="connsiteY9" fmla="*/ 1361729 h 1677297"/>
              <a:gd name="connsiteX10" fmla="*/ 1063402 w 1122858"/>
              <a:gd name="connsiteY10" fmla="*/ 932361 h 1677297"/>
              <a:gd name="connsiteX11" fmla="*/ 738438 w 1122858"/>
              <a:gd name="connsiteY11" fmla="*/ 441094 h 1677297"/>
              <a:gd name="connsiteX12" fmla="*/ 261470 w 1122858"/>
              <a:gd name="connsiteY12" fmla="*/ 326988 h 1677297"/>
              <a:gd name="connsiteX13" fmla="*/ 280940 w 1122858"/>
              <a:gd name="connsiteY13" fmla="*/ 438150 h 1677297"/>
              <a:gd name="connsiteX14" fmla="*/ 38916 w 1122858"/>
              <a:gd name="connsiteY14" fmla="*/ 291465 h 1677297"/>
              <a:gd name="connsiteX0" fmla="*/ 38916 w 1122959"/>
              <a:gd name="connsiteY0" fmla="*/ 291465 h 1677297"/>
              <a:gd name="connsiteX1" fmla="*/ 246739 w 1122959"/>
              <a:gd name="connsiteY1" fmla="*/ 0 h 1677297"/>
              <a:gd name="connsiteX2" fmla="*/ 250264 w 1122959"/>
              <a:gd name="connsiteY2" fmla="*/ 123825 h 1677297"/>
              <a:gd name="connsiteX3" fmla="*/ 1120124 w 1122959"/>
              <a:gd name="connsiteY3" fmla="*/ 920115 h 1677297"/>
              <a:gd name="connsiteX4" fmla="*/ 163722 w 1122959"/>
              <a:gd name="connsiteY4" fmla="*/ 1609613 h 1677297"/>
              <a:gd name="connsiteX5" fmla="*/ 127910 w 1122959"/>
              <a:gd name="connsiteY5" fmla="*/ 1677297 h 1677297"/>
              <a:gd name="connsiteX6" fmla="*/ 0 w 1122959"/>
              <a:gd name="connsiteY6" fmla="*/ 1413958 h 1677297"/>
              <a:gd name="connsiteX7" fmla="*/ 201145 w 1122959"/>
              <a:gd name="connsiteY7" fmla="*/ 1341568 h 1677297"/>
              <a:gd name="connsiteX8" fmla="*/ 203268 w 1122959"/>
              <a:gd name="connsiteY8" fmla="*/ 1433121 h 1677297"/>
              <a:gd name="connsiteX9" fmla="*/ 709638 w 1122959"/>
              <a:gd name="connsiteY9" fmla="*/ 1361729 h 1677297"/>
              <a:gd name="connsiteX10" fmla="*/ 1063402 w 1122959"/>
              <a:gd name="connsiteY10" fmla="*/ 932361 h 1677297"/>
              <a:gd name="connsiteX11" fmla="*/ 738438 w 1122959"/>
              <a:gd name="connsiteY11" fmla="*/ 441094 h 1677297"/>
              <a:gd name="connsiteX12" fmla="*/ 261470 w 1122959"/>
              <a:gd name="connsiteY12" fmla="*/ 326988 h 1677297"/>
              <a:gd name="connsiteX13" fmla="*/ 280940 w 1122959"/>
              <a:gd name="connsiteY13" fmla="*/ 438150 h 1677297"/>
              <a:gd name="connsiteX14" fmla="*/ 38916 w 1122959"/>
              <a:gd name="connsiteY14" fmla="*/ 291465 h 1677297"/>
              <a:gd name="connsiteX0" fmla="*/ 38916 w 1120566"/>
              <a:gd name="connsiteY0" fmla="*/ 291465 h 1677297"/>
              <a:gd name="connsiteX1" fmla="*/ 246739 w 1120566"/>
              <a:gd name="connsiteY1" fmla="*/ 0 h 1677297"/>
              <a:gd name="connsiteX2" fmla="*/ 250264 w 1120566"/>
              <a:gd name="connsiteY2" fmla="*/ 123825 h 1677297"/>
              <a:gd name="connsiteX3" fmla="*/ 1120124 w 1120566"/>
              <a:gd name="connsiteY3" fmla="*/ 920115 h 1677297"/>
              <a:gd name="connsiteX4" fmla="*/ 163722 w 1120566"/>
              <a:gd name="connsiteY4" fmla="*/ 1609613 h 1677297"/>
              <a:gd name="connsiteX5" fmla="*/ 127910 w 1120566"/>
              <a:gd name="connsiteY5" fmla="*/ 1677297 h 1677297"/>
              <a:gd name="connsiteX6" fmla="*/ 0 w 1120566"/>
              <a:gd name="connsiteY6" fmla="*/ 1413958 h 1677297"/>
              <a:gd name="connsiteX7" fmla="*/ 201145 w 1120566"/>
              <a:gd name="connsiteY7" fmla="*/ 1341568 h 1677297"/>
              <a:gd name="connsiteX8" fmla="*/ 203268 w 1120566"/>
              <a:gd name="connsiteY8" fmla="*/ 1433121 h 1677297"/>
              <a:gd name="connsiteX9" fmla="*/ 709638 w 1120566"/>
              <a:gd name="connsiteY9" fmla="*/ 1361729 h 1677297"/>
              <a:gd name="connsiteX10" fmla="*/ 1063402 w 1120566"/>
              <a:gd name="connsiteY10" fmla="*/ 932361 h 1677297"/>
              <a:gd name="connsiteX11" fmla="*/ 738438 w 1120566"/>
              <a:gd name="connsiteY11" fmla="*/ 441094 h 1677297"/>
              <a:gd name="connsiteX12" fmla="*/ 261470 w 1120566"/>
              <a:gd name="connsiteY12" fmla="*/ 326988 h 1677297"/>
              <a:gd name="connsiteX13" fmla="*/ 280940 w 1120566"/>
              <a:gd name="connsiteY13" fmla="*/ 438150 h 1677297"/>
              <a:gd name="connsiteX14" fmla="*/ 38916 w 1120566"/>
              <a:gd name="connsiteY14" fmla="*/ 291465 h 1677297"/>
              <a:gd name="connsiteX0" fmla="*/ 38916 w 1120225"/>
              <a:gd name="connsiteY0" fmla="*/ 291465 h 1677297"/>
              <a:gd name="connsiteX1" fmla="*/ 246739 w 1120225"/>
              <a:gd name="connsiteY1" fmla="*/ 0 h 1677297"/>
              <a:gd name="connsiteX2" fmla="*/ 250264 w 1120225"/>
              <a:gd name="connsiteY2" fmla="*/ 123825 h 1677297"/>
              <a:gd name="connsiteX3" fmla="*/ 1120124 w 1120225"/>
              <a:gd name="connsiteY3" fmla="*/ 920115 h 1677297"/>
              <a:gd name="connsiteX4" fmla="*/ 163722 w 1120225"/>
              <a:gd name="connsiteY4" fmla="*/ 1609613 h 1677297"/>
              <a:gd name="connsiteX5" fmla="*/ 127910 w 1120225"/>
              <a:gd name="connsiteY5" fmla="*/ 1677297 h 1677297"/>
              <a:gd name="connsiteX6" fmla="*/ 0 w 1120225"/>
              <a:gd name="connsiteY6" fmla="*/ 1413958 h 1677297"/>
              <a:gd name="connsiteX7" fmla="*/ 201145 w 1120225"/>
              <a:gd name="connsiteY7" fmla="*/ 1341568 h 1677297"/>
              <a:gd name="connsiteX8" fmla="*/ 203268 w 1120225"/>
              <a:gd name="connsiteY8" fmla="*/ 1433121 h 1677297"/>
              <a:gd name="connsiteX9" fmla="*/ 709638 w 1120225"/>
              <a:gd name="connsiteY9" fmla="*/ 1361729 h 1677297"/>
              <a:gd name="connsiteX10" fmla="*/ 1063402 w 1120225"/>
              <a:gd name="connsiteY10" fmla="*/ 932361 h 1677297"/>
              <a:gd name="connsiteX11" fmla="*/ 738438 w 1120225"/>
              <a:gd name="connsiteY11" fmla="*/ 441094 h 1677297"/>
              <a:gd name="connsiteX12" fmla="*/ 261470 w 1120225"/>
              <a:gd name="connsiteY12" fmla="*/ 326988 h 1677297"/>
              <a:gd name="connsiteX13" fmla="*/ 280940 w 1120225"/>
              <a:gd name="connsiteY13" fmla="*/ 438150 h 1677297"/>
              <a:gd name="connsiteX14" fmla="*/ 38916 w 1120225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920115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46606 w 1120224"/>
              <a:gd name="connsiteY10" fmla="*/ 937804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920115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46606 w 1120224"/>
              <a:gd name="connsiteY10" fmla="*/ 937804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920115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46606 w 1120224"/>
              <a:gd name="connsiteY10" fmla="*/ 937804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920115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46606 w 1120224"/>
              <a:gd name="connsiteY10" fmla="*/ 937804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920115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46606 w 1120224"/>
              <a:gd name="connsiteY10" fmla="*/ 937804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920115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10271 w 1120224"/>
              <a:gd name="connsiteY10" fmla="*/ 902750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091165"/>
              <a:gd name="connsiteY0" fmla="*/ 291465 h 1677297"/>
              <a:gd name="connsiteX1" fmla="*/ 246739 w 1091165"/>
              <a:gd name="connsiteY1" fmla="*/ 0 h 1677297"/>
              <a:gd name="connsiteX2" fmla="*/ 250264 w 1091165"/>
              <a:gd name="connsiteY2" fmla="*/ 123825 h 1677297"/>
              <a:gd name="connsiteX3" fmla="*/ 1091056 w 1091165"/>
              <a:gd name="connsiteY3" fmla="*/ 906094 h 1677297"/>
              <a:gd name="connsiteX4" fmla="*/ 163722 w 1091165"/>
              <a:gd name="connsiteY4" fmla="*/ 1609613 h 1677297"/>
              <a:gd name="connsiteX5" fmla="*/ 127910 w 1091165"/>
              <a:gd name="connsiteY5" fmla="*/ 1677297 h 1677297"/>
              <a:gd name="connsiteX6" fmla="*/ 0 w 1091165"/>
              <a:gd name="connsiteY6" fmla="*/ 1413958 h 1677297"/>
              <a:gd name="connsiteX7" fmla="*/ 201145 w 1091165"/>
              <a:gd name="connsiteY7" fmla="*/ 1341568 h 1677297"/>
              <a:gd name="connsiteX8" fmla="*/ 203268 w 1091165"/>
              <a:gd name="connsiteY8" fmla="*/ 1433121 h 1677297"/>
              <a:gd name="connsiteX9" fmla="*/ 709638 w 1091165"/>
              <a:gd name="connsiteY9" fmla="*/ 1361729 h 1677297"/>
              <a:gd name="connsiteX10" fmla="*/ 1010271 w 1091165"/>
              <a:gd name="connsiteY10" fmla="*/ 902750 h 1677297"/>
              <a:gd name="connsiteX11" fmla="*/ 738438 w 1091165"/>
              <a:gd name="connsiteY11" fmla="*/ 441094 h 1677297"/>
              <a:gd name="connsiteX12" fmla="*/ 261470 w 1091165"/>
              <a:gd name="connsiteY12" fmla="*/ 326988 h 1677297"/>
              <a:gd name="connsiteX13" fmla="*/ 280940 w 1091165"/>
              <a:gd name="connsiteY13" fmla="*/ 438150 h 1677297"/>
              <a:gd name="connsiteX14" fmla="*/ 38916 w 1091165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899083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10271 w 1120224"/>
              <a:gd name="connsiteY10" fmla="*/ 902750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120700"/>
              <a:gd name="connsiteY0" fmla="*/ 291465 h 1677297"/>
              <a:gd name="connsiteX1" fmla="*/ 246739 w 1120700"/>
              <a:gd name="connsiteY1" fmla="*/ 0 h 1677297"/>
              <a:gd name="connsiteX2" fmla="*/ 250264 w 1120700"/>
              <a:gd name="connsiteY2" fmla="*/ 123825 h 1677297"/>
              <a:gd name="connsiteX3" fmla="*/ 1120124 w 1120700"/>
              <a:gd name="connsiteY3" fmla="*/ 899083 h 1677297"/>
              <a:gd name="connsiteX4" fmla="*/ 163722 w 1120700"/>
              <a:gd name="connsiteY4" fmla="*/ 1609613 h 1677297"/>
              <a:gd name="connsiteX5" fmla="*/ 127910 w 1120700"/>
              <a:gd name="connsiteY5" fmla="*/ 1677297 h 1677297"/>
              <a:gd name="connsiteX6" fmla="*/ 0 w 1120700"/>
              <a:gd name="connsiteY6" fmla="*/ 1413958 h 1677297"/>
              <a:gd name="connsiteX7" fmla="*/ 201145 w 1120700"/>
              <a:gd name="connsiteY7" fmla="*/ 1341568 h 1677297"/>
              <a:gd name="connsiteX8" fmla="*/ 203268 w 1120700"/>
              <a:gd name="connsiteY8" fmla="*/ 1433121 h 1677297"/>
              <a:gd name="connsiteX9" fmla="*/ 709638 w 1120700"/>
              <a:gd name="connsiteY9" fmla="*/ 1361729 h 1677297"/>
              <a:gd name="connsiteX10" fmla="*/ 1010271 w 1120700"/>
              <a:gd name="connsiteY10" fmla="*/ 902750 h 1677297"/>
              <a:gd name="connsiteX11" fmla="*/ 738438 w 1120700"/>
              <a:gd name="connsiteY11" fmla="*/ 441094 h 1677297"/>
              <a:gd name="connsiteX12" fmla="*/ 261470 w 1120700"/>
              <a:gd name="connsiteY12" fmla="*/ 326988 h 1677297"/>
              <a:gd name="connsiteX13" fmla="*/ 280940 w 1120700"/>
              <a:gd name="connsiteY13" fmla="*/ 438150 h 1677297"/>
              <a:gd name="connsiteX14" fmla="*/ 38916 w 1120700"/>
              <a:gd name="connsiteY14" fmla="*/ 291465 h 1677297"/>
              <a:gd name="connsiteX0" fmla="*/ 38916 w 1125484"/>
              <a:gd name="connsiteY0" fmla="*/ 291465 h 1677297"/>
              <a:gd name="connsiteX1" fmla="*/ 246739 w 1125484"/>
              <a:gd name="connsiteY1" fmla="*/ 0 h 1677297"/>
              <a:gd name="connsiteX2" fmla="*/ 250264 w 1125484"/>
              <a:gd name="connsiteY2" fmla="*/ 123825 h 1677297"/>
              <a:gd name="connsiteX3" fmla="*/ 1120124 w 1125484"/>
              <a:gd name="connsiteY3" fmla="*/ 899083 h 1677297"/>
              <a:gd name="connsiteX4" fmla="*/ 163722 w 1125484"/>
              <a:gd name="connsiteY4" fmla="*/ 1609613 h 1677297"/>
              <a:gd name="connsiteX5" fmla="*/ 127910 w 1125484"/>
              <a:gd name="connsiteY5" fmla="*/ 1677297 h 1677297"/>
              <a:gd name="connsiteX6" fmla="*/ 0 w 1125484"/>
              <a:gd name="connsiteY6" fmla="*/ 1413958 h 1677297"/>
              <a:gd name="connsiteX7" fmla="*/ 201145 w 1125484"/>
              <a:gd name="connsiteY7" fmla="*/ 1341568 h 1677297"/>
              <a:gd name="connsiteX8" fmla="*/ 203268 w 1125484"/>
              <a:gd name="connsiteY8" fmla="*/ 1433121 h 1677297"/>
              <a:gd name="connsiteX9" fmla="*/ 709638 w 1125484"/>
              <a:gd name="connsiteY9" fmla="*/ 1361729 h 1677297"/>
              <a:gd name="connsiteX10" fmla="*/ 1010271 w 1125484"/>
              <a:gd name="connsiteY10" fmla="*/ 902750 h 1677297"/>
              <a:gd name="connsiteX11" fmla="*/ 738438 w 1125484"/>
              <a:gd name="connsiteY11" fmla="*/ 441094 h 1677297"/>
              <a:gd name="connsiteX12" fmla="*/ 261470 w 1125484"/>
              <a:gd name="connsiteY12" fmla="*/ 326988 h 1677297"/>
              <a:gd name="connsiteX13" fmla="*/ 280940 w 1125484"/>
              <a:gd name="connsiteY13" fmla="*/ 438150 h 1677297"/>
              <a:gd name="connsiteX14" fmla="*/ 38916 w 1125484"/>
              <a:gd name="connsiteY14" fmla="*/ 291465 h 1677297"/>
              <a:gd name="connsiteX0" fmla="*/ 38916 w 1125483"/>
              <a:gd name="connsiteY0" fmla="*/ 291465 h 1677297"/>
              <a:gd name="connsiteX1" fmla="*/ 246739 w 1125483"/>
              <a:gd name="connsiteY1" fmla="*/ 0 h 1677297"/>
              <a:gd name="connsiteX2" fmla="*/ 250264 w 1125483"/>
              <a:gd name="connsiteY2" fmla="*/ 123825 h 1677297"/>
              <a:gd name="connsiteX3" fmla="*/ 1120124 w 1125483"/>
              <a:gd name="connsiteY3" fmla="*/ 899083 h 1677297"/>
              <a:gd name="connsiteX4" fmla="*/ 163722 w 1125483"/>
              <a:gd name="connsiteY4" fmla="*/ 1609613 h 1677297"/>
              <a:gd name="connsiteX5" fmla="*/ 127910 w 1125483"/>
              <a:gd name="connsiteY5" fmla="*/ 1677297 h 1677297"/>
              <a:gd name="connsiteX6" fmla="*/ 0 w 1125483"/>
              <a:gd name="connsiteY6" fmla="*/ 1413958 h 1677297"/>
              <a:gd name="connsiteX7" fmla="*/ 201145 w 1125483"/>
              <a:gd name="connsiteY7" fmla="*/ 1341568 h 1677297"/>
              <a:gd name="connsiteX8" fmla="*/ 203268 w 1125483"/>
              <a:gd name="connsiteY8" fmla="*/ 1433121 h 1677297"/>
              <a:gd name="connsiteX9" fmla="*/ 709638 w 1125483"/>
              <a:gd name="connsiteY9" fmla="*/ 1396783 h 1677297"/>
              <a:gd name="connsiteX10" fmla="*/ 1010271 w 1125483"/>
              <a:gd name="connsiteY10" fmla="*/ 902750 h 1677297"/>
              <a:gd name="connsiteX11" fmla="*/ 738438 w 1125483"/>
              <a:gd name="connsiteY11" fmla="*/ 441094 h 1677297"/>
              <a:gd name="connsiteX12" fmla="*/ 261470 w 1125483"/>
              <a:gd name="connsiteY12" fmla="*/ 326988 h 1677297"/>
              <a:gd name="connsiteX13" fmla="*/ 280940 w 1125483"/>
              <a:gd name="connsiteY13" fmla="*/ 438150 h 1677297"/>
              <a:gd name="connsiteX14" fmla="*/ 38916 w 1125483"/>
              <a:gd name="connsiteY14" fmla="*/ 291465 h 1677297"/>
              <a:gd name="connsiteX0" fmla="*/ 38916 w 1125483"/>
              <a:gd name="connsiteY0" fmla="*/ 291465 h 1677297"/>
              <a:gd name="connsiteX1" fmla="*/ 246739 w 1125483"/>
              <a:gd name="connsiteY1" fmla="*/ 0 h 1677297"/>
              <a:gd name="connsiteX2" fmla="*/ 250264 w 1125483"/>
              <a:gd name="connsiteY2" fmla="*/ 123825 h 1677297"/>
              <a:gd name="connsiteX3" fmla="*/ 1120124 w 1125483"/>
              <a:gd name="connsiteY3" fmla="*/ 899083 h 1677297"/>
              <a:gd name="connsiteX4" fmla="*/ 163722 w 1125483"/>
              <a:gd name="connsiteY4" fmla="*/ 1609613 h 1677297"/>
              <a:gd name="connsiteX5" fmla="*/ 127910 w 1125483"/>
              <a:gd name="connsiteY5" fmla="*/ 1677297 h 1677297"/>
              <a:gd name="connsiteX6" fmla="*/ 0 w 1125483"/>
              <a:gd name="connsiteY6" fmla="*/ 1413958 h 1677297"/>
              <a:gd name="connsiteX7" fmla="*/ 201145 w 1125483"/>
              <a:gd name="connsiteY7" fmla="*/ 1341568 h 1677297"/>
              <a:gd name="connsiteX8" fmla="*/ 203268 w 1125483"/>
              <a:gd name="connsiteY8" fmla="*/ 1433121 h 1677297"/>
              <a:gd name="connsiteX9" fmla="*/ 709638 w 1125483"/>
              <a:gd name="connsiteY9" fmla="*/ 1396783 h 1677297"/>
              <a:gd name="connsiteX10" fmla="*/ 1010271 w 1125483"/>
              <a:gd name="connsiteY10" fmla="*/ 902750 h 1677297"/>
              <a:gd name="connsiteX11" fmla="*/ 694835 w 1125483"/>
              <a:gd name="connsiteY11" fmla="*/ 385007 h 1677297"/>
              <a:gd name="connsiteX12" fmla="*/ 261470 w 1125483"/>
              <a:gd name="connsiteY12" fmla="*/ 326988 h 1677297"/>
              <a:gd name="connsiteX13" fmla="*/ 280940 w 1125483"/>
              <a:gd name="connsiteY13" fmla="*/ 438150 h 1677297"/>
              <a:gd name="connsiteX14" fmla="*/ 38916 w 1125483"/>
              <a:gd name="connsiteY14" fmla="*/ 291465 h 1677297"/>
              <a:gd name="connsiteX0" fmla="*/ 38916 w 1125483"/>
              <a:gd name="connsiteY0" fmla="*/ 291465 h 1677297"/>
              <a:gd name="connsiteX1" fmla="*/ 246739 w 1125483"/>
              <a:gd name="connsiteY1" fmla="*/ 0 h 1677297"/>
              <a:gd name="connsiteX2" fmla="*/ 250264 w 1125483"/>
              <a:gd name="connsiteY2" fmla="*/ 123825 h 1677297"/>
              <a:gd name="connsiteX3" fmla="*/ 1120124 w 1125483"/>
              <a:gd name="connsiteY3" fmla="*/ 899083 h 1677297"/>
              <a:gd name="connsiteX4" fmla="*/ 163722 w 1125483"/>
              <a:gd name="connsiteY4" fmla="*/ 1609613 h 1677297"/>
              <a:gd name="connsiteX5" fmla="*/ 127910 w 1125483"/>
              <a:gd name="connsiteY5" fmla="*/ 1677297 h 1677297"/>
              <a:gd name="connsiteX6" fmla="*/ 0 w 1125483"/>
              <a:gd name="connsiteY6" fmla="*/ 1413958 h 1677297"/>
              <a:gd name="connsiteX7" fmla="*/ 201145 w 1125483"/>
              <a:gd name="connsiteY7" fmla="*/ 1341568 h 1677297"/>
              <a:gd name="connsiteX8" fmla="*/ 203268 w 1125483"/>
              <a:gd name="connsiteY8" fmla="*/ 1433121 h 1677297"/>
              <a:gd name="connsiteX9" fmla="*/ 709638 w 1125483"/>
              <a:gd name="connsiteY9" fmla="*/ 1396783 h 1677297"/>
              <a:gd name="connsiteX10" fmla="*/ 1010271 w 1125483"/>
              <a:gd name="connsiteY10" fmla="*/ 902750 h 1677297"/>
              <a:gd name="connsiteX11" fmla="*/ 694835 w 1125483"/>
              <a:gd name="connsiteY11" fmla="*/ 385007 h 1677297"/>
              <a:gd name="connsiteX12" fmla="*/ 261470 w 1125483"/>
              <a:gd name="connsiteY12" fmla="*/ 326988 h 1677297"/>
              <a:gd name="connsiteX13" fmla="*/ 280940 w 1125483"/>
              <a:gd name="connsiteY13" fmla="*/ 438150 h 1677297"/>
              <a:gd name="connsiteX14" fmla="*/ 38916 w 1125483"/>
              <a:gd name="connsiteY14" fmla="*/ 291465 h 1677297"/>
              <a:gd name="connsiteX0" fmla="*/ 38916 w 1125483"/>
              <a:gd name="connsiteY0" fmla="*/ 291465 h 1677297"/>
              <a:gd name="connsiteX1" fmla="*/ 246739 w 1125483"/>
              <a:gd name="connsiteY1" fmla="*/ 0 h 1677297"/>
              <a:gd name="connsiteX2" fmla="*/ 250264 w 1125483"/>
              <a:gd name="connsiteY2" fmla="*/ 123825 h 1677297"/>
              <a:gd name="connsiteX3" fmla="*/ 1120124 w 1125483"/>
              <a:gd name="connsiteY3" fmla="*/ 899083 h 1677297"/>
              <a:gd name="connsiteX4" fmla="*/ 163722 w 1125483"/>
              <a:gd name="connsiteY4" fmla="*/ 1609613 h 1677297"/>
              <a:gd name="connsiteX5" fmla="*/ 127910 w 1125483"/>
              <a:gd name="connsiteY5" fmla="*/ 1677297 h 1677297"/>
              <a:gd name="connsiteX6" fmla="*/ 0 w 1125483"/>
              <a:gd name="connsiteY6" fmla="*/ 1413958 h 1677297"/>
              <a:gd name="connsiteX7" fmla="*/ 201145 w 1125483"/>
              <a:gd name="connsiteY7" fmla="*/ 1341568 h 1677297"/>
              <a:gd name="connsiteX8" fmla="*/ 203268 w 1125483"/>
              <a:gd name="connsiteY8" fmla="*/ 1433121 h 1677297"/>
              <a:gd name="connsiteX9" fmla="*/ 709638 w 1125483"/>
              <a:gd name="connsiteY9" fmla="*/ 1396783 h 1677297"/>
              <a:gd name="connsiteX10" fmla="*/ 1010271 w 1125483"/>
              <a:gd name="connsiteY10" fmla="*/ 902750 h 1677297"/>
              <a:gd name="connsiteX11" fmla="*/ 694835 w 1125483"/>
              <a:gd name="connsiteY11" fmla="*/ 385007 h 1677297"/>
              <a:gd name="connsiteX12" fmla="*/ 261470 w 1125483"/>
              <a:gd name="connsiteY12" fmla="*/ 326988 h 1677297"/>
              <a:gd name="connsiteX13" fmla="*/ 280940 w 1125483"/>
              <a:gd name="connsiteY13" fmla="*/ 438150 h 1677297"/>
              <a:gd name="connsiteX14" fmla="*/ 38916 w 1125483"/>
              <a:gd name="connsiteY14" fmla="*/ 291465 h 1677297"/>
              <a:gd name="connsiteX0" fmla="*/ 38916 w 1120995"/>
              <a:gd name="connsiteY0" fmla="*/ 291465 h 1677297"/>
              <a:gd name="connsiteX1" fmla="*/ 246739 w 1120995"/>
              <a:gd name="connsiteY1" fmla="*/ 0 h 1677297"/>
              <a:gd name="connsiteX2" fmla="*/ 250264 w 1120995"/>
              <a:gd name="connsiteY2" fmla="*/ 123825 h 1677297"/>
              <a:gd name="connsiteX3" fmla="*/ 1120124 w 1120995"/>
              <a:gd name="connsiteY3" fmla="*/ 899083 h 1677297"/>
              <a:gd name="connsiteX4" fmla="*/ 163722 w 1120995"/>
              <a:gd name="connsiteY4" fmla="*/ 1609613 h 1677297"/>
              <a:gd name="connsiteX5" fmla="*/ 127910 w 1120995"/>
              <a:gd name="connsiteY5" fmla="*/ 1677297 h 1677297"/>
              <a:gd name="connsiteX6" fmla="*/ 0 w 1120995"/>
              <a:gd name="connsiteY6" fmla="*/ 1413958 h 1677297"/>
              <a:gd name="connsiteX7" fmla="*/ 201145 w 1120995"/>
              <a:gd name="connsiteY7" fmla="*/ 1341568 h 1677297"/>
              <a:gd name="connsiteX8" fmla="*/ 203268 w 1120995"/>
              <a:gd name="connsiteY8" fmla="*/ 1433121 h 1677297"/>
              <a:gd name="connsiteX9" fmla="*/ 709638 w 1120995"/>
              <a:gd name="connsiteY9" fmla="*/ 1396783 h 1677297"/>
              <a:gd name="connsiteX10" fmla="*/ 1010271 w 1120995"/>
              <a:gd name="connsiteY10" fmla="*/ 902750 h 1677297"/>
              <a:gd name="connsiteX11" fmla="*/ 694835 w 1120995"/>
              <a:gd name="connsiteY11" fmla="*/ 385007 h 1677297"/>
              <a:gd name="connsiteX12" fmla="*/ 261470 w 1120995"/>
              <a:gd name="connsiteY12" fmla="*/ 326988 h 1677297"/>
              <a:gd name="connsiteX13" fmla="*/ 280940 w 1120995"/>
              <a:gd name="connsiteY13" fmla="*/ 438150 h 1677297"/>
              <a:gd name="connsiteX14" fmla="*/ 38916 w 1120995"/>
              <a:gd name="connsiteY14" fmla="*/ 291465 h 1677297"/>
              <a:gd name="connsiteX0" fmla="*/ 38916 w 1120996"/>
              <a:gd name="connsiteY0" fmla="*/ 291465 h 1677297"/>
              <a:gd name="connsiteX1" fmla="*/ 246739 w 1120996"/>
              <a:gd name="connsiteY1" fmla="*/ 0 h 1677297"/>
              <a:gd name="connsiteX2" fmla="*/ 250264 w 1120996"/>
              <a:gd name="connsiteY2" fmla="*/ 123825 h 1677297"/>
              <a:gd name="connsiteX3" fmla="*/ 1120124 w 1120996"/>
              <a:gd name="connsiteY3" fmla="*/ 899083 h 1677297"/>
              <a:gd name="connsiteX4" fmla="*/ 163722 w 1120996"/>
              <a:gd name="connsiteY4" fmla="*/ 1609613 h 1677297"/>
              <a:gd name="connsiteX5" fmla="*/ 127910 w 1120996"/>
              <a:gd name="connsiteY5" fmla="*/ 1677297 h 1677297"/>
              <a:gd name="connsiteX6" fmla="*/ 0 w 1120996"/>
              <a:gd name="connsiteY6" fmla="*/ 1413958 h 1677297"/>
              <a:gd name="connsiteX7" fmla="*/ 201145 w 1120996"/>
              <a:gd name="connsiteY7" fmla="*/ 1341568 h 1677297"/>
              <a:gd name="connsiteX8" fmla="*/ 203268 w 1120996"/>
              <a:gd name="connsiteY8" fmla="*/ 1433121 h 1677297"/>
              <a:gd name="connsiteX9" fmla="*/ 709638 w 1120996"/>
              <a:gd name="connsiteY9" fmla="*/ 1396783 h 1677297"/>
              <a:gd name="connsiteX10" fmla="*/ 1010271 w 1120996"/>
              <a:gd name="connsiteY10" fmla="*/ 902750 h 1677297"/>
              <a:gd name="connsiteX11" fmla="*/ 694835 w 1120996"/>
              <a:gd name="connsiteY11" fmla="*/ 385007 h 1677297"/>
              <a:gd name="connsiteX12" fmla="*/ 261470 w 1120996"/>
              <a:gd name="connsiteY12" fmla="*/ 326988 h 1677297"/>
              <a:gd name="connsiteX13" fmla="*/ 280940 w 1120996"/>
              <a:gd name="connsiteY13" fmla="*/ 438150 h 1677297"/>
              <a:gd name="connsiteX14" fmla="*/ 38916 w 1120996"/>
              <a:gd name="connsiteY14" fmla="*/ 291465 h 1677297"/>
              <a:gd name="connsiteX0" fmla="*/ 38916 w 1120700"/>
              <a:gd name="connsiteY0" fmla="*/ 291465 h 1677297"/>
              <a:gd name="connsiteX1" fmla="*/ 246739 w 1120700"/>
              <a:gd name="connsiteY1" fmla="*/ 0 h 1677297"/>
              <a:gd name="connsiteX2" fmla="*/ 250264 w 1120700"/>
              <a:gd name="connsiteY2" fmla="*/ 123825 h 1677297"/>
              <a:gd name="connsiteX3" fmla="*/ 1120124 w 1120700"/>
              <a:gd name="connsiteY3" fmla="*/ 899083 h 1677297"/>
              <a:gd name="connsiteX4" fmla="*/ 163722 w 1120700"/>
              <a:gd name="connsiteY4" fmla="*/ 1609613 h 1677297"/>
              <a:gd name="connsiteX5" fmla="*/ 127910 w 1120700"/>
              <a:gd name="connsiteY5" fmla="*/ 1677297 h 1677297"/>
              <a:gd name="connsiteX6" fmla="*/ 0 w 1120700"/>
              <a:gd name="connsiteY6" fmla="*/ 1413958 h 1677297"/>
              <a:gd name="connsiteX7" fmla="*/ 201145 w 1120700"/>
              <a:gd name="connsiteY7" fmla="*/ 1341568 h 1677297"/>
              <a:gd name="connsiteX8" fmla="*/ 203268 w 1120700"/>
              <a:gd name="connsiteY8" fmla="*/ 1433121 h 1677297"/>
              <a:gd name="connsiteX9" fmla="*/ 709638 w 1120700"/>
              <a:gd name="connsiteY9" fmla="*/ 1396783 h 1677297"/>
              <a:gd name="connsiteX10" fmla="*/ 1010271 w 1120700"/>
              <a:gd name="connsiteY10" fmla="*/ 902750 h 1677297"/>
              <a:gd name="connsiteX11" fmla="*/ 694835 w 1120700"/>
              <a:gd name="connsiteY11" fmla="*/ 385007 h 1677297"/>
              <a:gd name="connsiteX12" fmla="*/ 261470 w 1120700"/>
              <a:gd name="connsiteY12" fmla="*/ 326988 h 1677297"/>
              <a:gd name="connsiteX13" fmla="*/ 280940 w 1120700"/>
              <a:gd name="connsiteY13" fmla="*/ 438150 h 1677297"/>
              <a:gd name="connsiteX14" fmla="*/ 38916 w 1120700"/>
              <a:gd name="connsiteY14" fmla="*/ 291465 h 1677297"/>
              <a:gd name="connsiteX0" fmla="*/ 38916 w 1120124"/>
              <a:gd name="connsiteY0" fmla="*/ 291465 h 1677297"/>
              <a:gd name="connsiteX1" fmla="*/ 246739 w 1120124"/>
              <a:gd name="connsiteY1" fmla="*/ 0 h 1677297"/>
              <a:gd name="connsiteX2" fmla="*/ 250264 w 1120124"/>
              <a:gd name="connsiteY2" fmla="*/ 123825 h 1677297"/>
              <a:gd name="connsiteX3" fmla="*/ 1120124 w 1120124"/>
              <a:gd name="connsiteY3" fmla="*/ 899083 h 1677297"/>
              <a:gd name="connsiteX4" fmla="*/ 163722 w 1120124"/>
              <a:gd name="connsiteY4" fmla="*/ 1609613 h 1677297"/>
              <a:gd name="connsiteX5" fmla="*/ 127910 w 1120124"/>
              <a:gd name="connsiteY5" fmla="*/ 1677297 h 1677297"/>
              <a:gd name="connsiteX6" fmla="*/ 0 w 1120124"/>
              <a:gd name="connsiteY6" fmla="*/ 1413958 h 1677297"/>
              <a:gd name="connsiteX7" fmla="*/ 201145 w 1120124"/>
              <a:gd name="connsiteY7" fmla="*/ 1341568 h 1677297"/>
              <a:gd name="connsiteX8" fmla="*/ 203268 w 1120124"/>
              <a:gd name="connsiteY8" fmla="*/ 1433121 h 1677297"/>
              <a:gd name="connsiteX9" fmla="*/ 709638 w 1120124"/>
              <a:gd name="connsiteY9" fmla="*/ 1396783 h 1677297"/>
              <a:gd name="connsiteX10" fmla="*/ 1010271 w 1120124"/>
              <a:gd name="connsiteY10" fmla="*/ 902750 h 1677297"/>
              <a:gd name="connsiteX11" fmla="*/ 694835 w 1120124"/>
              <a:gd name="connsiteY11" fmla="*/ 385007 h 1677297"/>
              <a:gd name="connsiteX12" fmla="*/ 261470 w 1120124"/>
              <a:gd name="connsiteY12" fmla="*/ 326988 h 1677297"/>
              <a:gd name="connsiteX13" fmla="*/ 280940 w 1120124"/>
              <a:gd name="connsiteY13" fmla="*/ 438150 h 1677297"/>
              <a:gd name="connsiteX14" fmla="*/ 38916 w 1120124"/>
              <a:gd name="connsiteY14" fmla="*/ 291465 h 1677297"/>
              <a:gd name="connsiteX0" fmla="*/ 38916 w 1120124"/>
              <a:gd name="connsiteY0" fmla="*/ 291465 h 1677297"/>
              <a:gd name="connsiteX1" fmla="*/ 246739 w 1120124"/>
              <a:gd name="connsiteY1" fmla="*/ 0 h 1677297"/>
              <a:gd name="connsiteX2" fmla="*/ 250264 w 1120124"/>
              <a:gd name="connsiteY2" fmla="*/ 123825 h 1677297"/>
              <a:gd name="connsiteX3" fmla="*/ 1120124 w 1120124"/>
              <a:gd name="connsiteY3" fmla="*/ 899083 h 1677297"/>
              <a:gd name="connsiteX4" fmla="*/ 163722 w 1120124"/>
              <a:gd name="connsiteY4" fmla="*/ 1609613 h 1677297"/>
              <a:gd name="connsiteX5" fmla="*/ 127910 w 1120124"/>
              <a:gd name="connsiteY5" fmla="*/ 1677297 h 1677297"/>
              <a:gd name="connsiteX6" fmla="*/ 0 w 1120124"/>
              <a:gd name="connsiteY6" fmla="*/ 1413958 h 1677297"/>
              <a:gd name="connsiteX7" fmla="*/ 201145 w 1120124"/>
              <a:gd name="connsiteY7" fmla="*/ 1341568 h 1677297"/>
              <a:gd name="connsiteX8" fmla="*/ 203268 w 1120124"/>
              <a:gd name="connsiteY8" fmla="*/ 1433121 h 1677297"/>
              <a:gd name="connsiteX9" fmla="*/ 709638 w 1120124"/>
              <a:gd name="connsiteY9" fmla="*/ 1396783 h 1677297"/>
              <a:gd name="connsiteX10" fmla="*/ 1010271 w 1120124"/>
              <a:gd name="connsiteY10" fmla="*/ 902750 h 1677297"/>
              <a:gd name="connsiteX11" fmla="*/ 694835 w 1120124"/>
              <a:gd name="connsiteY11" fmla="*/ 385007 h 1677297"/>
              <a:gd name="connsiteX12" fmla="*/ 261470 w 1120124"/>
              <a:gd name="connsiteY12" fmla="*/ 326988 h 1677297"/>
              <a:gd name="connsiteX13" fmla="*/ 280940 w 1120124"/>
              <a:gd name="connsiteY13" fmla="*/ 438150 h 1677297"/>
              <a:gd name="connsiteX14" fmla="*/ 38916 w 1120124"/>
              <a:gd name="connsiteY14" fmla="*/ 291465 h 1677297"/>
              <a:gd name="connsiteX0" fmla="*/ 38916 w 1120124"/>
              <a:gd name="connsiteY0" fmla="*/ 291465 h 1677297"/>
              <a:gd name="connsiteX1" fmla="*/ 246739 w 1120124"/>
              <a:gd name="connsiteY1" fmla="*/ 0 h 1677297"/>
              <a:gd name="connsiteX2" fmla="*/ 250264 w 1120124"/>
              <a:gd name="connsiteY2" fmla="*/ 123825 h 1677297"/>
              <a:gd name="connsiteX3" fmla="*/ 1120124 w 1120124"/>
              <a:gd name="connsiteY3" fmla="*/ 899083 h 1677297"/>
              <a:gd name="connsiteX4" fmla="*/ 163722 w 1120124"/>
              <a:gd name="connsiteY4" fmla="*/ 1609613 h 1677297"/>
              <a:gd name="connsiteX5" fmla="*/ 127910 w 1120124"/>
              <a:gd name="connsiteY5" fmla="*/ 1677297 h 1677297"/>
              <a:gd name="connsiteX6" fmla="*/ 0 w 1120124"/>
              <a:gd name="connsiteY6" fmla="*/ 1413958 h 1677297"/>
              <a:gd name="connsiteX7" fmla="*/ 201145 w 1120124"/>
              <a:gd name="connsiteY7" fmla="*/ 1341568 h 1677297"/>
              <a:gd name="connsiteX8" fmla="*/ 203268 w 1120124"/>
              <a:gd name="connsiteY8" fmla="*/ 1433121 h 1677297"/>
              <a:gd name="connsiteX9" fmla="*/ 709638 w 1120124"/>
              <a:gd name="connsiteY9" fmla="*/ 1396783 h 1677297"/>
              <a:gd name="connsiteX10" fmla="*/ 1010271 w 1120124"/>
              <a:gd name="connsiteY10" fmla="*/ 902750 h 1677297"/>
              <a:gd name="connsiteX11" fmla="*/ 694835 w 1120124"/>
              <a:gd name="connsiteY11" fmla="*/ 385007 h 1677297"/>
              <a:gd name="connsiteX12" fmla="*/ 261470 w 1120124"/>
              <a:gd name="connsiteY12" fmla="*/ 326988 h 1677297"/>
              <a:gd name="connsiteX13" fmla="*/ 280940 w 1120124"/>
              <a:gd name="connsiteY13" fmla="*/ 438150 h 1677297"/>
              <a:gd name="connsiteX14" fmla="*/ 38916 w 1120124"/>
              <a:gd name="connsiteY14" fmla="*/ 291465 h 1677297"/>
              <a:gd name="connsiteX0" fmla="*/ 11665 w 1092873"/>
              <a:gd name="connsiteY0" fmla="*/ 291465 h 1677297"/>
              <a:gd name="connsiteX1" fmla="*/ 219488 w 1092873"/>
              <a:gd name="connsiteY1" fmla="*/ 0 h 1677297"/>
              <a:gd name="connsiteX2" fmla="*/ 223013 w 1092873"/>
              <a:gd name="connsiteY2" fmla="*/ 123825 h 1677297"/>
              <a:gd name="connsiteX3" fmla="*/ 1092873 w 1092873"/>
              <a:gd name="connsiteY3" fmla="*/ 899083 h 1677297"/>
              <a:gd name="connsiteX4" fmla="*/ 136471 w 1092873"/>
              <a:gd name="connsiteY4" fmla="*/ 1609613 h 1677297"/>
              <a:gd name="connsiteX5" fmla="*/ 100659 w 1092873"/>
              <a:gd name="connsiteY5" fmla="*/ 1677297 h 1677297"/>
              <a:gd name="connsiteX6" fmla="*/ 0 w 1092873"/>
              <a:gd name="connsiteY6" fmla="*/ 1372644 h 1677297"/>
              <a:gd name="connsiteX7" fmla="*/ 173894 w 1092873"/>
              <a:gd name="connsiteY7" fmla="*/ 1341568 h 1677297"/>
              <a:gd name="connsiteX8" fmla="*/ 176017 w 1092873"/>
              <a:gd name="connsiteY8" fmla="*/ 1433121 h 1677297"/>
              <a:gd name="connsiteX9" fmla="*/ 682387 w 1092873"/>
              <a:gd name="connsiteY9" fmla="*/ 1396783 h 1677297"/>
              <a:gd name="connsiteX10" fmla="*/ 983020 w 1092873"/>
              <a:gd name="connsiteY10" fmla="*/ 902750 h 1677297"/>
              <a:gd name="connsiteX11" fmla="*/ 667584 w 1092873"/>
              <a:gd name="connsiteY11" fmla="*/ 385007 h 1677297"/>
              <a:gd name="connsiteX12" fmla="*/ 234219 w 1092873"/>
              <a:gd name="connsiteY12" fmla="*/ 326988 h 1677297"/>
              <a:gd name="connsiteX13" fmla="*/ 253689 w 1092873"/>
              <a:gd name="connsiteY13" fmla="*/ 438150 h 1677297"/>
              <a:gd name="connsiteX14" fmla="*/ 11665 w 1092873"/>
              <a:gd name="connsiteY14" fmla="*/ 291465 h 1677297"/>
              <a:gd name="connsiteX0" fmla="*/ 11665 w 1092873"/>
              <a:gd name="connsiteY0" fmla="*/ 291465 h 1677297"/>
              <a:gd name="connsiteX1" fmla="*/ 219488 w 1092873"/>
              <a:gd name="connsiteY1" fmla="*/ 0 h 1677297"/>
              <a:gd name="connsiteX2" fmla="*/ 223013 w 1092873"/>
              <a:gd name="connsiteY2" fmla="*/ 123825 h 1677297"/>
              <a:gd name="connsiteX3" fmla="*/ 1092873 w 1092873"/>
              <a:gd name="connsiteY3" fmla="*/ 899083 h 1677297"/>
              <a:gd name="connsiteX4" fmla="*/ 136471 w 1092873"/>
              <a:gd name="connsiteY4" fmla="*/ 1609613 h 1677297"/>
              <a:gd name="connsiteX5" fmla="*/ 100659 w 1092873"/>
              <a:gd name="connsiteY5" fmla="*/ 1677297 h 1677297"/>
              <a:gd name="connsiteX6" fmla="*/ 0 w 1092873"/>
              <a:gd name="connsiteY6" fmla="*/ 1372644 h 1677297"/>
              <a:gd name="connsiteX7" fmla="*/ 220610 w 1092873"/>
              <a:gd name="connsiteY7" fmla="*/ 1360347 h 1677297"/>
              <a:gd name="connsiteX8" fmla="*/ 176017 w 1092873"/>
              <a:gd name="connsiteY8" fmla="*/ 1433121 h 1677297"/>
              <a:gd name="connsiteX9" fmla="*/ 682387 w 1092873"/>
              <a:gd name="connsiteY9" fmla="*/ 1396783 h 1677297"/>
              <a:gd name="connsiteX10" fmla="*/ 983020 w 1092873"/>
              <a:gd name="connsiteY10" fmla="*/ 902750 h 1677297"/>
              <a:gd name="connsiteX11" fmla="*/ 667584 w 1092873"/>
              <a:gd name="connsiteY11" fmla="*/ 385007 h 1677297"/>
              <a:gd name="connsiteX12" fmla="*/ 234219 w 1092873"/>
              <a:gd name="connsiteY12" fmla="*/ 326988 h 1677297"/>
              <a:gd name="connsiteX13" fmla="*/ 253689 w 1092873"/>
              <a:gd name="connsiteY13" fmla="*/ 438150 h 1677297"/>
              <a:gd name="connsiteX14" fmla="*/ 11665 w 1092873"/>
              <a:gd name="connsiteY14" fmla="*/ 291465 h 1677297"/>
              <a:gd name="connsiteX0" fmla="*/ 11665 w 1092873"/>
              <a:gd name="connsiteY0" fmla="*/ 291465 h 1669511"/>
              <a:gd name="connsiteX1" fmla="*/ 219488 w 1092873"/>
              <a:gd name="connsiteY1" fmla="*/ 0 h 1669511"/>
              <a:gd name="connsiteX2" fmla="*/ 223013 w 1092873"/>
              <a:gd name="connsiteY2" fmla="*/ 123825 h 1669511"/>
              <a:gd name="connsiteX3" fmla="*/ 1092873 w 1092873"/>
              <a:gd name="connsiteY3" fmla="*/ 899083 h 1669511"/>
              <a:gd name="connsiteX4" fmla="*/ 136471 w 1092873"/>
              <a:gd name="connsiteY4" fmla="*/ 1609613 h 1669511"/>
              <a:gd name="connsiteX5" fmla="*/ 61729 w 1092873"/>
              <a:gd name="connsiteY5" fmla="*/ 1594669 h 1669511"/>
              <a:gd name="connsiteX6" fmla="*/ 0 w 1092873"/>
              <a:gd name="connsiteY6" fmla="*/ 1372644 h 1669511"/>
              <a:gd name="connsiteX7" fmla="*/ 220610 w 1092873"/>
              <a:gd name="connsiteY7" fmla="*/ 1360347 h 1669511"/>
              <a:gd name="connsiteX8" fmla="*/ 176017 w 1092873"/>
              <a:gd name="connsiteY8" fmla="*/ 1433121 h 1669511"/>
              <a:gd name="connsiteX9" fmla="*/ 682387 w 1092873"/>
              <a:gd name="connsiteY9" fmla="*/ 1396783 h 1669511"/>
              <a:gd name="connsiteX10" fmla="*/ 983020 w 1092873"/>
              <a:gd name="connsiteY10" fmla="*/ 902750 h 1669511"/>
              <a:gd name="connsiteX11" fmla="*/ 667584 w 1092873"/>
              <a:gd name="connsiteY11" fmla="*/ 385007 h 1669511"/>
              <a:gd name="connsiteX12" fmla="*/ 234219 w 1092873"/>
              <a:gd name="connsiteY12" fmla="*/ 326988 h 1669511"/>
              <a:gd name="connsiteX13" fmla="*/ 253689 w 1092873"/>
              <a:gd name="connsiteY13" fmla="*/ 438150 h 1669511"/>
              <a:gd name="connsiteX14" fmla="*/ 11665 w 1092873"/>
              <a:gd name="connsiteY14" fmla="*/ 291465 h 1669511"/>
              <a:gd name="connsiteX0" fmla="*/ 11665 w 1092873"/>
              <a:gd name="connsiteY0" fmla="*/ 291465 h 1632880"/>
              <a:gd name="connsiteX1" fmla="*/ 219488 w 1092873"/>
              <a:gd name="connsiteY1" fmla="*/ 0 h 1632880"/>
              <a:gd name="connsiteX2" fmla="*/ 223013 w 1092873"/>
              <a:gd name="connsiteY2" fmla="*/ 123825 h 1632880"/>
              <a:gd name="connsiteX3" fmla="*/ 1092873 w 1092873"/>
              <a:gd name="connsiteY3" fmla="*/ 899083 h 1632880"/>
              <a:gd name="connsiteX4" fmla="*/ 120898 w 1092873"/>
              <a:gd name="connsiteY4" fmla="*/ 1568299 h 1632880"/>
              <a:gd name="connsiteX5" fmla="*/ 61729 w 1092873"/>
              <a:gd name="connsiteY5" fmla="*/ 1594669 h 1632880"/>
              <a:gd name="connsiteX6" fmla="*/ 0 w 1092873"/>
              <a:gd name="connsiteY6" fmla="*/ 1372644 h 1632880"/>
              <a:gd name="connsiteX7" fmla="*/ 220610 w 1092873"/>
              <a:gd name="connsiteY7" fmla="*/ 1360347 h 1632880"/>
              <a:gd name="connsiteX8" fmla="*/ 176017 w 1092873"/>
              <a:gd name="connsiteY8" fmla="*/ 1433121 h 1632880"/>
              <a:gd name="connsiteX9" fmla="*/ 682387 w 1092873"/>
              <a:gd name="connsiteY9" fmla="*/ 1396783 h 1632880"/>
              <a:gd name="connsiteX10" fmla="*/ 983020 w 1092873"/>
              <a:gd name="connsiteY10" fmla="*/ 902750 h 1632880"/>
              <a:gd name="connsiteX11" fmla="*/ 667584 w 1092873"/>
              <a:gd name="connsiteY11" fmla="*/ 385007 h 1632880"/>
              <a:gd name="connsiteX12" fmla="*/ 234219 w 1092873"/>
              <a:gd name="connsiteY12" fmla="*/ 326988 h 1632880"/>
              <a:gd name="connsiteX13" fmla="*/ 253689 w 1092873"/>
              <a:gd name="connsiteY13" fmla="*/ 438150 h 1632880"/>
              <a:gd name="connsiteX14" fmla="*/ 11665 w 1092873"/>
              <a:gd name="connsiteY14" fmla="*/ 291465 h 1632880"/>
              <a:gd name="connsiteX0" fmla="*/ 11665 w 1092873"/>
              <a:gd name="connsiteY0" fmla="*/ 291465 h 1666559"/>
              <a:gd name="connsiteX1" fmla="*/ 219488 w 1092873"/>
              <a:gd name="connsiteY1" fmla="*/ 0 h 1666559"/>
              <a:gd name="connsiteX2" fmla="*/ 223013 w 1092873"/>
              <a:gd name="connsiteY2" fmla="*/ 123825 h 1666559"/>
              <a:gd name="connsiteX3" fmla="*/ 1092873 w 1092873"/>
              <a:gd name="connsiteY3" fmla="*/ 899083 h 1666559"/>
              <a:gd name="connsiteX4" fmla="*/ 120898 w 1092873"/>
              <a:gd name="connsiteY4" fmla="*/ 1568299 h 1666559"/>
              <a:gd name="connsiteX5" fmla="*/ 61729 w 1092873"/>
              <a:gd name="connsiteY5" fmla="*/ 1594669 h 1666559"/>
              <a:gd name="connsiteX6" fmla="*/ 0 w 1092873"/>
              <a:gd name="connsiteY6" fmla="*/ 1372644 h 1666559"/>
              <a:gd name="connsiteX7" fmla="*/ 220610 w 1092873"/>
              <a:gd name="connsiteY7" fmla="*/ 1360347 h 1666559"/>
              <a:gd name="connsiteX8" fmla="*/ 176017 w 1092873"/>
              <a:gd name="connsiteY8" fmla="*/ 1433121 h 1666559"/>
              <a:gd name="connsiteX9" fmla="*/ 682387 w 1092873"/>
              <a:gd name="connsiteY9" fmla="*/ 1396783 h 1666559"/>
              <a:gd name="connsiteX10" fmla="*/ 983020 w 1092873"/>
              <a:gd name="connsiteY10" fmla="*/ 902750 h 1666559"/>
              <a:gd name="connsiteX11" fmla="*/ 667584 w 1092873"/>
              <a:gd name="connsiteY11" fmla="*/ 385007 h 1666559"/>
              <a:gd name="connsiteX12" fmla="*/ 234219 w 1092873"/>
              <a:gd name="connsiteY12" fmla="*/ 326988 h 1666559"/>
              <a:gd name="connsiteX13" fmla="*/ 253689 w 1092873"/>
              <a:gd name="connsiteY13" fmla="*/ 438150 h 1666559"/>
              <a:gd name="connsiteX14" fmla="*/ 11665 w 1092873"/>
              <a:gd name="connsiteY14" fmla="*/ 291465 h 1666559"/>
              <a:gd name="connsiteX0" fmla="*/ 11665 w 1092873"/>
              <a:gd name="connsiteY0" fmla="*/ 291465 h 1666560"/>
              <a:gd name="connsiteX1" fmla="*/ 219488 w 1092873"/>
              <a:gd name="connsiteY1" fmla="*/ 0 h 1666560"/>
              <a:gd name="connsiteX2" fmla="*/ 223013 w 1092873"/>
              <a:gd name="connsiteY2" fmla="*/ 123825 h 1666560"/>
              <a:gd name="connsiteX3" fmla="*/ 1092873 w 1092873"/>
              <a:gd name="connsiteY3" fmla="*/ 899083 h 1666560"/>
              <a:gd name="connsiteX4" fmla="*/ 120898 w 1092873"/>
              <a:gd name="connsiteY4" fmla="*/ 1568299 h 1666560"/>
              <a:gd name="connsiteX5" fmla="*/ 61729 w 1092873"/>
              <a:gd name="connsiteY5" fmla="*/ 1594669 h 1666560"/>
              <a:gd name="connsiteX6" fmla="*/ 0 w 1092873"/>
              <a:gd name="connsiteY6" fmla="*/ 1372644 h 1666560"/>
              <a:gd name="connsiteX7" fmla="*/ 220610 w 1092873"/>
              <a:gd name="connsiteY7" fmla="*/ 1360347 h 1666560"/>
              <a:gd name="connsiteX8" fmla="*/ 176017 w 1092873"/>
              <a:gd name="connsiteY8" fmla="*/ 1433121 h 1666560"/>
              <a:gd name="connsiteX9" fmla="*/ 682387 w 1092873"/>
              <a:gd name="connsiteY9" fmla="*/ 1396783 h 1666560"/>
              <a:gd name="connsiteX10" fmla="*/ 983020 w 1092873"/>
              <a:gd name="connsiteY10" fmla="*/ 902750 h 1666560"/>
              <a:gd name="connsiteX11" fmla="*/ 667584 w 1092873"/>
              <a:gd name="connsiteY11" fmla="*/ 385007 h 1666560"/>
              <a:gd name="connsiteX12" fmla="*/ 234219 w 1092873"/>
              <a:gd name="connsiteY12" fmla="*/ 326988 h 1666560"/>
              <a:gd name="connsiteX13" fmla="*/ 253689 w 1092873"/>
              <a:gd name="connsiteY13" fmla="*/ 438150 h 1666560"/>
              <a:gd name="connsiteX14" fmla="*/ 11665 w 1092873"/>
              <a:gd name="connsiteY14" fmla="*/ 291465 h 1666560"/>
              <a:gd name="connsiteX0" fmla="*/ 11665 w 1092873"/>
              <a:gd name="connsiteY0" fmla="*/ 291465 h 1666560"/>
              <a:gd name="connsiteX1" fmla="*/ 219488 w 1092873"/>
              <a:gd name="connsiteY1" fmla="*/ 0 h 1666560"/>
              <a:gd name="connsiteX2" fmla="*/ 223013 w 1092873"/>
              <a:gd name="connsiteY2" fmla="*/ 123825 h 1666560"/>
              <a:gd name="connsiteX3" fmla="*/ 1092873 w 1092873"/>
              <a:gd name="connsiteY3" fmla="*/ 899083 h 1666560"/>
              <a:gd name="connsiteX4" fmla="*/ 120898 w 1092873"/>
              <a:gd name="connsiteY4" fmla="*/ 1568299 h 1666560"/>
              <a:gd name="connsiteX5" fmla="*/ 61729 w 1092873"/>
              <a:gd name="connsiteY5" fmla="*/ 1594669 h 1666560"/>
              <a:gd name="connsiteX6" fmla="*/ 0 w 1092873"/>
              <a:gd name="connsiteY6" fmla="*/ 1372644 h 1666560"/>
              <a:gd name="connsiteX7" fmla="*/ 220610 w 1092873"/>
              <a:gd name="connsiteY7" fmla="*/ 1360347 h 1666560"/>
              <a:gd name="connsiteX8" fmla="*/ 176017 w 1092873"/>
              <a:gd name="connsiteY8" fmla="*/ 1433121 h 1666560"/>
              <a:gd name="connsiteX9" fmla="*/ 682387 w 1092873"/>
              <a:gd name="connsiteY9" fmla="*/ 1396783 h 1666560"/>
              <a:gd name="connsiteX10" fmla="*/ 983020 w 1092873"/>
              <a:gd name="connsiteY10" fmla="*/ 902750 h 1666560"/>
              <a:gd name="connsiteX11" fmla="*/ 667584 w 1092873"/>
              <a:gd name="connsiteY11" fmla="*/ 385007 h 1666560"/>
              <a:gd name="connsiteX12" fmla="*/ 234219 w 1092873"/>
              <a:gd name="connsiteY12" fmla="*/ 326988 h 1666560"/>
              <a:gd name="connsiteX13" fmla="*/ 253689 w 1092873"/>
              <a:gd name="connsiteY13" fmla="*/ 438150 h 1666560"/>
              <a:gd name="connsiteX14" fmla="*/ 11665 w 1092873"/>
              <a:gd name="connsiteY14" fmla="*/ 291465 h 1666560"/>
              <a:gd name="connsiteX0" fmla="*/ 1 w 1081209"/>
              <a:gd name="connsiteY0" fmla="*/ 291465 h 1666560"/>
              <a:gd name="connsiteX1" fmla="*/ 207824 w 1081209"/>
              <a:gd name="connsiteY1" fmla="*/ 0 h 1666560"/>
              <a:gd name="connsiteX2" fmla="*/ 211349 w 1081209"/>
              <a:gd name="connsiteY2" fmla="*/ 123825 h 1666560"/>
              <a:gd name="connsiteX3" fmla="*/ 1081209 w 1081209"/>
              <a:gd name="connsiteY3" fmla="*/ 899083 h 1666560"/>
              <a:gd name="connsiteX4" fmla="*/ 109234 w 1081209"/>
              <a:gd name="connsiteY4" fmla="*/ 1568299 h 1666560"/>
              <a:gd name="connsiteX5" fmla="*/ 50065 w 1081209"/>
              <a:gd name="connsiteY5" fmla="*/ 1594669 h 1666560"/>
              <a:gd name="connsiteX6" fmla="*/ 7801 w 1081209"/>
              <a:gd name="connsiteY6" fmla="*/ 1365133 h 1666560"/>
              <a:gd name="connsiteX7" fmla="*/ 208946 w 1081209"/>
              <a:gd name="connsiteY7" fmla="*/ 1360347 h 1666560"/>
              <a:gd name="connsiteX8" fmla="*/ 164353 w 1081209"/>
              <a:gd name="connsiteY8" fmla="*/ 1433121 h 1666560"/>
              <a:gd name="connsiteX9" fmla="*/ 670723 w 1081209"/>
              <a:gd name="connsiteY9" fmla="*/ 1396783 h 1666560"/>
              <a:gd name="connsiteX10" fmla="*/ 971356 w 1081209"/>
              <a:gd name="connsiteY10" fmla="*/ 902750 h 1666560"/>
              <a:gd name="connsiteX11" fmla="*/ 655920 w 1081209"/>
              <a:gd name="connsiteY11" fmla="*/ 385007 h 1666560"/>
              <a:gd name="connsiteX12" fmla="*/ 222555 w 1081209"/>
              <a:gd name="connsiteY12" fmla="*/ 326988 h 1666560"/>
              <a:gd name="connsiteX13" fmla="*/ 242025 w 1081209"/>
              <a:gd name="connsiteY13" fmla="*/ 438150 h 1666560"/>
              <a:gd name="connsiteX14" fmla="*/ 1 w 1081209"/>
              <a:gd name="connsiteY14" fmla="*/ 291465 h 166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1209" h="1666560">
                <a:moveTo>
                  <a:pt x="1" y="291465"/>
                </a:moveTo>
                <a:lnTo>
                  <a:pt x="207824" y="0"/>
                </a:lnTo>
                <a:lnTo>
                  <a:pt x="211349" y="123825"/>
                </a:lnTo>
                <a:cubicBezTo>
                  <a:pt x="513532" y="-29400"/>
                  <a:pt x="1066449" y="168849"/>
                  <a:pt x="1081209" y="899083"/>
                </a:cubicBezTo>
                <a:cubicBezTo>
                  <a:pt x="1073763" y="1488953"/>
                  <a:pt x="701492" y="1851858"/>
                  <a:pt x="109234" y="1568299"/>
                </a:cubicBezTo>
                <a:lnTo>
                  <a:pt x="50065" y="1594669"/>
                </a:lnTo>
                <a:lnTo>
                  <a:pt x="7801" y="1365133"/>
                </a:lnTo>
                <a:lnTo>
                  <a:pt x="208946" y="1360347"/>
                </a:lnTo>
                <a:cubicBezTo>
                  <a:pt x="194784" y="1402417"/>
                  <a:pt x="211740" y="1353002"/>
                  <a:pt x="164353" y="1433121"/>
                </a:cubicBezTo>
                <a:cubicBezTo>
                  <a:pt x="358194" y="1502369"/>
                  <a:pt x="494510" y="1488858"/>
                  <a:pt x="670723" y="1396783"/>
                </a:cubicBezTo>
                <a:cubicBezTo>
                  <a:pt x="846936" y="1304708"/>
                  <a:pt x="966594" y="1100610"/>
                  <a:pt x="971356" y="902750"/>
                </a:cubicBezTo>
                <a:cubicBezTo>
                  <a:pt x="976118" y="697963"/>
                  <a:pt x="786095" y="473907"/>
                  <a:pt x="655920" y="385007"/>
                </a:cubicBezTo>
                <a:cubicBezTo>
                  <a:pt x="525745" y="296107"/>
                  <a:pt x="359503" y="232191"/>
                  <a:pt x="222555" y="326988"/>
                </a:cubicBezTo>
                <a:cubicBezTo>
                  <a:pt x="221995" y="372932"/>
                  <a:pt x="242585" y="392206"/>
                  <a:pt x="242025" y="438150"/>
                </a:cubicBezTo>
                <a:lnTo>
                  <a:pt x="1" y="291465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0" name="Freeform 59"/>
          <p:cNvSpPr/>
          <p:nvPr/>
        </p:nvSpPr>
        <p:spPr>
          <a:xfrm flipH="1">
            <a:off x="4554569" y="3300031"/>
            <a:ext cx="729068" cy="1164844"/>
          </a:xfrm>
          <a:custGeom>
            <a:avLst/>
            <a:gdLst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1247775 w 1314450"/>
              <a:gd name="connsiteY9" fmla="*/ 933450 h 1933575"/>
              <a:gd name="connsiteX10" fmla="*/ 466725 w 1314450"/>
              <a:gd name="connsiteY10" fmla="*/ 400050 h 1933575"/>
              <a:gd name="connsiteX11" fmla="*/ 438150 w 1314450"/>
              <a:gd name="connsiteY11" fmla="*/ 533400 h 1933575"/>
              <a:gd name="connsiteX12" fmla="*/ 171450 w 1314450"/>
              <a:gd name="connsiteY12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904875 w 1314450"/>
              <a:gd name="connsiteY9" fmla="*/ 1400175 h 1933575"/>
              <a:gd name="connsiteX10" fmla="*/ 1247775 w 1314450"/>
              <a:gd name="connsiteY10" fmla="*/ 933450 h 1933575"/>
              <a:gd name="connsiteX11" fmla="*/ 466725 w 1314450"/>
              <a:gd name="connsiteY11" fmla="*/ 400050 h 1933575"/>
              <a:gd name="connsiteX12" fmla="*/ 438150 w 1314450"/>
              <a:gd name="connsiteY12" fmla="*/ 533400 h 1933575"/>
              <a:gd name="connsiteX13" fmla="*/ 171450 w 1314450"/>
              <a:gd name="connsiteY13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895350 w 1314450"/>
              <a:gd name="connsiteY9" fmla="*/ 1323975 h 1933575"/>
              <a:gd name="connsiteX10" fmla="*/ 1247775 w 1314450"/>
              <a:gd name="connsiteY10" fmla="*/ 933450 h 1933575"/>
              <a:gd name="connsiteX11" fmla="*/ 466725 w 1314450"/>
              <a:gd name="connsiteY11" fmla="*/ 400050 h 1933575"/>
              <a:gd name="connsiteX12" fmla="*/ 438150 w 1314450"/>
              <a:gd name="connsiteY12" fmla="*/ 533400 h 1933575"/>
              <a:gd name="connsiteX13" fmla="*/ 171450 w 1314450"/>
              <a:gd name="connsiteY13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190500 w 1314450"/>
              <a:gd name="connsiteY8" fmla="*/ 1485900 h 1933575"/>
              <a:gd name="connsiteX9" fmla="*/ 895350 w 1314450"/>
              <a:gd name="connsiteY9" fmla="*/ 1323975 h 1933575"/>
              <a:gd name="connsiteX10" fmla="*/ 1247775 w 1314450"/>
              <a:gd name="connsiteY10" fmla="*/ 933450 h 1933575"/>
              <a:gd name="connsiteX11" fmla="*/ 952500 w 1314450"/>
              <a:gd name="connsiteY11" fmla="*/ 542925 h 1933575"/>
              <a:gd name="connsiteX12" fmla="*/ 466725 w 1314450"/>
              <a:gd name="connsiteY12" fmla="*/ 400050 h 1933575"/>
              <a:gd name="connsiteX13" fmla="*/ 438150 w 1314450"/>
              <a:gd name="connsiteY13" fmla="*/ 533400 h 1933575"/>
              <a:gd name="connsiteX14" fmla="*/ 171450 w 1314450"/>
              <a:gd name="connsiteY14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342900 w 1314450"/>
              <a:gd name="connsiteY8" fmla="*/ 1457325 h 1933575"/>
              <a:gd name="connsiteX9" fmla="*/ 895350 w 1314450"/>
              <a:gd name="connsiteY9" fmla="*/ 1323975 h 1933575"/>
              <a:gd name="connsiteX10" fmla="*/ 1247775 w 1314450"/>
              <a:gd name="connsiteY10" fmla="*/ 933450 h 1933575"/>
              <a:gd name="connsiteX11" fmla="*/ 952500 w 1314450"/>
              <a:gd name="connsiteY11" fmla="*/ 542925 h 1933575"/>
              <a:gd name="connsiteX12" fmla="*/ 466725 w 1314450"/>
              <a:gd name="connsiteY12" fmla="*/ 400050 h 1933575"/>
              <a:gd name="connsiteX13" fmla="*/ 438150 w 1314450"/>
              <a:gd name="connsiteY13" fmla="*/ 533400 h 1933575"/>
              <a:gd name="connsiteX14" fmla="*/ 171450 w 1314450"/>
              <a:gd name="connsiteY14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171450 w 1314450"/>
              <a:gd name="connsiteY7" fmla="*/ 1323975 h 1933575"/>
              <a:gd name="connsiteX8" fmla="*/ 333375 w 1314450"/>
              <a:gd name="connsiteY8" fmla="*/ 1295400 h 1933575"/>
              <a:gd name="connsiteX9" fmla="*/ 342900 w 1314450"/>
              <a:gd name="connsiteY9" fmla="*/ 1457325 h 1933575"/>
              <a:gd name="connsiteX10" fmla="*/ 895350 w 1314450"/>
              <a:gd name="connsiteY10" fmla="*/ 1323975 h 1933575"/>
              <a:gd name="connsiteX11" fmla="*/ 1247775 w 1314450"/>
              <a:gd name="connsiteY11" fmla="*/ 933450 h 1933575"/>
              <a:gd name="connsiteX12" fmla="*/ 952500 w 1314450"/>
              <a:gd name="connsiteY12" fmla="*/ 542925 h 1933575"/>
              <a:gd name="connsiteX13" fmla="*/ 466725 w 1314450"/>
              <a:gd name="connsiteY13" fmla="*/ 400050 h 1933575"/>
              <a:gd name="connsiteX14" fmla="*/ 438150 w 1314450"/>
              <a:gd name="connsiteY14" fmla="*/ 533400 h 1933575"/>
              <a:gd name="connsiteX15" fmla="*/ 171450 w 1314450"/>
              <a:gd name="connsiteY15" fmla="*/ 238125 h 1933575"/>
              <a:gd name="connsiteX0" fmla="*/ 171450 w 1314450"/>
              <a:gd name="connsiteY0" fmla="*/ 238125 h 1933575"/>
              <a:gd name="connsiteX1" fmla="*/ 428625 w 1314450"/>
              <a:gd name="connsiteY1" fmla="*/ 0 h 1933575"/>
              <a:gd name="connsiteX2" fmla="*/ 428625 w 1314450"/>
              <a:gd name="connsiteY2" fmla="*/ 123825 h 1933575"/>
              <a:gd name="connsiteX3" fmla="*/ 1314450 w 1314450"/>
              <a:gd name="connsiteY3" fmla="*/ 942975 h 1933575"/>
              <a:gd name="connsiteX4" fmla="*/ 171450 w 1314450"/>
              <a:gd name="connsiteY4" fmla="*/ 1743075 h 1933575"/>
              <a:gd name="connsiteX5" fmla="*/ 171450 w 1314450"/>
              <a:gd name="connsiteY5" fmla="*/ 1933575 h 1933575"/>
              <a:gd name="connsiteX6" fmla="*/ 0 w 1314450"/>
              <a:gd name="connsiteY6" fmla="*/ 1657350 h 1933575"/>
              <a:gd name="connsiteX7" fmla="*/ 333375 w 1314450"/>
              <a:gd name="connsiteY7" fmla="*/ 1295400 h 1933575"/>
              <a:gd name="connsiteX8" fmla="*/ 342900 w 1314450"/>
              <a:gd name="connsiteY8" fmla="*/ 1457325 h 1933575"/>
              <a:gd name="connsiteX9" fmla="*/ 895350 w 1314450"/>
              <a:gd name="connsiteY9" fmla="*/ 1323975 h 1933575"/>
              <a:gd name="connsiteX10" fmla="*/ 1247775 w 1314450"/>
              <a:gd name="connsiteY10" fmla="*/ 933450 h 1933575"/>
              <a:gd name="connsiteX11" fmla="*/ 952500 w 1314450"/>
              <a:gd name="connsiteY11" fmla="*/ 542925 h 1933575"/>
              <a:gd name="connsiteX12" fmla="*/ 466725 w 1314450"/>
              <a:gd name="connsiteY12" fmla="*/ 400050 h 1933575"/>
              <a:gd name="connsiteX13" fmla="*/ 438150 w 1314450"/>
              <a:gd name="connsiteY13" fmla="*/ 533400 h 1933575"/>
              <a:gd name="connsiteX14" fmla="*/ 171450 w 1314450"/>
              <a:gd name="connsiteY14" fmla="*/ 238125 h 1933575"/>
              <a:gd name="connsiteX0" fmla="*/ 57150 w 1200150"/>
              <a:gd name="connsiteY0" fmla="*/ 238125 h 1933575"/>
              <a:gd name="connsiteX1" fmla="*/ 314325 w 1200150"/>
              <a:gd name="connsiteY1" fmla="*/ 0 h 1933575"/>
              <a:gd name="connsiteX2" fmla="*/ 314325 w 1200150"/>
              <a:gd name="connsiteY2" fmla="*/ 123825 h 1933575"/>
              <a:gd name="connsiteX3" fmla="*/ 1200150 w 1200150"/>
              <a:gd name="connsiteY3" fmla="*/ 942975 h 1933575"/>
              <a:gd name="connsiteX4" fmla="*/ 57150 w 1200150"/>
              <a:gd name="connsiteY4" fmla="*/ 1743075 h 1933575"/>
              <a:gd name="connsiteX5" fmla="*/ 57150 w 1200150"/>
              <a:gd name="connsiteY5" fmla="*/ 1933575 h 1933575"/>
              <a:gd name="connsiteX6" fmla="*/ 0 w 1200150"/>
              <a:gd name="connsiteY6" fmla="*/ 1619250 h 1933575"/>
              <a:gd name="connsiteX7" fmla="*/ 219075 w 1200150"/>
              <a:gd name="connsiteY7" fmla="*/ 1295400 h 1933575"/>
              <a:gd name="connsiteX8" fmla="*/ 228600 w 1200150"/>
              <a:gd name="connsiteY8" fmla="*/ 1457325 h 1933575"/>
              <a:gd name="connsiteX9" fmla="*/ 781050 w 1200150"/>
              <a:gd name="connsiteY9" fmla="*/ 1323975 h 1933575"/>
              <a:gd name="connsiteX10" fmla="*/ 1133475 w 1200150"/>
              <a:gd name="connsiteY10" fmla="*/ 933450 h 1933575"/>
              <a:gd name="connsiteX11" fmla="*/ 838200 w 1200150"/>
              <a:gd name="connsiteY11" fmla="*/ 542925 h 1933575"/>
              <a:gd name="connsiteX12" fmla="*/ 352425 w 1200150"/>
              <a:gd name="connsiteY12" fmla="*/ 400050 h 1933575"/>
              <a:gd name="connsiteX13" fmla="*/ 323850 w 1200150"/>
              <a:gd name="connsiteY13" fmla="*/ 533400 h 1933575"/>
              <a:gd name="connsiteX14" fmla="*/ 57150 w 1200150"/>
              <a:gd name="connsiteY14" fmla="*/ 238125 h 1933575"/>
              <a:gd name="connsiteX0" fmla="*/ 57150 w 1200150"/>
              <a:gd name="connsiteY0" fmla="*/ 238125 h 1933575"/>
              <a:gd name="connsiteX1" fmla="*/ 314325 w 1200150"/>
              <a:gd name="connsiteY1" fmla="*/ 0 h 1933575"/>
              <a:gd name="connsiteX2" fmla="*/ 314325 w 1200150"/>
              <a:gd name="connsiteY2" fmla="*/ 123825 h 1933575"/>
              <a:gd name="connsiteX3" fmla="*/ 1200150 w 1200150"/>
              <a:gd name="connsiteY3" fmla="*/ 942975 h 1933575"/>
              <a:gd name="connsiteX4" fmla="*/ 228600 w 1200150"/>
              <a:gd name="connsiteY4" fmla="*/ 1714500 h 1933575"/>
              <a:gd name="connsiteX5" fmla="*/ 57150 w 1200150"/>
              <a:gd name="connsiteY5" fmla="*/ 1743075 h 1933575"/>
              <a:gd name="connsiteX6" fmla="*/ 57150 w 1200150"/>
              <a:gd name="connsiteY6" fmla="*/ 1933575 h 1933575"/>
              <a:gd name="connsiteX7" fmla="*/ 0 w 1200150"/>
              <a:gd name="connsiteY7" fmla="*/ 1619250 h 1933575"/>
              <a:gd name="connsiteX8" fmla="*/ 219075 w 1200150"/>
              <a:gd name="connsiteY8" fmla="*/ 1295400 h 1933575"/>
              <a:gd name="connsiteX9" fmla="*/ 228600 w 1200150"/>
              <a:gd name="connsiteY9" fmla="*/ 1457325 h 1933575"/>
              <a:gd name="connsiteX10" fmla="*/ 781050 w 1200150"/>
              <a:gd name="connsiteY10" fmla="*/ 1323975 h 1933575"/>
              <a:gd name="connsiteX11" fmla="*/ 1133475 w 1200150"/>
              <a:gd name="connsiteY11" fmla="*/ 933450 h 1933575"/>
              <a:gd name="connsiteX12" fmla="*/ 838200 w 1200150"/>
              <a:gd name="connsiteY12" fmla="*/ 542925 h 1933575"/>
              <a:gd name="connsiteX13" fmla="*/ 352425 w 1200150"/>
              <a:gd name="connsiteY13" fmla="*/ 400050 h 1933575"/>
              <a:gd name="connsiteX14" fmla="*/ 323850 w 1200150"/>
              <a:gd name="connsiteY14" fmla="*/ 533400 h 1933575"/>
              <a:gd name="connsiteX15" fmla="*/ 57150 w 1200150"/>
              <a:gd name="connsiteY15" fmla="*/ 238125 h 1933575"/>
              <a:gd name="connsiteX0" fmla="*/ 57150 w 1200150"/>
              <a:gd name="connsiteY0" fmla="*/ 238125 h 1933575"/>
              <a:gd name="connsiteX1" fmla="*/ 314325 w 1200150"/>
              <a:gd name="connsiteY1" fmla="*/ 0 h 1933575"/>
              <a:gd name="connsiteX2" fmla="*/ 314325 w 1200150"/>
              <a:gd name="connsiteY2" fmla="*/ 123825 h 1933575"/>
              <a:gd name="connsiteX3" fmla="*/ 1200150 w 1200150"/>
              <a:gd name="connsiteY3" fmla="*/ 942975 h 1933575"/>
              <a:gd name="connsiteX4" fmla="*/ 57150 w 1200150"/>
              <a:gd name="connsiteY4" fmla="*/ 1743075 h 1933575"/>
              <a:gd name="connsiteX5" fmla="*/ 57150 w 1200150"/>
              <a:gd name="connsiteY5" fmla="*/ 1933575 h 1933575"/>
              <a:gd name="connsiteX6" fmla="*/ 0 w 1200150"/>
              <a:gd name="connsiteY6" fmla="*/ 1619250 h 1933575"/>
              <a:gd name="connsiteX7" fmla="*/ 219075 w 1200150"/>
              <a:gd name="connsiteY7" fmla="*/ 1295400 h 1933575"/>
              <a:gd name="connsiteX8" fmla="*/ 228600 w 1200150"/>
              <a:gd name="connsiteY8" fmla="*/ 1457325 h 1933575"/>
              <a:gd name="connsiteX9" fmla="*/ 781050 w 1200150"/>
              <a:gd name="connsiteY9" fmla="*/ 1323975 h 1933575"/>
              <a:gd name="connsiteX10" fmla="*/ 1133475 w 1200150"/>
              <a:gd name="connsiteY10" fmla="*/ 933450 h 1933575"/>
              <a:gd name="connsiteX11" fmla="*/ 838200 w 1200150"/>
              <a:gd name="connsiteY11" fmla="*/ 542925 h 1933575"/>
              <a:gd name="connsiteX12" fmla="*/ 352425 w 1200150"/>
              <a:gd name="connsiteY12" fmla="*/ 400050 h 1933575"/>
              <a:gd name="connsiteX13" fmla="*/ 323850 w 1200150"/>
              <a:gd name="connsiteY13" fmla="*/ 533400 h 1933575"/>
              <a:gd name="connsiteX14" fmla="*/ 57150 w 1200150"/>
              <a:gd name="connsiteY14" fmla="*/ 238125 h 1933575"/>
              <a:gd name="connsiteX0" fmla="*/ 57150 w 1200150"/>
              <a:gd name="connsiteY0" fmla="*/ 238125 h 1933575"/>
              <a:gd name="connsiteX1" fmla="*/ 314325 w 1200150"/>
              <a:gd name="connsiteY1" fmla="*/ 0 h 1933575"/>
              <a:gd name="connsiteX2" fmla="*/ 314325 w 1200150"/>
              <a:gd name="connsiteY2" fmla="*/ 123825 h 1933575"/>
              <a:gd name="connsiteX3" fmla="*/ 1200150 w 1200150"/>
              <a:gd name="connsiteY3" fmla="*/ 942975 h 1933575"/>
              <a:gd name="connsiteX4" fmla="*/ 161925 w 1200150"/>
              <a:gd name="connsiteY4" fmla="*/ 1714500 h 1933575"/>
              <a:gd name="connsiteX5" fmla="*/ 57150 w 1200150"/>
              <a:gd name="connsiteY5" fmla="*/ 1933575 h 1933575"/>
              <a:gd name="connsiteX6" fmla="*/ 0 w 1200150"/>
              <a:gd name="connsiteY6" fmla="*/ 1619250 h 1933575"/>
              <a:gd name="connsiteX7" fmla="*/ 219075 w 1200150"/>
              <a:gd name="connsiteY7" fmla="*/ 1295400 h 1933575"/>
              <a:gd name="connsiteX8" fmla="*/ 228600 w 1200150"/>
              <a:gd name="connsiteY8" fmla="*/ 1457325 h 1933575"/>
              <a:gd name="connsiteX9" fmla="*/ 781050 w 1200150"/>
              <a:gd name="connsiteY9" fmla="*/ 1323975 h 1933575"/>
              <a:gd name="connsiteX10" fmla="*/ 1133475 w 1200150"/>
              <a:gd name="connsiteY10" fmla="*/ 933450 h 1933575"/>
              <a:gd name="connsiteX11" fmla="*/ 838200 w 1200150"/>
              <a:gd name="connsiteY11" fmla="*/ 542925 h 1933575"/>
              <a:gd name="connsiteX12" fmla="*/ 352425 w 1200150"/>
              <a:gd name="connsiteY12" fmla="*/ 400050 h 1933575"/>
              <a:gd name="connsiteX13" fmla="*/ 323850 w 1200150"/>
              <a:gd name="connsiteY13" fmla="*/ 533400 h 1933575"/>
              <a:gd name="connsiteX14" fmla="*/ 57150 w 1200150"/>
              <a:gd name="connsiteY14" fmla="*/ 238125 h 1933575"/>
              <a:gd name="connsiteX0" fmla="*/ 57150 w 1200150"/>
              <a:gd name="connsiteY0" fmla="*/ 238125 h 1914525"/>
              <a:gd name="connsiteX1" fmla="*/ 314325 w 1200150"/>
              <a:gd name="connsiteY1" fmla="*/ 0 h 1914525"/>
              <a:gd name="connsiteX2" fmla="*/ 314325 w 1200150"/>
              <a:gd name="connsiteY2" fmla="*/ 123825 h 1914525"/>
              <a:gd name="connsiteX3" fmla="*/ 1200150 w 1200150"/>
              <a:gd name="connsiteY3" fmla="*/ 942975 h 1914525"/>
              <a:gd name="connsiteX4" fmla="*/ 161925 w 1200150"/>
              <a:gd name="connsiteY4" fmla="*/ 1714500 h 1914525"/>
              <a:gd name="connsiteX5" fmla="*/ 200025 w 1200150"/>
              <a:gd name="connsiteY5" fmla="*/ 1914525 h 1914525"/>
              <a:gd name="connsiteX6" fmla="*/ 0 w 1200150"/>
              <a:gd name="connsiteY6" fmla="*/ 1619250 h 1914525"/>
              <a:gd name="connsiteX7" fmla="*/ 219075 w 1200150"/>
              <a:gd name="connsiteY7" fmla="*/ 1295400 h 1914525"/>
              <a:gd name="connsiteX8" fmla="*/ 228600 w 1200150"/>
              <a:gd name="connsiteY8" fmla="*/ 1457325 h 1914525"/>
              <a:gd name="connsiteX9" fmla="*/ 781050 w 1200150"/>
              <a:gd name="connsiteY9" fmla="*/ 1323975 h 1914525"/>
              <a:gd name="connsiteX10" fmla="*/ 1133475 w 1200150"/>
              <a:gd name="connsiteY10" fmla="*/ 933450 h 1914525"/>
              <a:gd name="connsiteX11" fmla="*/ 838200 w 1200150"/>
              <a:gd name="connsiteY11" fmla="*/ 542925 h 1914525"/>
              <a:gd name="connsiteX12" fmla="*/ 352425 w 1200150"/>
              <a:gd name="connsiteY12" fmla="*/ 400050 h 1914525"/>
              <a:gd name="connsiteX13" fmla="*/ 323850 w 1200150"/>
              <a:gd name="connsiteY13" fmla="*/ 533400 h 1914525"/>
              <a:gd name="connsiteX14" fmla="*/ 57150 w 1200150"/>
              <a:gd name="connsiteY14" fmla="*/ 238125 h 1914525"/>
              <a:gd name="connsiteX0" fmla="*/ 57150 w 1200150"/>
              <a:gd name="connsiteY0" fmla="*/ 238125 h 1914525"/>
              <a:gd name="connsiteX1" fmla="*/ 314325 w 1200150"/>
              <a:gd name="connsiteY1" fmla="*/ 0 h 1914525"/>
              <a:gd name="connsiteX2" fmla="*/ 314325 w 1200150"/>
              <a:gd name="connsiteY2" fmla="*/ 123825 h 1914525"/>
              <a:gd name="connsiteX3" fmla="*/ 1200150 w 1200150"/>
              <a:gd name="connsiteY3" fmla="*/ 942975 h 1914525"/>
              <a:gd name="connsiteX4" fmla="*/ 209550 w 1200150"/>
              <a:gd name="connsiteY4" fmla="*/ 1676400 h 1914525"/>
              <a:gd name="connsiteX5" fmla="*/ 200025 w 1200150"/>
              <a:gd name="connsiteY5" fmla="*/ 1914525 h 1914525"/>
              <a:gd name="connsiteX6" fmla="*/ 0 w 1200150"/>
              <a:gd name="connsiteY6" fmla="*/ 1619250 h 1914525"/>
              <a:gd name="connsiteX7" fmla="*/ 219075 w 1200150"/>
              <a:gd name="connsiteY7" fmla="*/ 1295400 h 1914525"/>
              <a:gd name="connsiteX8" fmla="*/ 228600 w 1200150"/>
              <a:gd name="connsiteY8" fmla="*/ 1457325 h 1914525"/>
              <a:gd name="connsiteX9" fmla="*/ 781050 w 1200150"/>
              <a:gd name="connsiteY9" fmla="*/ 1323975 h 1914525"/>
              <a:gd name="connsiteX10" fmla="*/ 1133475 w 1200150"/>
              <a:gd name="connsiteY10" fmla="*/ 933450 h 1914525"/>
              <a:gd name="connsiteX11" fmla="*/ 838200 w 1200150"/>
              <a:gd name="connsiteY11" fmla="*/ 542925 h 1914525"/>
              <a:gd name="connsiteX12" fmla="*/ 352425 w 1200150"/>
              <a:gd name="connsiteY12" fmla="*/ 400050 h 1914525"/>
              <a:gd name="connsiteX13" fmla="*/ 323850 w 1200150"/>
              <a:gd name="connsiteY13" fmla="*/ 533400 h 1914525"/>
              <a:gd name="connsiteX14" fmla="*/ 57150 w 1200150"/>
              <a:gd name="connsiteY14" fmla="*/ 238125 h 1914525"/>
              <a:gd name="connsiteX0" fmla="*/ 57150 w 1200150"/>
              <a:gd name="connsiteY0" fmla="*/ 238125 h 1914525"/>
              <a:gd name="connsiteX1" fmla="*/ 314325 w 1200150"/>
              <a:gd name="connsiteY1" fmla="*/ 0 h 1914525"/>
              <a:gd name="connsiteX2" fmla="*/ 314325 w 1200150"/>
              <a:gd name="connsiteY2" fmla="*/ 123825 h 1914525"/>
              <a:gd name="connsiteX3" fmla="*/ 1200150 w 1200150"/>
              <a:gd name="connsiteY3" fmla="*/ 942975 h 1914525"/>
              <a:gd name="connsiteX4" fmla="*/ 209550 w 1200150"/>
              <a:gd name="connsiteY4" fmla="*/ 1676400 h 1914525"/>
              <a:gd name="connsiteX5" fmla="*/ 200025 w 1200150"/>
              <a:gd name="connsiteY5" fmla="*/ 1914525 h 1914525"/>
              <a:gd name="connsiteX6" fmla="*/ 0 w 1200150"/>
              <a:gd name="connsiteY6" fmla="*/ 1619250 h 1914525"/>
              <a:gd name="connsiteX7" fmla="*/ 219075 w 1200150"/>
              <a:gd name="connsiteY7" fmla="*/ 1295400 h 1914525"/>
              <a:gd name="connsiteX8" fmla="*/ 228600 w 1200150"/>
              <a:gd name="connsiteY8" fmla="*/ 1457325 h 1914525"/>
              <a:gd name="connsiteX9" fmla="*/ 781050 w 1200150"/>
              <a:gd name="connsiteY9" fmla="*/ 1323975 h 1914525"/>
              <a:gd name="connsiteX10" fmla="*/ 1133475 w 1200150"/>
              <a:gd name="connsiteY10" fmla="*/ 933450 h 1914525"/>
              <a:gd name="connsiteX11" fmla="*/ 838200 w 1200150"/>
              <a:gd name="connsiteY11" fmla="*/ 542925 h 1914525"/>
              <a:gd name="connsiteX12" fmla="*/ 352425 w 1200150"/>
              <a:gd name="connsiteY12" fmla="*/ 400050 h 1914525"/>
              <a:gd name="connsiteX13" fmla="*/ 323850 w 1200150"/>
              <a:gd name="connsiteY13" fmla="*/ 533400 h 1914525"/>
              <a:gd name="connsiteX14" fmla="*/ 57150 w 1200150"/>
              <a:gd name="connsiteY14" fmla="*/ 238125 h 1914525"/>
              <a:gd name="connsiteX0" fmla="*/ 57150 w 1201053"/>
              <a:gd name="connsiteY0" fmla="*/ 238125 h 1914525"/>
              <a:gd name="connsiteX1" fmla="*/ 314325 w 1201053"/>
              <a:gd name="connsiteY1" fmla="*/ 0 h 1914525"/>
              <a:gd name="connsiteX2" fmla="*/ 314325 w 1201053"/>
              <a:gd name="connsiteY2" fmla="*/ 123825 h 1914525"/>
              <a:gd name="connsiteX3" fmla="*/ 1200150 w 1201053"/>
              <a:gd name="connsiteY3" fmla="*/ 942975 h 1914525"/>
              <a:gd name="connsiteX4" fmla="*/ 209550 w 1201053"/>
              <a:gd name="connsiteY4" fmla="*/ 1676400 h 1914525"/>
              <a:gd name="connsiteX5" fmla="*/ 200025 w 1201053"/>
              <a:gd name="connsiteY5" fmla="*/ 1914525 h 1914525"/>
              <a:gd name="connsiteX6" fmla="*/ 0 w 1201053"/>
              <a:gd name="connsiteY6" fmla="*/ 1619250 h 1914525"/>
              <a:gd name="connsiteX7" fmla="*/ 219075 w 1201053"/>
              <a:gd name="connsiteY7" fmla="*/ 1295400 h 1914525"/>
              <a:gd name="connsiteX8" fmla="*/ 228600 w 1201053"/>
              <a:gd name="connsiteY8" fmla="*/ 1457325 h 1914525"/>
              <a:gd name="connsiteX9" fmla="*/ 781050 w 1201053"/>
              <a:gd name="connsiteY9" fmla="*/ 1323975 h 1914525"/>
              <a:gd name="connsiteX10" fmla="*/ 1133475 w 1201053"/>
              <a:gd name="connsiteY10" fmla="*/ 933450 h 1914525"/>
              <a:gd name="connsiteX11" fmla="*/ 838200 w 1201053"/>
              <a:gd name="connsiteY11" fmla="*/ 542925 h 1914525"/>
              <a:gd name="connsiteX12" fmla="*/ 352425 w 1201053"/>
              <a:gd name="connsiteY12" fmla="*/ 400050 h 1914525"/>
              <a:gd name="connsiteX13" fmla="*/ 323850 w 1201053"/>
              <a:gd name="connsiteY13" fmla="*/ 533400 h 1914525"/>
              <a:gd name="connsiteX14" fmla="*/ 57150 w 1201053"/>
              <a:gd name="connsiteY14" fmla="*/ 238125 h 1914525"/>
              <a:gd name="connsiteX0" fmla="*/ 57150 w 1200150"/>
              <a:gd name="connsiteY0" fmla="*/ 238125 h 1914525"/>
              <a:gd name="connsiteX1" fmla="*/ 314325 w 1200150"/>
              <a:gd name="connsiteY1" fmla="*/ 0 h 1914525"/>
              <a:gd name="connsiteX2" fmla="*/ 314325 w 1200150"/>
              <a:gd name="connsiteY2" fmla="*/ 123825 h 1914525"/>
              <a:gd name="connsiteX3" fmla="*/ 1200150 w 1200150"/>
              <a:gd name="connsiteY3" fmla="*/ 942975 h 1914525"/>
              <a:gd name="connsiteX4" fmla="*/ 209550 w 1200150"/>
              <a:gd name="connsiteY4" fmla="*/ 1676400 h 1914525"/>
              <a:gd name="connsiteX5" fmla="*/ 200025 w 1200150"/>
              <a:gd name="connsiteY5" fmla="*/ 1914525 h 1914525"/>
              <a:gd name="connsiteX6" fmla="*/ 0 w 1200150"/>
              <a:gd name="connsiteY6" fmla="*/ 1619250 h 1914525"/>
              <a:gd name="connsiteX7" fmla="*/ 219075 w 1200150"/>
              <a:gd name="connsiteY7" fmla="*/ 1295400 h 1914525"/>
              <a:gd name="connsiteX8" fmla="*/ 228600 w 1200150"/>
              <a:gd name="connsiteY8" fmla="*/ 1457325 h 1914525"/>
              <a:gd name="connsiteX9" fmla="*/ 781050 w 1200150"/>
              <a:gd name="connsiteY9" fmla="*/ 1323975 h 1914525"/>
              <a:gd name="connsiteX10" fmla="*/ 1133475 w 1200150"/>
              <a:gd name="connsiteY10" fmla="*/ 933450 h 1914525"/>
              <a:gd name="connsiteX11" fmla="*/ 838200 w 1200150"/>
              <a:gd name="connsiteY11" fmla="*/ 542925 h 1914525"/>
              <a:gd name="connsiteX12" fmla="*/ 352425 w 1200150"/>
              <a:gd name="connsiteY12" fmla="*/ 400050 h 1914525"/>
              <a:gd name="connsiteX13" fmla="*/ 323850 w 1200150"/>
              <a:gd name="connsiteY13" fmla="*/ 533400 h 1914525"/>
              <a:gd name="connsiteX14" fmla="*/ 57150 w 1200150"/>
              <a:gd name="connsiteY14" fmla="*/ 238125 h 1914525"/>
              <a:gd name="connsiteX0" fmla="*/ 57150 w 1200150"/>
              <a:gd name="connsiteY0" fmla="*/ 238125 h 1847850"/>
              <a:gd name="connsiteX1" fmla="*/ 314325 w 1200150"/>
              <a:gd name="connsiteY1" fmla="*/ 0 h 1847850"/>
              <a:gd name="connsiteX2" fmla="*/ 314325 w 1200150"/>
              <a:gd name="connsiteY2" fmla="*/ 123825 h 1847850"/>
              <a:gd name="connsiteX3" fmla="*/ 1200150 w 1200150"/>
              <a:gd name="connsiteY3" fmla="*/ 942975 h 1847850"/>
              <a:gd name="connsiteX4" fmla="*/ 209550 w 1200150"/>
              <a:gd name="connsiteY4" fmla="*/ 1676400 h 1847850"/>
              <a:gd name="connsiteX5" fmla="*/ 200025 w 1200150"/>
              <a:gd name="connsiteY5" fmla="*/ 1847850 h 1847850"/>
              <a:gd name="connsiteX6" fmla="*/ 0 w 1200150"/>
              <a:gd name="connsiteY6" fmla="*/ 1619250 h 1847850"/>
              <a:gd name="connsiteX7" fmla="*/ 219075 w 1200150"/>
              <a:gd name="connsiteY7" fmla="*/ 1295400 h 1847850"/>
              <a:gd name="connsiteX8" fmla="*/ 228600 w 1200150"/>
              <a:gd name="connsiteY8" fmla="*/ 1457325 h 1847850"/>
              <a:gd name="connsiteX9" fmla="*/ 781050 w 1200150"/>
              <a:gd name="connsiteY9" fmla="*/ 1323975 h 1847850"/>
              <a:gd name="connsiteX10" fmla="*/ 1133475 w 1200150"/>
              <a:gd name="connsiteY10" fmla="*/ 933450 h 1847850"/>
              <a:gd name="connsiteX11" fmla="*/ 838200 w 1200150"/>
              <a:gd name="connsiteY11" fmla="*/ 542925 h 1847850"/>
              <a:gd name="connsiteX12" fmla="*/ 352425 w 1200150"/>
              <a:gd name="connsiteY12" fmla="*/ 400050 h 1847850"/>
              <a:gd name="connsiteX13" fmla="*/ 323850 w 1200150"/>
              <a:gd name="connsiteY13" fmla="*/ 533400 h 1847850"/>
              <a:gd name="connsiteX14" fmla="*/ 57150 w 1200150"/>
              <a:gd name="connsiteY14" fmla="*/ 238125 h 1847850"/>
              <a:gd name="connsiteX0" fmla="*/ 57150 w 1200150"/>
              <a:gd name="connsiteY0" fmla="*/ 238125 h 1847850"/>
              <a:gd name="connsiteX1" fmla="*/ 314325 w 1200150"/>
              <a:gd name="connsiteY1" fmla="*/ 0 h 1847850"/>
              <a:gd name="connsiteX2" fmla="*/ 314325 w 1200150"/>
              <a:gd name="connsiteY2" fmla="*/ 123825 h 1847850"/>
              <a:gd name="connsiteX3" fmla="*/ 1200150 w 1200150"/>
              <a:gd name="connsiteY3" fmla="*/ 942975 h 1847850"/>
              <a:gd name="connsiteX4" fmla="*/ 209550 w 1200150"/>
              <a:gd name="connsiteY4" fmla="*/ 1676400 h 1847850"/>
              <a:gd name="connsiteX5" fmla="*/ 200025 w 1200150"/>
              <a:gd name="connsiteY5" fmla="*/ 1847850 h 1847850"/>
              <a:gd name="connsiteX6" fmla="*/ 0 w 1200150"/>
              <a:gd name="connsiteY6" fmla="*/ 1619250 h 1847850"/>
              <a:gd name="connsiteX7" fmla="*/ 219075 w 1200150"/>
              <a:gd name="connsiteY7" fmla="*/ 1295400 h 1847850"/>
              <a:gd name="connsiteX8" fmla="*/ 228600 w 1200150"/>
              <a:gd name="connsiteY8" fmla="*/ 1457325 h 1847850"/>
              <a:gd name="connsiteX9" fmla="*/ 781050 w 1200150"/>
              <a:gd name="connsiteY9" fmla="*/ 1323975 h 1847850"/>
              <a:gd name="connsiteX10" fmla="*/ 1133475 w 1200150"/>
              <a:gd name="connsiteY10" fmla="*/ 933450 h 1847850"/>
              <a:gd name="connsiteX11" fmla="*/ 838200 w 1200150"/>
              <a:gd name="connsiteY11" fmla="*/ 542925 h 1847850"/>
              <a:gd name="connsiteX12" fmla="*/ 325531 w 1200150"/>
              <a:gd name="connsiteY12" fmla="*/ 395568 h 1847850"/>
              <a:gd name="connsiteX13" fmla="*/ 323850 w 1200150"/>
              <a:gd name="connsiteY13" fmla="*/ 533400 h 1847850"/>
              <a:gd name="connsiteX14" fmla="*/ 57150 w 1200150"/>
              <a:gd name="connsiteY14" fmla="*/ 238125 h 1847850"/>
              <a:gd name="connsiteX0" fmla="*/ 21291 w 1164291"/>
              <a:gd name="connsiteY0" fmla="*/ 238125 h 1847850"/>
              <a:gd name="connsiteX1" fmla="*/ 278466 w 1164291"/>
              <a:gd name="connsiteY1" fmla="*/ 0 h 1847850"/>
              <a:gd name="connsiteX2" fmla="*/ 278466 w 1164291"/>
              <a:gd name="connsiteY2" fmla="*/ 123825 h 1847850"/>
              <a:gd name="connsiteX3" fmla="*/ 1164291 w 1164291"/>
              <a:gd name="connsiteY3" fmla="*/ 942975 h 1847850"/>
              <a:gd name="connsiteX4" fmla="*/ 173691 w 1164291"/>
              <a:gd name="connsiteY4" fmla="*/ 1676400 h 1847850"/>
              <a:gd name="connsiteX5" fmla="*/ 164166 w 1164291"/>
              <a:gd name="connsiteY5" fmla="*/ 1847850 h 1847850"/>
              <a:gd name="connsiteX6" fmla="*/ 0 w 1164291"/>
              <a:gd name="connsiteY6" fmla="*/ 1556497 h 1847850"/>
              <a:gd name="connsiteX7" fmla="*/ 183216 w 1164291"/>
              <a:gd name="connsiteY7" fmla="*/ 1295400 h 1847850"/>
              <a:gd name="connsiteX8" fmla="*/ 192741 w 1164291"/>
              <a:gd name="connsiteY8" fmla="*/ 1457325 h 1847850"/>
              <a:gd name="connsiteX9" fmla="*/ 745191 w 1164291"/>
              <a:gd name="connsiteY9" fmla="*/ 1323975 h 1847850"/>
              <a:gd name="connsiteX10" fmla="*/ 1097616 w 1164291"/>
              <a:gd name="connsiteY10" fmla="*/ 933450 h 1847850"/>
              <a:gd name="connsiteX11" fmla="*/ 802341 w 1164291"/>
              <a:gd name="connsiteY11" fmla="*/ 542925 h 1847850"/>
              <a:gd name="connsiteX12" fmla="*/ 289672 w 1164291"/>
              <a:gd name="connsiteY12" fmla="*/ 395568 h 1847850"/>
              <a:gd name="connsiteX13" fmla="*/ 287991 w 1164291"/>
              <a:gd name="connsiteY13" fmla="*/ 533400 h 1847850"/>
              <a:gd name="connsiteX14" fmla="*/ 21291 w 1164291"/>
              <a:gd name="connsiteY14" fmla="*/ 238125 h 1847850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173691 w 1164291"/>
              <a:gd name="connsiteY4" fmla="*/ 1676400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183216 w 1164291"/>
              <a:gd name="connsiteY7" fmla="*/ 1295400 h 1834403"/>
              <a:gd name="connsiteX8" fmla="*/ 192741 w 1164291"/>
              <a:gd name="connsiteY8" fmla="*/ 1457325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183216 w 1164291"/>
              <a:gd name="connsiteY7" fmla="*/ 1295400 h 1834403"/>
              <a:gd name="connsiteX8" fmla="*/ 192741 w 1164291"/>
              <a:gd name="connsiteY8" fmla="*/ 1457325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183216 w 1164291"/>
              <a:gd name="connsiteY7" fmla="*/ 1295400 h 1834403"/>
              <a:gd name="connsiteX8" fmla="*/ 242046 w 1164291"/>
              <a:gd name="connsiteY8" fmla="*/ 1448361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183216 w 1164291"/>
              <a:gd name="connsiteY7" fmla="*/ 1295400 h 1834403"/>
              <a:gd name="connsiteX8" fmla="*/ 238125 w 1164291"/>
              <a:gd name="connsiteY8" fmla="*/ 1296522 h 1834403"/>
              <a:gd name="connsiteX9" fmla="*/ 242046 w 1164291"/>
              <a:gd name="connsiteY9" fmla="*/ 1448361 h 1834403"/>
              <a:gd name="connsiteX10" fmla="*/ 745191 w 1164291"/>
              <a:gd name="connsiteY10" fmla="*/ 1323975 h 1834403"/>
              <a:gd name="connsiteX11" fmla="*/ 1097616 w 1164291"/>
              <a:gd name="connsiteY11" fmla="*/ 933450 h 1834403"/>
              <a:gd name="connsiteX12" fmla="*/ 802341 w 1164291"/>
              <a:gd name="connsiteY12" fmla="*/ 542925 h 1834403"/>
              <a:gd name="connsiteX13" fmla="*/ 289672 w 1164291"/>
              <a:gd name="connsiteY13" fmla="*/ 395568 h 1834403"/>
              <a:gd name="connsiteX14" fmla="*/ 287991 w 1164291"/>
              <a:gd name="connsiteY14" fmla="*/ 533400 h 1834403"/>
              <a:gd name="connsiteX15" fmla="*/ 21291 w 1164291"/>
              <a:gd name="connsiteY15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183216 w 1164291"/>
              <a:gd name="connsiteY7" fmla="*/ 1295400 h 1834403"/>
              <a:gd name="connsiteX8" fmla="*/ 242046 w 1164291"/>
              <a:gd name="connsiteY8" fmla="*/ 1448361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183216 w 1164291"/>
              <a:gd name="connsiteY7" fmla="*/ 1295400 h 1834403"/>
              <a:gd name="connsiteX8" fmla="*/ 242046 w 1164291"/>
              <a:gd name="connsiteY8" fmla="*/ 1448361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201146 w 1164291"/>
              <a:gd name="connsiteY7" fmla="*/ 1272988 h 1834403"/>
              <a:gd name="connsiteX8" fmla="*/ 242046 w 1164291"/>
              <a:gd name="connsiteY8" fmla="*/ 1448361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34403"/>
              <a:gd name="connsiteX1" fmla="*/ 278466 w 1164291"/>
              <a:gd name="connsiteY1" fmla="*/ 0 h 1834403"/>
              <a:gd name="connsiteX2" fmla="*/ 278466 w 1164291"/>
              <a:gd name="connsiteY2" fmla="*/ 123825 h 1834403"/>
              <a:gd name="connsiteX3" fmla="*/ 1164291 w 1164291"/>
              <a:gd name="connsiteY3" fmla="*/ 942975 h 1834403"/>
              <a:gd name="connsiteX4" fmla="*/ 209550 w 1164291"/>
              <a:gd name="connsiteY4" fmla="*/ 1662953 h 1834403"/>
              <a:gd name="connsiteX5" fmla="*/ 208989 w 1164291"/>
              <a:gd name="connsiteY5" fmla="*/ 1834403 h 1834403"/>
              <a:gd name="connsiteX6" fmla="*/ 0 w 1164291"/>
              <a:gd name="connsiteY6" fmla="*/ 1556497 h 1834403"/>
              <a:gd name="connsiteX7" fmla="*/ 201146 w 1164291"/>
              <a:gd name="connsiteY7" fmla="*/ 1272988 h 1834403"/>
              <a:gd name="connsiteX8" fmla="*/ 242046 w 1164291"/>
              <a:gd name="connsiteY8" fmla="*/ 1448361 h 1834403"/>
              <a:gd name="connsiteX9" fmla="*/ 745191 w 1164291"/>
              <a:gd name="connsiteY9" fmla="*/ 1323975 h 1834403"/>
              <a:gd name="connsiteX10" fmla="*/ 1097616 w 1164291"/>
              <a:gd name="connsiteY10" fmla="*/ 933450 h 1834403"/>
              <a:gd name="connsiteX11" fmla="*/ 802341 w 1164291"/>
              <a:gd name="connsiteY11" fmla="*/ 542925 h 1834403"/>
              <a:gd name="connsiteX12" fmla="*/ 289672 w 1164291"/>
              <a:gd name="connsiteY12" fmla="*/ 395568 h 1834403"/>
              <a:gd name="connsiteX13" fmla="*/ 287991 w 1164291"/>
              <a:gd name="connsiteY13" fmla="*/ 533400 h 1834403"/>
              <a:gd name="connsiteX14" fmla="*/ 21291 w 1164291"/>
              <a:gd name="connsiteY14" fmla="*/ 238125 h 1834403"/>
              <a:gd name="connsiteX0" fmla="*/ 21291 w 1164291"/>
              <a:gd name="connsiteY0" fmla="*/ 238125 h 1803027"/>
              <a:gd name="connsiteX1" fmla="*/ 278466 w 1164291"/>
              <a:gd name="connsiteY1" fmla="*/ 0 h 1803027"/>
              <a:gd name="connsiteX2" fmla="*/ 278466 w 1164291"/>
              <a:gd name="connsiteY2" fmla="*/ 123825 h 1803027"/>
              <a:gd name="connsiteX3" fmla="*/ 1164291 w 1164291"/>
              <a:gd name="connsiteY3" fmla="*/ 942975 h 1803027"/>
              <a:gd name="connsiteX4" fmla="*/ 209550 w 1164291"/>
              <a:gd name="connsiteY4" fmla="*/ 1662953 h 1803027"/>
              <a:gd name="connsiteX5" fmla="*/ 208989 w 1164291"/>
              <a:gd name="connsiteY5" fmla="*/ 1803027 h 1803027"/>
              <a:gd name="connsiteX6" fmla="*/ 0 w 1164291"/>
              <a:gd name="connsiteY6" fmla="*/ 1556497 h 1803027"/>
              <a:gd name="connsiteX7" fmla="*/ 201146 w 1164291"/>
              <a:gd name="connsiteY7" fmla="*/ 1272988 h 1803027"/>
              <a:gd name="connsiteX8" fmla="*/ 242046 w 1164291"/>
              <a:gd name="connsiteY8" fmla="*/ 1448361 h 1803027"/>
              <a:gd name="connsiteX9" fmla="*/ 745191 w 1164291"/>
              <a:gd name="connsiteY9" fmla="*/ 1323975 h 1803027"/>
              <a:gd name="connsiteX10" fmla="*/ 1097616 w 1164291"/>
              <a:gd name="connsiteY10" fmla="*/ 933450 h 1803027"/>
              <a:gd name="connsiteX11" fmla="*/ 802341 w 1164291"/>
              <a:gd name="connsiteY11" fmla="*/ 542925 h 1803027"/>
              <a:gd name="connsiteX12" fmla="*/ 289672 w 1164291"/>
              <a:gd name="connsiteY12" fmla="*/ 395568 h 1803027"/>
              <a:gd name="connsiteX13" fmla="*/ 287991 w 1164291"/>
              <a:gd name="connsiteY13" fmla="*/ 533400 h 1803027"/>
              <a:gd name="connsiteX14" fmla="*/ 21291 w 1164291"/>
              <a:gd name="connsiteY14" fmla="*/ 238125 h 1803027"/>
              <a:gd name="connsiteX0" fmla="*/ 21291 w 1164291"/>
              <a:gd name="connsiteY0" fmla="*/ 238125 h 1803027"/>
              <a:gd name="connsiteX1" fmla="*/ 278466 w 1164291"/>
              <a:gd name="connsiteY1" fmla="*/ 0 h 1803027"/>
              <a:gd name="connsiteX2" fmla="*/ 278466 w 1164291"/>
              <a:gd name="connsiteY2" fmla="*/ 123825 h 1803027"/>
              <a:gd name="connsiteX3" fmla="*/ 1164291 w 1164291"/>
              <a:gd name="connsiteY3" fmla="*/ 942975 h 1803027"/>
              <a:gd name="connsiteX4" fmla="*/ 209550 w 1164291"/>
              <a:gd name="connsiteY4" fmla="*/ 1662953 h 1803027"/>
              <a:gd name="connsiteX5" fmla="*/ 208989 w 1164291"/>
              <a:gd name="connsiteY5" fmla="*/ 1803027 h 1803027"/>
              <a:gd name="connsiteX6" fmla="*/ 0 w 1164291"/>
              <a:gd name="connsiteY6" fmla="*/ 1520638 h 1803027"/>
              <a:gd name="connsiteX7" fmla="*/ 201146 w 1164291"/>
              <a:gd name="connsiteY7" fmla="*/ 1272988 h 1803027"/>
              <a:gd name="connsiteX8" fmla="*/ 242046 w 1164291"/>
              <a:gd name="connsiteY8" fmla="*/ 1448361 h 1803027"/>
              <a:gd name="connsiteX9" fmla="*/ 745191 w 1164291"/>
              <a:gd name="connsiteY9" fmla="*/ 1323975 h 1803027"/>
              <a:gd name="connsiteX10" fmla="*/ 1097616 w 1164291"/>
              <a:gd name="connsiteY10" fmla="*/ 933450 h 1803027"/>
              <a:gd name="connsiteX11" fmla="*/ 802341 w 1164291"/>
              <a:gd name="connsiteY11" fmla="*/ 542925 h 1803027"/>
              <a:gd name="connsiteX12" fmla="*/ 289672 w 1164291"/>
              <a:gd name="connsiteY12" fmla="*/ 395568 h 1803027"/>
              <a:gd name="connsiteX13" fmla="*/ 287991 w 1164291"/>
              <a:gd name="connsiteY13" fmla="*/ 533400 h 1803027"/>
              <a:gd name="connsiteX14" fmla="*/ 21291 w 1164291"/>
              <a:gd name="connsiteY14" fmla="*/ 238125 h 1803027"/>
              <a:gd name="connsiteX0" fmla="*/ 21291 w 1164291"/>
              <a:gd name="connsiteY0" fmla="*/ 238125 h 1803027"/>
              <a:gd name="connsiteX1" fmla="*/ 278466 w 1164291"/>
              <a:gd name="connsiteY1" fmla="*/ 0 h 1803027"/>
              <a:gd name="connsiteX2" fmla="*/ 278466 w 1164291"/>
              <a:gd name="connsiteY2" fmla="*/ 123825 h 1803027"/>
              <a:gd name="connsiteX3" fmla="*/ 1164291 w 1164291"/>
              <a:gd name="connsiteY3" fmla="*/ 942975 h 1803027"/>
              <a:gd name="connsiteX4" fmla="*/ 209550 w 1164291"/>
              <a:gd name="connsiteY4" fmla="*/ 1662953 h 1803027"/>
              <a:gd name="connsiteX5" fmla="*/ 208989 w 1164291"/>
              <a:gd name="connsiteY5" fmla="*/ 1803027 h 1803027"/>
              <a:gd name="connsiteX6" fmla="*/ 0 w 1164291"/>
              <a:gd name="connsiteY6" fmla="*/ 1520638 h 1803027"/>
              <a:gd name="connsiteX7" fmla="*/ 201146 w 1164291"/>
              <a:gd name="connsiteY7" fmla="*/ 1272988 h 1803027"/>
              <a:gd name="connsiteX8" fmla="*/ 242046 w 1164291"/>
              <a:gd name="connsiteY8" fmla="*/ 1448361 h 1803027"/>
              <a:gd name="connsiteX9" fmla="*/ 745191 w 1164291"/>
              <a:gd name="connsiteY9" fmla="*/ 1323975 h 1803027"/>
              <a:gd name="connsiteX10" fmla="*/ 1097616 w 1164291"/>
              <a:gd name="connsiteY10" fmla="*/ 933450 h 1803027"/>
              <a:gd name="connsiteX11" fmla="*/ 802341 w 1164291"/>
              <a:gd name="connsiteY11" fmla="*/ 542925 h 1803027"/>
              <a:gd name="connsiteX12" fmla="*/ 289672 w 1164291"/>
              <a:gd name="connsiteY12" fmla="*/ 395568 h 1803027"/>
              <a:gd name="connsiteX13" fmla="*/ 284466 w 1164291"/>
              <a:gd name="connsiteY13" fmla="*/ 495300 h 1803027"/>
              <a:gd name="connsiteX14" fmla="*/ 21291 w 1164291"/>
              <a:gd name="connsiteY14" fmla="*/ 238125 h 1803027"/>
              <a:gd name="connsiteX0" fmla="*/ 21291 w 1164291"/>
              <a:gd name="connsiteY0" fmla="*/ 238125 h 1803027"/>
              <a:gd name="connsiteX1" fmla="*/ 278466 w 1164291"/>
              <a:gd name="connsiteY1" fmla="*/ 0 h 1803027"/>
              <a:gd name="connsiteX2" fmla="*/ 278466 w 1164291"/>
              <a:gd name="connsiteY2" fmla="*/ 123825 h 1803027"/>
              <a:gd name="connsiteX3" fmla="*/ 1164291 w 1164291"/>
              <a:gd name="connsiteY3" fmla="*/ 942975 h 1803027"/>
              <a:gd name="connsiteX4" fmla="*/ 209550 w 1164291"/>
              <a:gd name="connsiteY4" fmla="*/ 1662953 h 1803027"/>
              <a:gd name="connsiteX5" fmla="*/ 208989 w 1164291"/>
              <a:gd name="connsiteY5" fmla="*/ 1803027 h 1803027"/>
              <a:gd name="connsiteX6" fmla="*/ 0 w 1164291"/>
              <a:gd name="connsiteY6" fmla="*/ 1520638 h 1803027"/>
              <a:gd name="connsiteX7" fmla="*/ 201146 w 1164291"/>
              <a:gd name="connsiteY7" fmla="*/ 1272988 h 1803027"/>
              <a:gd name="connsiteX8" fmla="*/ 242046 w 1164291"/>
              <a:gd name="connsiteY8" fmla="*/ 1448361 h 1803027"/>
              <a:gd name="connsiteX9" fmla="*/ 745191 w 1164291"/>
              <a:gd name="connsiteY9" fmla="*/ 1323975 h 1803027"/>
              <a:gd name="connsiteX10" fmla="*/ 1097616 w 1164291"/>
              <a:gd name="connsiteY10" fmla="*/ 933450 h 1803027"/>
              <a:gd name="connsiteX11" fmla="*/ 802341 w 1164291"/>
              <a:gd name="connsiteY11" fmla="*/ 542925 h 1803027"/>
              <a:gd name="connsiteX12" fmla="*/ 268521 w 1164291"/>
              <a:gd name="connsiteY12" fmla="*/ 372708 h 1803027"/>
              <a:gd name="connsiteX13" fmla="*/ 284466 w 1164291"/>
              <a:gd name="connsiteY13" fmla="*/ 495300 h 1803027"/>
              <a:gd name="connsiteX14" fmla="*/ 21291 w 1164291"/>
              <a:gd name="connsiteY14" fmla="*/ 238125 h 1803027"/>
              <a:gd name="connsiteX0" fmla="*/ 21291 w 1164291"/>
              <a:gd name="connsiteY0" fmla="*/ 238125 h 1803027"/>
              <a:gd name="connsiteX1" fmla="*/ 278466 w 1164291"/>
              <a:gd name="connsiteY1" fmla="*/ 0 h 1803027"/>
              <a:gd name="connsiteX2" fmla="*/ 278466 w 1164291"/>
              <a:gd name="connsiteY2" fmla="*/ 123825 h 1803027"/>
              <a:gd name="connsiteX3" fmla="*/ 1164291 w 1164291"/>
              <a:gd name="connsiteY3" fmla="*/ 942975 h 1803027"/>
              <a:gd name="connsiteX4" fmla="*/ 209550 w 1164291"/>
              <a:gd name="connsiteY4" fmla="*/ 1662953 h 1803027"/>
              <a:gd name="connsiteX5" fmla="*/ 208989 w 1164291"/>
              <a:gd name="connsiteY5" fmla="*/ 1803027 h 1803027"/>
              <a:gd name="connsiteX6" fmla="*/ 0 w 1164291"/>
              <a:gd name="connsiteY6" fmla="*/ 1520638 h 1803027"/>
              <a:gd name="connsiteX7" fmla="*/ 201146 w 1164291"/>
              <a:gd name="connsiteY7" fmla="*/ 1272988 h 1803027"/>
              <a:gd name="connsiteX8" fmla="*/ 242046 w 1164291"/>
              <a:gd name="connsiteY8" fmla="*/ 1448361 h 1803027"/>
              <a:gd name="connsiteX9" fmla="*/ 745191 w 1164291"/>
              <a:gd name="connsiteY9" fmla="*/ 1323975 h 1803027"/>
              <a:gd name="connsiteX10" fmla="*/ 1097616 w 1164291"/>
              <a:gd name="connsiteY10" fmla="*/ 933450 h 1803027"/>
              <a:gd name="connsiteX11" fmla="*/ 802341 w 1164291"/>
              <a:gd name="connsiteY11" fmla="*/ 542925 h 1803027"/>
              <a:gd name="connsiteX12" fmla="*/ 268521 w 1164291"/>
              <a:gd name="connsiteY12" fmla="*/ 372708 h 1803027"/>
              <a:gd name="connsiteX13" fmla="*/ 263315 w 1164291"/>
              <a:gd name="connsiteY13" fmla="*/ 476250 h 1803027"/>
              <a:gd name="connsiteX14" fmla="*/ 21291 w 1164291"/>
              <a:gd name="connsiteY14" fmla="*/ 238125 h 1803027"/>
              <a:gd name="connsiteX0" fmla="*/ 21291 w 1164291"/>
              <a:gd name="connsiteY0" fmla="*/ 215265 h 1780167"/>
              <a:gd name="connsiteX1" fmla="*/ 257315 w 1164291"/>
              <a:gd name="connsiteY1" fmla="*/ 0 h 1780167"/>
              <a:gd name="connsiteX2" fmla="*/ 278466 w 1164291"/>
              <a:gd name="connsiteY2" fmla="*/ 10096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68521 w 1164291"/>
              <a:gd name="connsiteY12" fmla="*/ 349848 h 1780167"/>
              <a:gd name="connsiteX13" fmla="*/ 263315 w 1164291"/>
              <a:gd name="connsiteY13" fmla="*/ 453390 h 1780167"/>
              <a:gd name="connsiteX14" fmla="*/ 21291 w 1164291"/>
              <a:gd name="connsiteY14" fmla="*/ 215265 h 1780167"/>
              <a:gd name="connsiteX0" fmla="*/ 21291 w 1164291"/>
              <a:gd name="connsiteY0" fmla="*/ 215265 h 1780167"/>
              <a:gd name="connsiteX1" fmla="*/ 257315 w 1164291"/>
              <a:gd name="connsiteY1" fmla="*/ 0 h 1780167"/>
              <a:gd name="connsiteX2" fmla="*/ 267890 w 1164291"/>
              <a:gd name="connsiteY2" fmla="*/ 11239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68521 w 1164291"/>
              <a:gd name="connsiteY12" fmla="*/ 349848 h 1780167"/>
              <a:gd name="connsiteX13" fmla="*/ 263315 w 1164291"/>
              <a:gd name="connsiteY13" fmla="*/ 453390 h 1780167"/>
              <a:gd name="connsiteX14" fmla="*/ 21291 w 1164291"/>
              <a:gd name="connsiteY14" fmla="*/ 215265 h 1780167"/>
              <a:gd name="connsiteX0" fmla="*/ 21291 w 1164291"/>
              <a:gd name="connsiteY0" fmla="*/ 215265 h 1780167"/>
              <a:gd name="connsiteX1" fmla="*/ 257315 w 1164291"/>
              <a:gd name="connsiteY1" fmla="*/ 0 h 1780167"/>
              <a:gd name="connsiteX2" fmla="*/ 267890 w 1164291"/>
              <a:gd name="connsiteY2" fmla="*/ 11239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68521 w 1164291"/>
              <a:gd name="connsiteY12" fmla="*/ 349848 h 1780167"/>
              <a:gd name="connsiteX13" fmla="*/ 277416 w 1164291"/>
              <a:gd name="connsiteY13" fmla="*/ 441960 h 1780167"/>
              <a:gd name="connsiteX14" fmla="*/ 21291 w 1164291"/>
              <a:gd name="connsiteY14" fmla="*/ 215265 h 1780167"/>
              <a:gd name="connsiteX0" fmla="*/ 49492 w 1164291"/>
              <a:gd name="connsiteY0" fmla="*/ 268605 h 1780167"/>
              <a:gd name="connsiteX1" fmla="*/ 257315 w 1164291"/>
              <a:gd name="connsiteY1" fmla="*/ 0 h 1780167"/>
              <a:gd name="connsiteX2" fmla="*/ 267890 w 1164291"/>
              <a:gd name="connsiteY2" fmla="*/ 11239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68521 w 1164291"/>
              <a:gd name="connsiteY12" fmla="*/ 349848 h 1780167"/>
              <a:gd name="connsiteX13" fmla="*/ 277416 w 1164291"/>
              <a:gd name="connsiteY13" fmla="*/ 441960 h 1780167"/>
              <a:gd name="connsiteX14" fmla="*/ 49492 w 1164291"/>
              <a:gd name="connsiteY14" fmla="*/ 268605 h 1780167"/>
              <a:gd name="connsiteX0" fmla="*/ 49492 w 1164291"/>
              <a:gd name="connsiteY0" fmla="*/ 268605 h 1780167"/>
              <a:gd name="connsiteX1" fmla="*/ 257315 w 1164291"/>
              <a:gd name="connsiteY1" fmla="*/ 0 h 1780167"/>
              <a:gd name="connsiteX2" fmla="*/ 267890 w 1164291"/>
              <a:gd name="connsiteY2" fmla="*/ 11239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68521 w 1164291"/>
              <a:gd name="connsiteY12" fmla="*/ 349848 h 1780167"/>
              <a:gd name="connsiteX13" fmla="*/ 291516 w 1164291"/>
              <a:gd name="connsiteY13" fmla="*/ 438150 h 1780167"/>
              <a:gd name="connsiteX14" fmla="*/ 49492 w 1164291"/>
              <a:gd name="connsiteY14" fmla="*/ 268605 h 1780167"/>
              <a:gd name="connsiteX0" fmla="*/ 49492 w 1164291"/>
              <a:gd name="connsiteY0" fmla="*/ 268605 h 1780167"/>
              <a:gd name="connsiteX1" fmla="*/ 257315 w 1164291"/>
              <a:gd name="connsiteY1" fmla="*/ 0 h 1780167"/>
              <a:gd name="connsiteX2" fmla="*/ 267890 w 1164291"/>
              <a:gd name="connsiteY2" fmla="*/ 11239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72046 w 1164291"/>
              <a:gd name="connsiteY12" fmla="*/ 326988 h 1780167"/>
              <a:gd name="connsiteX13" fmla="*/ 291516 w 1164291"/>
              <a:gd name="connsiteY13" fmla="*/ 438150 h 1780167"/>
              <a:gd name="connsiteX14" fmla="*/ 49492 w 1164291"/>
              <a:gd name="connsiteY14" fmla="*/ 268605 h 1780167"/>
              <a:gd name="connsiteX0" fmla="*/ 49492 w 1164291"/>
              <a:gd name="connsiteY0" fmla="*/ 268605 h 1780167"/>
              <a:gd name="connsiteX1" fmla="*/ 257315 w 1164291"/>
              <a:gd name="connsiteY1" fmla="*/ 0 h 1780167"/>
              <a:gd name="connsiteX2" fmla="*/ 260840 w 1164291"/>
              <a:gd name="connsiteY2" fmla="*/ 12382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72046 w 1164291"/>
              <a:gd name="connsiteY12" fmla="*/ 326988 h 1780167"/>
              <a:gd name="connsiteX13" fmla="*/ 291516 w 1164291"/>
              <a:gd name="connsiteY13" fmla="*/ 438150 h 1780167"/>
              <a:gd name="connsiteX14" fmla="*/ 49492 w 1164291"/>
              <a:gd name="connsiteY14" fmla="*/ 268605 h 1780167"/>
              <a:gd name="connsiteX0" fmla="*/ 49492 w 1164291"/>
              <a:gd name="connsiteY0" fmla="*/ 291465 h 1780167"/>
              <a:gd name="connsiteX1" fmla="*/ 257315 w 1164291"/>
              <a:gd name="connsiteY1" fmla="*/ 0 h 1780167"/>
              <a:gd name="connsiteX2" fmla="*/ 260840 w 1164291"/>
              <a:gd name="connsiteY2" fmla="*/ 12382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42046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72046 w 1164291"/>
              <a:gd name="connsiteY12" fmla="*/ 326988 h 1780167"/>
              <a:gd name="connsiteX13" fmla="*/ 291516 w 1164291"/>
              <a:gd name="connsiteY13" fmla="*/ 438150 h 1780167"/>
              <a:gd name="connsiteX14" fmla="*/ 49492 w 1164291"/>
              <a:gd name="connsiteY14" fmla="*/ 291465 h 1780167"/>
              <a:gd name="connsiteX0" fmla="*/ 49492 w 1164291"/>
              <a:gd name="connsiteY0" fmla="*/ 291465 h 1780167"/>
              <a:gd name="connsiteX1" fmla="*/ 257315 w 1164291"/>
              <a:gd name="connsiteY1" fmla="*/ 0 h 1780167"/>
              <a:gd name="connsiteX2" fmla="*/ 260840 w 1164291"/>
              <a:gd name="connsiteY2" fmla="*/ 123825 h 1780167"/>
              <a:gd name="connsiteX3" fmla="*/ 1164291 w 1164291"/>
              <a:gd name="connsiteY3" fmla="*/ 920115 h 1780167"/>
              <a:gd name="connsiteX4" fmla="*/ 209550 w 1164291"/>
              <a:gd name="connsiteY4" fmla="*/ 1640093 h 1780167"/>
              <a:gd name="connsiteX5" fmla="*/ 208989 w 1164291"/>
              <a:gd name="connsiteY5" fmla="*/ 1780167 h 1780167"/>
              <a:gd name="connsiteX6" fmla="*/ 0 w 1164291"/>
              <a:gd name="connsiteY6" fmla="*/ 1497778 h 1780167"/>
              <a:gd name="connsiteX7" fmla="*/ 201146 w 1164291"/>
              <a:gd name="connsiteY7" fmla="*/ 1250128 h 1780167"/>
              <a:gd name="connsiteX8" fmla="*/ 206794 w 1164291"/>
              <a:gd name="connsiteY8" fmla="*/ 1425501 h 1780167"/>
              <a:gd name="connsiteX9" fmla="*/ 745191 w 1164291"/>
              <a:gd name="connsiteY9" fmla="*/ 1301115 h 1780167"/>
              <a:gd name="connsiteX10" fmla="*/ 1097616 w 1164291"/>
              <a:gd name="connsiteY10" fmla="*/ 910590 h 1780167"/>
              <a:gd name="connsiteX11" fmla="*/ 802341 w 1164291"/>
              <a:gd name="connsiteY11" fmla="*/ 520065 h 1780167"/>
              <a:gd name="connsiteX12" fmla="*/ 272046 w 1164291"/>
              <a:gd name="connsiteY12" fmla="*/ 326988 h 1780167"/>
              <a:gd name="connsiteX13" fmla="*/ 291516 w 1164291"/>
              <a:gd name="connsiteY13" fmla="*/ 438150 h 1780167"/>
              <a:gd name="connsiteX14" fmla="*/ 49492 w 1164291"/>
              <a:gd name="connsiteY14" fmla="*/ 291465 h 1780167"/>
              <a:gd name="connsiteX0" fmla="*/ 53017 w 1167816"/>
              <a:gd name="connsiteY0" fmla="*/ 291465 h 1780167"/>
              <a:gd name="connsiteX1" fmla="*/ 260840 w 1167816"/>
              <a:gd name="connsiteY1" fmla="*/ 0 h 1780167"/>
              <a:gd name="connsiteX2" fmla="*/ 264365 w 1167816"/>
              <a:gd name="connsiteY2" fmla="*/ 123825 h 1780167"/>
              <a:gd name="connsiteX3" fmla="*/ 1167816 w 1167816"/>
              <a:gd name="connsiteY3" fmla="*/ 920115 h 1780167"/>
              <a:gd name="connsiteX4" fmla="*/ 213075 w 1167816"/>
              <a:gd name="connsiteY4" fmla="*/ 1640093 h 1780167"/>
              <a:gd name="connsiteX5" fmla="*/ 212514 w 1167816"/>
              <a:gd name="connsiteY5" fmla="*/ 1780167 h 1780167"/>
              <a:gd name="connsiteX6" fmla="*/ 0 w 1167816"/>
              <a:gd name="connsiteY6" fmla="*/ 1433008 h 1780167"/>
              <a:gd name="connsiteX7" fmla="*/ 204671 w 1167816"/>
              <a:gd name="connsiteY7" fmla="*/ 1250128 h 1780167"/>
              <a:gd name="connsiteX8" fmla="*/ 210319 w 1167816"/>
              <a:gd name="connsiteY8" fmla="*/ 1425501 h 1780167"/>
              <a:gd name="connsiteX9" fmla="*/ 748716 w 1167816"/>
              <a:gd name="connsiteY9" fmla="*/ 1301115 h 1780167"/>
              <a:gd name="connsiteX10" fmla="*/ 1101141 w 1167816"/>
              <a:gd name="connsiteY10" fmla="*/ 910590 h 1780167"/>
              <a:gd name="connsiteX11" fmla="*/ 805866 w 1167816"/>
              <a:gd name="connsiteY11" fmla="*/ 520065 h 1780167"/>
              <a:gd name="connsiteX12" fmla="*/ 275571 w 1167816"/>
              <a:gd name="connsiteY12" fmla="*/ 326988 h 1780167"/>
              <a:gd name="connsiteX13" fmla="*/ 295041 w 1167816"/>
              <a:gd name="connsiteY13" fmla="*/ 438150 h 1780167"/>
              <a:gd name="connsiteX14" fmla="*/ 53017 w 1167816"/>
              <a:gd name="connsiteY14" fmla="*/ 291465 h 1780167"/>
              <a:gd name="connsiteX0" fmla="*/ 53017 w 1167816"/>
              <a:gd name="connsiteY0" fmla="*/ 291465 h 1726827"/>
              <a:gd name="connsiteX1" fmla="*/ 260840 w 1167816"/>
              <a:gd name="connsiteY1" fmla="*/ 0 h 1726827"/>
              <a:gd name="connsiteX2" fmla="*/ 264365 w 1167816"/>
              <a:gd name="connsiteY2" fmla="*/ 123825 h 1726827"/>
              <a:gd name="connsiteX3" fmla="*/ 1167816 w 1167816"/>
              <a:gd name="connsiteY3" fmla="*/ 920115 h 1726827"/>
              <a:gd name="connsiteX4" fmla="*/ 213075 w 1167816"/>
              <a:gd name="connsiteY4" fmla="*/ 1640093 h 1726827"/>
              <a:gd name="connsiteX5" fmla="*/ 163162 w 1167816"/>
              <a:gd name="connsiteY5" fmla="*/ 1726827 h 1726827"/>
              <a:gd name="connsiteX6" fmla="*/ 0 w 1167816"/>
              <a:gd name="connsiteY6" fmla="*/ 1433008 h 1726827"/>
              <a:gd name="connsiteX7" fmla="*/ 204671 w 1167816"/>
              <a:gd name="connsiteY7" fmla="*/ 1250128 h 1726827"/>
              <a:gd name="connsiteX8" fmla="*/ 210319 w 1167816"/>
              <a:gd name="connsiteY8" fmla="*/ 1425501 h 1726827"/>
              <a:gd name="connsiteX9" fmla="*/ 748716 w 1167816"/>
              <a:gd name="connsiteY9" fmla="*/ 1301115 h 1726827"/>
              <a:gd name="connsiteX10" fmla="*/ 1101141 w 1167816"/>
              <a:gd name="connsiteY10" fmla="*/ 910590 h 1726827"/>
              <a:gd name="connsiteX11" fmla="*/ 805866 w 1167816"/>
              <a:gd name="connsiteY11" fmla="*/ 520065 h 1726827"/>
              <a:gd name="connsiteX12" fmla="*/ 275571 w 1167816"/>
              <a:gd name="connsiteY12" fmla="*/ 326988 h 1726827"/>
              <a:gd name="connsiteX13" fmla="*/ 295041 w 1167816"/>
              <a:gd name="connsiteY13" fmla="*/ 438150 h 1726827"/>
              <a:gd name="connsiteX14" fmla="*/ 53017 w 1167816"/>
              <a:gd name="connsiteY14" fmla="*/ 291465 h 1726827"/>
              <a:gd name="connsiteX0" fmla="*/ 53017 w 1167816"/>
              <a:gd name="connsiteY0" fmla="*/ 291465 h 1726827"/>
              <a:gd name="connsiteX1" fmla="*/ 260840 w 1167816"/>
              <a:gd name="connsiteY1" fmla="*/ 0 h 1726827"/>
              <a:gd name="connsiteX2" fmla="*/ 264365 w 1167816"/>
              <a:gd name="connsiteY2" fmla="*/ 123825 h 1726827"/>
              <a:gd name="connsiteX3" fmla="*/ 1167816 w 1167816"/>
              <a:gd name="connsiteY3" fmla="*/ 920115 h 1726827"/>
              <a:gd name="connsiteX4" fmla="*/ 213075 w 1167816"/>
              <a:gd name="connsiteY4" fmla="*/ 1640093 h 1726827"/>
              <a:gd name="connsiteX5" fmla="*/ 163162 w 1167816"/>
              <a:gd name="connsiteY5" fmla="*/ 1726827 h 1726827"/>
              <a:gd name="connsiteX6" fmla="*/ 0 w 1167816"/>
              <a:gd name="connsiteY6" fmla="*/ 1433008 h 1726827"/>
              <a:gd name="connsiteX7" fmla="*/ 204671 w 1167816"/>
              <a:gd name="connsiteY7" fmla="*/ 1250128 h 1726827"/>
              <a:gd name="connsiteX8" fmla="*/ 210319 w 1167816"/>
              <a:gd name="connsiteY8" fmla="*/ 1425501 h 1726827"/>
              <a:gd name="connsiteX9" fmla="*/ 748716 w 1167816"/>
              <a:gd name="connsiteY9" fmla="*/ 1301115 h 1726827"/>
              <a:gd name="connsiteX10" fmla="*/ 1101141 w 1167816"/>
              <a:gd name="connsiteY10" fmla="*/ 910590 h 1726827"/>
              <a:gd name="connsiteX11" fmla="*/ 805866 w 1167816"/>
              <a:gd name="connsiteY11" fmla="*/ 520065 h 1726827"/>
              <a:gd name="connsiteX12" fmla="*/ 275571 w 1167816"/>
              <a:gd name="connsiteY12" fmla="*/ 326988 h 1726827"/>
              <a:gd name="connsiteX13" fmla="*/ 295041 w 1167816"/>
              <a:gd name="connsiteY13" fmla="*/ 438150 h 1726827"/>
              <a:gd name="connsiteX14" fmla="*/ 53017 w 1167816"/>
              <a:gd name="connsiteY14" fmla="*/ 291465 h 1726827"/>
              <a:gd name="connsiteX0" fmla="*/ 53017 w 1167816"/>
              <a:gd name="connsiteY0" fmla="*/ 291465 h 1726827"/>
              <a:gd name="connsiteX1" fmla="*/ 260840 w 1167816"/>
              <a:gd name="connsiteY1" fmla="*/ 0 h 1726827"/>
              <a:gd name="connsiteX2" fmla="*/ 264365 w 1167816"/>
              <a:gd name="connsiteY2" fmla="*/ 123825 h 1726827"/>
              <a:gd name="connsiteX3" fmla="*/ 1167816 w 1167816"/>
              <a:gd name="connsiteY3" fmla="*/ 920115 h 1726827"/>
              <a:gd name="connsiteX4" fmla="*/ 213075 w 1167816"/>
              <a:gd name="connsiteY4" fmla="*/ 1640093 h 1726827"/>
              <a:gd name="connsiteX5" fmla="*/ 163162 w 1167816"/>
              <a:gd name="connsiteY5" fmla="*/ 1726827 h 1726827"/>
              <a:gd name="connsiteX6" fmla="*/ 0 w 1167816"/>
              <a:gd name="connsiteY6" fmla="*/ 1433008 h 1726827"/>
              <a:gd name="connsiteX7" fmla="*/ 215246 w 1167816"/>
              <a:gd name="connsiteY7" fmla="*/ 1318708 h 1726827"/>
              <a:gd name="connsiteX8" fmla="*/ 210319 w 1167816"/>
              <a:gd name="connsiteY8" fmla="*/ 1425501 h 1726827"/>
              <a:gd name="connsiteX9" fmla="*/ 748716 w 1167816"/>
              <a:gd name="connsiteY9" fmla="*/ 1301115 h 1726827"/>
              <a:gd name="connsiteX10" fmla="*/ 1101141 w 1167816"/>
              <a:gd name="connsiteY10" fmla="*/ 910590 h 1726827"/>
              <a:gd name="connsiteX11" fmla="*/ 805866 w 1167816"/>
              <a:gd name="connsiteY11" fmla="*/ 520065 h 1726827"/>
              <a:gd name="connsiteX12" fmla="*/ 275571 w 1167816"/>
              <a:gd name="connsiteY12" fmla="*/ 326988 h 1726827"/>
              <a:gd name="connsiteX13" fmla="*/ 295041 w 1167816"/>
              <a:gd name="connsiteY13" fmla="*/ 438150 h 1726827"/>
              <a:gd name="connsiteX14" fmla="*/ 53017 w 1167816"/>
              <a:gd name="connsiteY14" fmla="*/ 291465 h 1726827"/>
              <a:gd name="connsiteX0" fmla="*/ 53017 w 1167816"/>
              <a:gd name="connsiteY0" fmla="*/ 291465 h 1726827"/>
              <a:gd name="connsiteX1" fmla="*/ 260840 w 1167816"/>
              <a:gd name="connsiteY1" fmla="*/ 0 h 1726827"/>
              <a:gd name="connsiteX2" fmla="*/ 264365 w 1167816"/>
              <a:gd name="connsiteY2" fmla="*/ 123825 h 1726827"/>
              <a:gd name="connsiteX3" fmla="*/ 1167816 w 1167816"/>
              <a:gd name="connsiteY3" fmla="*/ 920115 h 1726827"/>
              <a:gd name="connsiteX4" fmla="*/ 191924 w 1167816"/>
              <a:gd name="connsiteY4" fmla="*/ 1621043 h 1726827"/>
              <a:gd name="connsiteX5" fmla="*/ 163162 w 1167816"/>
              <a:gd name="connsiteY5" fmla="*/ 1726827 h 1726827"/>
              <a:gd name="connsiteX6" fmla="*/ 0 w 1167816"/>
              <a:gd name="connsiteY6" fmla="*/ 1433008 h 1726827"/>
              <a:gd name="connsiteX7" fmla="*/ 215246 w 1167816"/>
              <a:gd name="connsiteY7" fmla="*/ 1318708 h 1726827"/>
              <a:gd name="connsiteX8" fmla="*/ 210319 w 1167816"/>
              <a:gd name="connsiteY8" fmla="*/ 1425501 h 1726827"/>
              <a:gd name="connsiteX9" fmla="*/ 748716 w 1167816"/>
              <a:gd name="connsiteY9" fmla="*/ 1301115 h 1726827"/>
              <a:gd name="connsiteX10" fmla="*/ 1101141 w 1167816"/>
              <a:gd name="connsiteY10" fmla="*/ 910590 h 1726827"/>
              <a:gd name="connsiteX11" fmla="*/ 805866 w 1167816"/>
              <a:gd name="connsiteY11" fmla="*/ 520065 h 1726827"/>
              <a:gd name="connsiteX12" fmla="*/ 275571 w 1167816"/>
              <a:gd name="connsiteY12" fmla="*/ 326988 h 1726827"/>
              <a:gd name="connsiteX13" fmla="*/ 295041 w 1167816"/>
              <a:gd name="connsiteY13" fmla="*/ 438150 h 1726827"/>
              <a:gd name="connsiteX14" fmla="*/ 53017 w 1167816"/>
              <a:gd name="connsiteY14" fmla="*/ 291465 h 1726827"/>
              <a:gd name="connsiteX0" fmla="*/ 38916 w 1153715"/>
              <a:gd name="connsiteY0" fmla="*/ 291465 h 1726827"/>
              <a:gd name="connsiteX1" fmla="*/ 246739 w 1153715"/>
              <a:gd name="connsiteY1" fmla="*/ 0 h 1726827"/>
              <a:gd name="connsiteX2" fmla="*/ 250264 w 1153715"/>
              <a:gd name="connsiteY2" fmla="*/ 123825 h 1726827"/>
              <a:gd name="connsiteX3" fmla="*/ 1153715 w 1153715"/>
              <a:gd name="connsiteY3" fmla="*/ 920115 h 1726827"/>
              <a:gd name="connsiteX4" fmla="*/ 177823 w 1153715"/>
              <a:gd name="connsiteY4" fmla="*/ 1621043 h 1726827"/>
              <a:gd name="connsiteX5" fmla="*/ 149061 w 1153715"/>
              <a:gd name="connsiteY5" fmla="*/ 1726827 h 1726827"/>
              <a:gd name="connsiteX6" fmla="*/ 0 w 1153715"/>
              <a:gd name="connsiteY6" fmla="*/ 1413958 h 1726827"/>
              <a:gd name="connsiteX7" fmla="*/ 201145 w 1153715"/>
              <a:gd name="connsiteY7" fmla="*/ 1318708 h 1726827"/>
              <a:gd name="connsiteX8" fmla="*/ 196218 w 1153715"/>
              <a:gd name="connsiteY8" fmla="*/ 1425501 h 1726827"/>
              <a:gd name="connsiteX9" fmla="*/ 734615 w 1153715"/>
              <a:gd name="connsiteY9" fmla="*/ 1301115 h 1726827"/>
              <a:gd name="connsiteX10" fmla="*/ 1087040 w 1153715"/>
              <a:gd name="connsiteY10" fmla="*/ 910590 h 1726827"/>
              <a:gd name="connsiteX11" fmla="*/ 791765 w 1153715"/>
              <a:gd name="connsiteY11" fmla="*/ 520065 h 1726827"/>
              <a:gd name="connsiteX12" fmla="*/ 261470 w 1153715"/>
              <a:gd name="connsiteY12" fmla="*/ 326988 h 1726827"/>
              <a:gd name="connsiteX13" fmla="*/ 280940 w 1153715"/>
              <a:gd name="connsiteY13" fmla="*/ 438150 h 1726827"/>
              <a:gd name="connsiteX14" fmla="*/ 38916 w 1153715"/>
              <a:gd name="connsiteY14" fmla="*/ 291465 h 1726827"/>
              <a:gd name="connsiteX0" fmla="*/ 38916 w 1153715"/>
              <a:gd name="connsiteY0" fmla="*/ 291465 h 1696347"/>
              <a:gd name="connsiteX1" fmla="*/ 246739 w 1153715"/>
              <a:gd name="connsiteY1" fmla="*/ 0 h 1696347"/>
              <a:gd name="connsiteX2" fmla="*/ 250264 w 1153715"/>
              <a:gd name="connsiteY2" fmla="*/ 123825 h 1696347"/>
              <a:gd name="connsiteX3" fmla="*/ 1153715 w 1153715"/>
              <a:gd name="connsiteY3" fmla="*/ 920115 h 1696347"/>
              <a:gd name="connsiteX4" fmla="*/ 177823 w 1153715"/>
              <a:gd name="connsiteY4" fmla="*/ 1621043 h 1696347"/>
              <a:gd name="connsiteX5" fmla="*/ 127910 w 1153715"/>
              <a:gd name="connsiteY5" fmla="*/ 1696347 h 1696347"/>
              <a:gd name="connsiteX6" fmla="*/ 0 w 1153715"/>
              <a:gd name="connsiteY6" fmla="*/ 1413958 h 1696347"/>
              <a:gd name="connsiteX7" fmla="*/ 201145 w 1153715"/>
              <a:gd name="connsiteY7" fmla="*/ 1318708 h 1696347"/>
              <a:gd name="connsiteX8" fmla="*/ 196218 w 1153715"/>
              <a:gd name="connsiteY8" fmla="*/ 1425501 h 1696347"/>
              <a:gd name="connsiteX9" fmla="*/ 734615 w 1153715"/>
              <a:gd name="connsiteY9" fmla="*/ 1301115 h 1696347"/>
              <a:gd name="connsiteX10" fmla="*/ 1087040 w 1153715"/>
              <a:gd name="connsiteY10" fmla="*/ 910590 h 1696347"/>
              <a:gd name="connsiteX11" fmla="*/ 791765 w 1153715"/>
              <a:gd name="connsiteY11" fmla="*/ 520065 h 1696347"/>
              <a:gd name="connsiteX12" fmla="*/ 261470 w 1153715"/>
              <a:gd name="connsiteY12" fmla="*/ 326988 h 1696347"/>
              <a:gd name="connsiteX13" fmla="*/ 280940 w 1153715"/>
              <a:gd name="connsiteY13" fmla="*/ 438150 h 1696347"/>
              <a:gd name="connsiteX14" fmla="*/ 38916 w 1153715"/>
              <a:gd name="connsiteY14" fmla="*/ 291465 h 1696347"/>
              <a:gd name="connsiteX0" fmla="*/ 38916 w 1153715"/>
              <a:gd name="connsiteY0" fmla="*/ 291465 h 1696347"/>
              <a:gd name="connsiteX1" fmla="*/ 246739 w 1153715"/>
              <a:gd name="connsiteY1" fmla="*/ 0 h 1696347"/>
              <a:gd name="connsiteX2" fmla="*/ 250264 w 1153715"/>
              <a:gd name="connsiteY2" fmla="*/ 123825 h 1696347"/>
              <a:gd name="connsiteX3" fmla="*/ 1153715 w 1153715"/>
              <a:gd name="connsiteY3" fmla="*/ 920115 h 1696347"/>
              <a:gd name="connsiteX4" fmla="*/ 163722 w 1153715"/>
              <a:gd name="connsiteY4" fmla="*/ 1609613 h 1696347"/>
              <a:gd name="connsiteX5" fmla="*/ 127910 w 1153715"/>
              <a:gd name="connsiteY5" fmla="*/ 1696347 h 1696347"/>
              <a:gd name="connsiteX6" fmla="*/ 0 w 1153715"/>
              <a:gd name="connsiteY6" fmla="*/ 1413958 h 1696347"/>
              <a:gd name="connsiteX7" fmla="*/ 201145 w 1153715"/>
              <a:gd name="connsiteY7" fmla="*/ 1318708 h 1696347"/>
              <a:gd name="connsiteX8" fmla="*/ 196218 w 1153715"/>
              <a:gd name="connsiteY8" fmla="*/ 1425501 h 1696347"/>
              <a:gd name="connsiteX9" fmla="*/ 734615 w 1153715"/>
              <a:gd name="connsiteY9" fmla="*/ 1301115 h 1696347"/>
              <a:gd name="connsiteX10" fmla="*/ 1087040 w 1153715"/>
              <a:gd name="connsiteY10" fmla="*/ 910590 h 1696347"/>
              <a:gd name="connsiteX11" fmla="*/ 791765 w 1153715"/>
              <a:gd name="connsiteY11" fmla="*/ 520065 h 1696347"/>
              <a:gd name="connsiteX12" fmla="*/ 261470 w 1153715"/>
              <a:gd name="connsiteY12" fmla="*/ 326988 h 1696347"/>
              <a:gd name="connsiteX13" fmla="*/ 280940 w 1153715"/>
              <a:gd name="connsiteY13" fmla="*/ 438150 h 1696347"/>
              <a:gd name="connsiteX14" fmla="*/ 38916 w 1153715"/>
              <a:gd name="connsiteY14" fmla="*/ 291465 h 169634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18708 h 1677297"/>
              <a:gd name="connsiteX8" fmla="*/ 196218 w 1153715"/>
              <a:gd name="connsiteY8" fmla="*/ 1425501 h 1677297"/>
              <a:gd name="connsiteX9" fmla="*/ 734615 w 1153715"/>
              <a:gd name="connsiteY9" fmla="*/ 1301115 h 1677297"/>
              <a:gd name="connsiteX10" fmla="*/ 1087040 w 1153715"/>
              <a:gd name="connsiteY10" fmla="*/ 910590 h 1677297"/>
              <a:gd name="connsiteX11" fmla="*/ 791765 w 1153715"/>
              <a:gd name="connsiteY11" fmla="*/ 52006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196218 w 1153715"/>
              <a:gd name="connsiteY8" fmla="*/ 1425501 h 1677297"/>
              <a:gd name="connsiteX9" fmla="*/ 734615 w 1153715"/>
              <a:gd name="connsiteY9" fmla="*/ 1301115 h 1677297"/>
              <a:gd name="connsiteX10" fmla="*/ 1087040 w 1153715"/>
              <a:gd name="connsiteY10" fmla="*/ 910590 h 1677297"/>
              <a:gd name="connsiteX11" fmla="*/ 791765 w 1153715"/>
              <a:gd name="connsiteY11" fmla="*/ 52006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4615 w 1153715"/>
              <a:gd name="connsiteY9" fmla="*/ 1301115 h 1677297"/>
              <a:gd name="connsiteX10" fmla="*/ 1087040 w 1153715"/>
              <a:gd name="connsiteY10" fmla="*/ 910590 h 1677297"/>
              <a:gd name="connsiteX11" fmla="*/ 791765 w 1153715"/>
              <a:gd name="connsiteY11" fmla="*/ 52006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8140 w 1153715"/>
              <a:gd name="connsiteY9" fmla="*/ 1320165 h 1677297"/>
              <a:gd name="connsiteX10" fmla="*/ 1087040 w 1153715"/>
              <a:gd name="connsiteY10" fmla="*/ 910590 h 1677297"/>
              <a:gd name="connsiteX11" fmla="*/ 791765 w 1153715"/>
              <a:gd name="connsiteY11" fmla="*/ 52006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8140 w 1153715"/>
              <a:gd name="connsiteY9" fmla="*/ 1320165 h 1677297"/>
              <a:gd name="connsiteX10" fmla="*/ 1087040 w 1153715"/>
              <a:gd name="connsiteY10" fmla="*/ 910590 h 1677297"/>
              <a:gd name="connsiteX11" fmla="*/ 781190 w 1153715"/>
              <a:gd name="connsiteY11" fmla="*/ 48958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8140 w 1153715"/>
              <a:gd name="connsiteY9" fmla="*/ 1320165 h 1677297"/>
              <a:gd name="connsiteX10" fmla="*/ 1108191 w 1153715"/>
              <a:gd name="connsiteY10" fmla="*/ 910590 h 1677297"/>
              <a:gd name="connsiteX11" fmla="*/ 781190 w 1153715"/>
              <a:gd name="connsiteY11" fmla="*/ 48958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8140 w 1153715"/>
              <a:gd name="connsiteY9" fmla="*/ 1320165 h 1677297"/>
              <a:gd name="connsiteX10" fmla="*/ 1108191 w 1153715"/>
              <a:gd name="connsiteY10" fmla="*/ 910590 h 1677297"/>
              <a:gd name="connsiteX11" fmla="*/ 781190 w 1153715"/>
              <a:gd name="connsiteY11" fmla="*/ 48958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8140 w 1153715"/>
              <a:gd name="connsiteY9" fmla="*/ 1320165 h 1677297"/>
              <a:gd name="connsiteX10" fmla="*/ 1108191 w 1153715"/>
              <a:gd name="connsiteY10" fmla="*/ 910590 h 1677297"/>
              <a:gd name="connsiteX11" fmla="*/ 781190 w 1153715"/>
              <a:gd name="connsiteY11" fmla="*/ 489585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38140 w 1153715"/>
              <a:gd name="connsiteY9" fmla="*/ 1320165 h 1677297"/>
              <a:gd name="connsiteX10" fmla="*/ 1108191 w 1153715"/>
              <a:gd name="connsiteY10" fmla="*/ 910590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09638 w 1153715"/>
              <a:gd name="connsiteY9" fmla="*/ 1361729 h 1677297"/>
              <a:gd name="connsiteX10" fmla="*/ 1108191 w 1153715"/>
              <a:gd name="connsiteY10" fmla="*/ 910590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09638 w 1153715"/>
              <a:gd name="connsiteY9" fmla="*/ 1361729 h 1677297"/>
              <a:gd name="connsiteX10" fmla="*/ 1108191 w 1153715"/>
              <a:gd name="connsiteY10" fmla="*/ 910590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09638 w 1153715"/>
              <a:gd name="connsiteY9" fmla="*/ 1361729 h 1677297"/>
              <a:gd name="connsiteX10" fmla="*/ 1108191 w 1153715"/>
              <a:gd name="connsiteY10" fmla="*/ 910590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803"/>
              <a:gd name="connsiteY0" fmla="*/ 291465 h 1677297"/>
              <a:gd name="connsiteX1" fmla="*/ 246739 w 1153803"/>
              <a:gd name="connsiteY1" fmla="*/ 0 h 1677297"/>
              <a:gd name="connsiteX2" fmla="*/ 250264 w 1153803"/>
              <a:gd name="connsiteY2" fmla="*/ 123825 h 1677297"/>
              <a:gd name="connsiteX3" fmla="*/ 1153715 w 1153803"/>
              <a:gd name="connsiteY3" fmla="*/ 920115 h 1677297"/>
              <a:gd name="connsiteX4" fmla="*/ 163722 w 1153803"/>
              <a:gd name="connsiteY4" fmla="*/ 1609613 h 1677297"/>
              <a:gd name="connsiteX5" fmla="*/ 127910 w 1153803"/>
              <a:gd name="connsiteY5" fmla="*/ 1677297 h 1677297"/>
              <a:gd name="connsiteX6" fmla="*/ 0 w 1153803"/>
              <a:gd name="connsiteY6" fmla="*/ 1413958 h 1677297"/>
              <a:gd name="connsiteX7" fmla="*/ 201145 w 1153803"/>
              <a:gd name="connsiteY7" fmla="*/ 1341568 h 1677297"/>
              <a:gd name="connsiteX8" fmla="*/ 203268 w 1153803"/>
              <a:gd name="connsiteY8" fmla="*/ 1433121 h 1677297"/>
              <a:gd name="connsiteX9" fmla="*/ 709638 w 1153803"/>
              <a:gd name="connsiteY9" fmla="*/ 1361729 h 1677297"/>
              <a:gd name="connsiteX10" fmla="*/ 1108191 w 1153803"/>
              <a:gd name="connsiteY10" fmla="*/ 910590 h 1677297"/>
              <a:gd name="connsiteX11" fmla="*/ 738438 w 1153803"/>
              <a:gd name="connsiteY11" fmla="*/ 441094 h 1677297"/>
              <a:gd name="connsiteX12" fmla="*/ 261470 w 1153803"/>
              <a:gd name="connsiteY12" fmla="*/ 326988 h 1677297"/>
              <a:gd name="connsiteX13" fmla="*/ 280940 w 1153803"/>
              <a:gd name="connsiteY13" fmla="*/ 438150 h 1677297"/>
              <a:gd name="connsiteX14" fmla="*/ 38916 w 1153803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09638 w 1153715"/>
              <a:gd name="connsiteY9" fmla="*/ 1361729 h 1677297"/>
              <a:gd name="connsiteX10" fmla="*/ 1108191 w 1153715"/>
              <a:gd name="connsiteY10" fmla="*/ 910590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09638 w 1153715"/>
              <a:gd name="connsiteY9" fmla="*/ 1361729 h 1677297"/>
              <a:gd name="connsiteX10" fmla="*/ 1108191 w 1153715"/>
              <a:gd name="connsiteY10" fmla="*/ 910590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53715"/>
              <a:gd name="connsiteY0" fmla="*/ 291465 h 1677297"/>
              <a:gd name="connsiteX1" fmla="*/ 246739 w 1153715"/>
              <a:gd name="connsiteY1" fmla="*/ 0 h 1677297"/>
              <a:gd name="connsiteX2" fmla="*/ 250264 w 1153715"/>
              <a:gd name="connsiteY2" fmla="*/ 123825 h 1677297"/>
              <a:gd name="connsiteX3" fmla="*/ 1153715 w 1153715"/>
              <a:gd name="connsiteY3" fmla="*/ 920115 h 1677297"/>
              <a:gd name="connsiteX4" fmla="*/ 163722 w 1153715"/>
              <a:gd name="connsiteY4" fmla="*/ 1609613 h 1677297"/>
              <a:gd name="connsiteX5" fmla="*/ 127910 w 1153715"/>
              <a:gd name="connsiteY5" fmla="*/ 1677297 h 1677297"/>
              <a:gd name="connsiteX6" fmla="*/ 0 w 1153715"/>
              <a:gd name="connsiteY6" fmla="*/ 1413958 h 1677297"/>
              <a:gd name="connsiteX7" fmla="*/ 201145 w 1153715"/>
              <a:gd name="connsiteY7" fmla="*/ 1341568 h 1677297"/>
              <a:gd name="connsiteX8" fmla="*/ 203268 w 1153715"/>
              <a:gd name="connsiteY8" fmla="*/ 1433121 h 1677297"/>
              <a:gd name="connsiteX9" fmla="*/ 709638 w 1153715"/>
              <a:gd name="connsiteY9" fmla="*/ 1361729 h 1677297"/>
              <a:gd name="connsiteX10" fmla="*/ 1063402 w 1153715"/>
              <a:gd name="connsiteY10" fmla="*/ 932361 h 1677297"/>
              <a:gd name="connsiteX11" fmla="*/ 738438 w 1153715"/>
              <a:gd name="connsiteY11" fmla="*/ 441094 h 1677297"/>
              <a:gd name="connsiteX12" fmla="*/ 261470 w 1153715"/>
              <a:gd name="connsiteY12" fmla="*/ 326988 h 1677297"/>
              <a:gd name="connsiteX13" fmla="*/ 280940 w 1153715"/>
              <a:gd name="connsiteY13" fmla="*/ 438150 h 1677297"/>
              <a:gd name="connsiteX14" fmla="*/ 38916 w 1153715"/>
              <a:gd name="connsiteY14" fmla="*/ 291465 h 1677297"/>
              <a:gd name="connsiteX0" fmla="*/ 38916 w 1120124"/>
              <a:gd name="connsiteY0" fmla="*/ 291465 h 1677297"/>
              <a:gd name="connsiteX1" fmla="*/ 246739 w 1120124"/>
              <a:gd name="connsiteY1" fmla="*/ 0 h 1677297"/>
              <a:gd name="connsiteX2" fmla="*/ 250264 w 1120124"/>
              <a:gd name="connsiteY2" fmla="*/ 123825 h 1677297"/>
              <a:gd name="connsiteX3" fmla="*/ 1120124 w 1120124"/>
              <a:gd name="connsiteY3" fmla="*/ 920115 h 1677297"/>
              <a:gd name="connsiteX4" fmla="*/ 163722 w 1120124"/>
              <a:gd name="connsiteY4" fmla="*/ 1609613 h 1677297"/>
              <a:gd name="connsiteX5" fmla="*/ 127910 w 1120124"/>
              <a:gd name="connsiteY5" fmla="*/ 1677297 h 1677297"/>
              <a:gd name="connsiteX6" fmla="*/ 0 w 1120124"/>
              <a:gd name="connsiteY6" fmla="*/ 1413958 h 1677297"/>
              <a:gd name="connsiteX7" fmla="*/ 201145 w 1120124"/>
              <a:gd name="connsiteY7" fmla="*/ 1341568 h 1677297"/>
              <a:gd name="connsiteX8" fmla="*/ 203268 w 1120124"/>
              <a:gd name="connsiteY8" fmla="*/ 1433121 h 1677297"/>
              <a:gd name="connsiteX9" fmla="*/ 709638 w 1120124"/>
              <a:gd name="connsiteY9" fmla="*/ 1361729 h 1677297"/>
              <a:gd name="connsiteX10" fmla="*/ 1063402 w 1120124"/>
              <a:gd name="connsiteY10" fmla="*/ 932361 h 1677297"/>
              <a:gd name="connsiteX11" fmla="*/ 738438 w 1120124"/>
              <a:gd name="connsiteY11" fmla="*/ 441094 h 1677297"/>
              <a:gd name="connsiteX12" fmla="*/ 261470 w 1120124"/>
              <a:gd name="connsiteY12" fmla="*/ 326988 h 1677297"/>
              <a:gd name="connsiteX13" fmla="*/ 280940 w 1120124"/>
              <a:gd name="connsiteY13" fmla="*/ 438150 h 1677297"/>
              <a:gd name="connsiteX14" fmla="*/ 38916 w 1120124"/>
              <a:gd name="connsiteY14" fmla="*/ 291465 h 1677297"/>
              <a:gd name="connsiteX0" fmla="*/ 38916 w 1120525"/>
              <a:gd name="connsiteY0" fmla="*/ 291465 h 1677297"/>
              <a:gd name="connsiteX1" fmla="*/ 246739 w 1120525"/>
              <a:gd name="connsiteY1" fmla="*/ 0 h 1677297"/>
              <a:gd name="connsiteX2" fmla="*/ 250264 w 1120525"/>
              <a:gd name="connsiteY2" fmla="*/ 123825 h 1677297"/>
              <a:gd name="connsiteX3" fmla="*/ 1120124 w 1120525"/>
              <a:gd name="connsiteY3" fmla="*/ 920115 h 1677297"/>
              <a:gd name="connsiteX4" fmla="*/ 163722 w 1120525"/>
              <a:gd name="connsiteY4" fmla="*/ 1609613 h 1677297"/>
              <a:gd name="connsiteX5" fmla="*/ 127910 w 1120525"/>
              <a:gd name="connsiteY5" fmla="*/ 1677297 h 1677297"/>
              <a:gd name="connsiteX6" fmla="*/ 0 w 1120525"/>
              <a:gd name="connsiteY6" fmla="*/ 1413958 h 1677297"/>
              <a:gd name="connsiteX7" fmla="*/ 201145 w 1120525"/>
              <a:gd name="connsiteY7" fmla="*/ 1341568 h 1677297"/>
              <a:gd name="connsiteX8" fmla="*/ 203268 w 1120525"/>
              <a:gd name="connsiteY8" fmla="*/ 1433121 h 1677297"/>
              <a:gd name="connsiteX9" fmla="*/ 709638 w 1120525"/>
              <a:gd name="connsiteY9" fmla="*/ 1361729 h 1677297"/>
              <a:gd name="connsiteX10" fmla="*/ 1063402 w 1120525"/>
              <a:gd name="connsiteY10" fmla="*/ 932361 h 1677297"/>
              <a:gd name="connsiteX11" fmla="*/ 738438 w 1120525"/>
              <a:gd name="connsiteY11" fmla="*/ 441094 h 1677297"/>
              <a:gd name="connsiteX12" fmla="*/ 261470 w 1120525"/>
              <a:gd name="connsiteY12" fmla="*/ 326988 h 1677297"/>
              <a:gd name="connsiteX13" fmla="*/ 280940 w 1120525"/>
              <a:gd name="connsiteY13" fmla="*/ 438150 h 1677297"/>
              <a:gd name="connsiteX14" fmla="*/ 38916 w 1120525"/>
              <a:gd name="connsiteY14" fmla="*/ 291465 h 1677297"/>
              <a:gd name="connsiteX0" fmla="*/ 38916 w 1122858"/>
              <a:gd name="connsiteY0" fmla="*/ 291465 h 1677297"/>
              <a:gd name="connsiteX1" fmla="*/ 246739 w 1122858"/>
              <a:gd name="connsiteY1" fmla="*/ 0 h 1677297"/>
              <a:gd name="connsiteX2" fmla="*/ 250264 w 1122858"/>
              <a:gd name="connsiteY2" fmla="*/ 123825 h 1677297"/>
              <a:gd name="connsiteX3" fmla="*/ 1120124 w 1122858"/>
              <a:gd name="connsiteY3" fmla="*/ 920115 h 1677297"/>
              <a:gd name="connsiteX4" fmla="*/ 163722 w 1122858"/>
              <a:gd name="connsiteY4" fmla="*/ 1609613 h 1677297"/>
              <a:gd name="connsiteX5" fmla="*/ 127910 w 1122858"/>
              <a:gd name="connsiteY5" fmla="*/ 1677297 h 1677297"/>
              <a:gd name="connsiteX6" fmla="*/ 0 w 1122858"/>
              <a:gd name="connsiteY6" fmla="*/ 1413958 h 1677297"/>
              <a:gd name="connsiteX7" fmla="*/ 201145 w 1122858"/>
              <a:gd name="connsiteY7" fmla="*/ 1341568 h 1677297"/>
              <a:gd name="connsiteX8" fmla="*/ 203268 w 1122858"/>
              <a:gd name="connsiteY8" fmla="*/ 1433121 h 1677297"/>
              <a:gd name="connsiteX9" fmla="*/ 709638 w 1122858"/>
              <a:gd name="connsiteY9" fmla="*/ 1361729 h 1677297"/>
              <a:gd name="connsiteX10" fmla="*/ 1063402 w 1122858"/>
              <a:gd name="connsiteY10" fmla="*/ 932361 h 1677297"/>
              <a:gd name="connsiteX11" fmla="*/ 738438 w 1122858"/>
              <a:gd name="connsiteY11" fmla="*/ 441094 h 1677297"/>
              <a:gd name="connsiteX12" fmla="*/ 261470 w 1122858"/>
              <a:gd name="connsiteY12" fmla="*/ 326988 h 1677297"/>
              <a:gd name="connsiteX13" fmla="*/ 280940 w 1122858"/>
              <a:gd name="connsiteY13" fmla="*/ 438150 h 1677297"/>
              <a:gd name="connsiteX14" fmla="*/ 38916 w 1122858"/>
              <a:gd name="connsiteY14" fmla="*/ 291465 h 1677297"/>
              <a:gd name="connsiteX0" fmla="*/ 38916 w 1122858"/>
              <a:gd name="connsiteY0" fmla="*/ 291465 h 1677297"/>
              <a:gd name="connsiteX1" fmla="*/ 246739 w 1122858"/>
              <a:gd name="connsiteY1" fmla="*/ 0 h 1677297"/>
              <a:gd name="connsiteX2" fmla="*/ 250264 w 1122858"/>
              <a:gd name="connsiteY2" fmla="*/ 123825 h 1677297"/>
              <a:gd name="connsiteX3" fmla="*/ 1120124 w 1122858"/>
              <a:gd name="connsiteY3" fmla="*/ 920115 h 1677297"/>
              <a:gd name="connsiteX4" fmla="*/ 163722 w 1122858"/>
              <a:gd name="connsiteY4" fmla="*/ 1609613 h 1677297"/>
              <a:gd name="connsiteX5" fmla="*/ 127910 w 1122858"/>
              <a:gd name="connsiteY5" fmla="*/ 1677297 h 1677297"/>
              <a:gd name="connsiteX6" fmla="*/ 0 w 1122858"/>
              <a:gd name="connsiteY6" fmla="*/ 1413958 h 1677297"/>
              <a:gd name="connsiteX7" fmla="*/ 201145 w 1122858"/>
              <a:gd name="connsiteY7" fmla="*/ 1341568 h 1677297"/>
              <a:gd name="connsiteX8" fmla="*/ 203268 w 1122858"/>
              <a:gd name="connsiteY8" fmla="*/ 1433121 h 1677297"/>
              <a:gd name="connsiteX9" fmla="*/ 709638 w 1122858"/>
              <a:gd name="connsiteY9" fmla="*/ 1361729 h 1677297"/>
              <a:gd name="connsiteX10" fmla="*/ 1063402 w 1122858"/>
              <a:gd name="connsiteY10" fmla="*/ 932361 h 1677297"/>
              <a:gd name="connsiteX11" fmla="*/ 738438 w 1122858"/>
              <a:gd name="connsiteY11" fmla="*/ 441094 h 1677297"/>
              <a:gd name="connsiteX12" fmla="*/ 261470 w 1122858"/>
              <a:gd name="connsiteY12" fmla="*/ 326988 h 1677297"/>
              <a:gd name="connsiteX13" fmla="*/ 280940 w 1122858"/>
              <a:gd name="connsiteY13" fmla="*/ 438150 h 1677297"/>
              <a:gd name="connsiteX14" fmla="*/ 38916 w 1122858"/>
              <a:gd name="connsiteY14" fmla="*/ 291465 h 1677297"/>
              <a:gd name="connsiteX0" fmla="*/ 38916 w 1122959"/>
              <a:gd name="connsiteY0" fmla="*/ 291465 h 1677297"/>
              <a:gd name="connsiteX1" fmla="*/ 246739 w 1122959"/>
              <a:gd name="connsiteY1" fmla="*/ 0 h 1677297"/>
              <a:gd name="connsiteX2" fmla="*/ 250264 w 1122959"/>
              <a:gd name="connsiteY2" fmla="*/ 123825 h 1677297"/>
              <a:gd name="connsiteX3" fmla="*/ 1120124 w 1122959"/>
              <a:gd name="connsiteY3" fmla="*/ 920115 h 1677297"/>
              <a:gd name="connsiteX4" fmla="*/ 163722 w 1122959"/>
              <a:gd name="connsiteY4" fmla="*/ 1609613 h 1677297"/>
              <a:gd name="connsiteX5" fmla="*/ 127910 w 1122959"/>
              <a:gd name="connsiteY5" fmla="*/ 1677297 h 1677297"/>
              <a:gd name="connsiteX6" fmla="*/ 0 w 1122959"/>
              <a:gd name="connsiteY6" fmla="*/ 1413958 h 1677297"/>
              <a:gd name="connsiteX7" fmla="*/ 201145 w 1122959"/>
              <a:gd name="connsiteY7" fmla="*/ 1341568 h 1677297"/>
              <a:gd name="connsiteX8" fmla="*/ 203268 w 1122959"/>
              <a:gd name="connsiteY8" fmla="*/ 1433121 h 1677297"/>
              <a:gd name="connsiteX9" fmla="*/ 709638 w 1122959"/>
              <a:gd name="connsiteY9" fmla="*/ 1361729 h 1677297"/>
              <a:gd name="connsiteX10" fmla="*/ 1063402 w 1122959"/>
              <a:gd name="connsiteY10" fmla="*/ 932361 h 1677297"/>
              <a:gd name="connsiteX11" fmla="*/ 738438 w 1122959"/>
              <a:gd name="connsiteY11" fmla="*/ 441094 h 1677297"/>
              <a:gd name="connsiteX12" fmla="*/ 261470 w 1122959"/>
              <a:gd name="connsiteY12" fmla="*/ 326988 h 1677297"/>
              <a:gd name="connsiteX13" fmla="*/ 280940 w 1122959"/>
              <a:gd name="connsiteY13" fmla="*/ 438150 h 1677297"/>
              <a:gd name="connsiteX14" fmla="*/ 38916 w 1122959"/>
              <a:gd name="connsiteY14" fmla="*/ 291465 h 1677297"/>
              <a:gd name="connsiteX0" fmla="*/ 38916 w 1120566"/>
              <a:gd name="connsiteY0" fmla="*/ 291465 h 1677297"/>
              <a:gd name="connsiteX1" fmla="*/ 246739 w 1120566"/>
              <a:gd name="connsiteY1" fmla="*/ 0 h 1677297"/>
              <a:gd name="connsiteX2" fmla="*/ 250264 w 1120566"/>
              <a:gd name="connsiteY2" fmla="*/ 123825 h 1677297"/>
              <a:gd name="connsiteX3" fmla="*/ 1120124 w 1120566"/>
              <a:gd name="connsiteY3" fmla="*/ 920115 h 1677297"/>
              <a:gd name="connsiteX4" fmla="*/ 163722 w 1120566"/>
              <a:gd name="connsiteY4" fmla="*/ 1609613 h 1677297"/>
              <a:gd name="connsiteX5" fmla="*/ 127910 w 1120566"/>
              <a:gd name="connsiteY5" fmla="*/ 1677297 h 1677297"/>
              <a:gd name="connsiteX6" fmla="*/ 0 w 1120566"/>
              <a:gd name="connsiteY6" fmla="*/ 1413958 h 1677297"/>
              <a:gd name="connsiteX7" fmla="*/ 201145 w 1120566"/>
              <a:gd name="connsiteY7" fmla="*/ 1341568 h 1677297"/>
              <a:gd name="connsiteX8" fmla="*/ 203268 w 1120566"/>
              <a:gd name="connsiteY8" fmla="*/ 1433121 h 1677297"/>
              <a:gd name="connsiteX9" fmla="*/ 709638 w 1120566"/>
              <a:gd name="connsiteY9" fmla="*/ 1361729 h 1677297"/>
              <a:gd name="connsiteX10" fmla="*/ 1063402 w 1120566"/>
              <a:gd name="connsiteY10" fmla="*/ 932361 h 1677297"/>
              <a:gd name="connsiteX11" fmla="*/ 738438 w 1120566"/>
              <a:gd name="connsiteY11" fmla="*/ 441094 h 1677297"/>
              <a:gd name="connsiteX12" fmla="*/ 261470 w 1120566"/>
              <a:gd name="connsiteY12" fmla="*/ 326988 h 1677297"/>
              <a:gd name="connsiteX13" fmla="*/ 280940 w 1120566"/>
              <a:gd name="connsiteY13" fmla="*/ 438150 h 1677297"/>
              <a:gd name="connsiteX14" fmla="*/ 38916 w 1120566"/>
              <a:gd name="connsiteY14" fmla="*/ 291465 h 1677297"/>
              <a:gd name="connsiteX0" fmla="*/ 38916 w 1120225"/>
              <a:gd name="connsiteY0" fmla="*/ 291465 h 1677297"/>
              <a:gd name="connsiteX1" fmla="*/ 246739 w 1120225"/>
              <a:gd name="connsiteY1" fmla="*/ 0 h 1677297"/>
              <a:gd name="connsiteX2" fmla="*/ 250264 w 1120225"/>
              <a:gd name="connsiteY2" fmla="*/ 123825 h 1677297"/>
              <a:gd name="connsiteX3" fmla="*/ 1120124 w 1120225"/>
              <a:gd name="connsiteY3" fmla="*/ 920115 h 1677297"/>
              <a:gd name="connsiteX4" fmla="*/ 163722 w 1120225"/>
              <a:gd name="connsiteY4" fmla="*/ 1609613 h 1677297"/>
              <a:gd name="connsiteX5" fmla="*/ 127910 w 1120225"/>
              <a:gd name="connsiteY5" fmla="*/ 1677297 h 1677297"/>
              <a:gd name="connsiteX6" fmla="*/ 0 w 1120225"/>
              <a:gd name="connsiteY6" fmla="*/ 1413958 h 1677297"/>
              <a:gd name="connsiteX7" fmla="*/ 201145 w 1120225"/>
              <a:gd name="connsiteY7" fmla="*/ 1341568 h 1677297"/>
              <a:gd name="connsiteX8" fmla="*/ 203268 w 1120225"/>
              <a:gd name="connsiteY8" fmla="*/ 1433121 h 1677297"/>
              <a:gd name="connsiteX9" fmla="*/ 709638 w 1120225"/>
              <a:gd name="connsiteY9" fmla="*/ 1361729 h 1677297"/>
              <a:gd name="connsiteX10" fmla="*/ 1063402 w 1120225"/>
              <a:gd name="connsiteY10" fmla="*/ 932361 h 1677297"/>
              <a:gd name="connsiteX11" fmla="*/ 738438 w 1120225"/>
              <a:gd name="connsiteY11" fmla="*/ 441094 h 1677297"/>
              <a:gd name="connsiteX12" fmla="*/ 261470 w 1120225"/>
              <a:gd name="connsiteY12" fmla="*/ 326988 h 1677297"/>
              <a:gd name="connsiteX13" fmla="*/ 280940 w 1120225"/>
              <a:gd name="connsiteY13" fmla="*/ 438150 h 1677297"/>
              <a:gd name="connsiteX14" fmla="*/ 38916 w 1120225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920115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46606 w 1120224"/>
              <a:gd name="connsiteY10" fmla="*/ 937804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920115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46606 w 1120224"/>
              <a:gd name="connsiteY10" fmla="*/ 937804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920115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46606 w 1120224"/>
              <a:gd name="connsiteY10" fmla="*/ 937804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920115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46606 w 1120224"/>
              <a:gd name="connsiteY10" fmla="*/ 937804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920115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46606 w 1120224"/>
              <a:gd name="connsiteY10" fmla="*/ 937804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920115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10271 w 1120224"/>
              <a:gd name="connsiteY10" fmla="*/ 902750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091165"/>
              <a:gd name="connsiteY0" fmla="*/ 291465 h 1677297"/>
              <a:gd name="connsiteX1" fmla="*/ 246739 w 1091165"/>
              <a:gd name="connsiteY1" fmla="*/ 0 h 1677297"/>
              <a:gd name="connsiteX2" fmla="*/ 250264 w 1091165"/>
              <a:gd name="connsiteY2" fmla="*/ 123825 h 1677297"/>
              <a:gd name="connsiteX3" fmla="*/ 1091056 w 1091165"/>
              <a:gd name="connsiteY3" fmla="*/ 906094 h 1677297"/>
              <a:gd name="connsiteX4" fmla="*/ 163722 w 1091165"/>
              <a:gd name="connsiteY4" fmla="*/ 1609613 h 1677297"/>
              <a:gd name="connsiteX5" fmla="*/ 127910 w 1091165"/>
              <a:gd name="connsiteY5" fmla="*/ 1677297 h 1677297"/>
              <a:gd name="connsiteX6" fmla="*/ 0 w 1091165"/>
              <a:gd name="connsiteY6" fmla="*/ 1413958 h 1677297"/>
              <a:gd name="connsiteX7" fmla="*/ 201145 w 1091165"/>
              <a:gd name="connsiteY7" fmla="*/ 1341568 h 1677297"/>
              <a:gd name="connsiteX8" fmla="*/ 203268 w 1091165"/>
              <a:gd name="connsiteY8" fmla="*/ 1433121 h 1677297"/>
              <a:gd name="connsiteX9" fmla="*/ 709638 w 1091165"/>
              <a:gd name="connsiteY9" fmla="*/ 1361729 h 1677297"/>
              <a:gd name="connsiteX10" fmla="*/ 1010271 w 1091165"/>
              <a:gd name="connsiteY10" fmla="*/ 902750 h 1677297"/>
              <a:gd name="connsiteX11" fmla="*/ 738438 w 1091165"/>
              <a:gd name="connsiteY11" fmla="*/ 441094 h 1677297"/>
              <a:gd name="connsiteX12" fmla="*/ 261470 w 1091165"/>
              <a:gd name="connsiteY12" fmla="*/ 326988 h 1677297"/>
              <a:gd name="connsiteX13" fmla="*/ 280940 w 1091165"/>
              <a:gd name="connsiteY13" fmla="*/ 438150 h 1677297"/>
              <a:gd name="connsiteX14" fmla="*/ 38916 w 1091165"/>
              <a:gd name="connsiteY14" fmla="*/ 291465 h 1677297"/>
              <a:gd name="connsiteX0" fmla="*/ 38916 w 1120224"/>
              <a:gd name="connsiteY0" fmla="*/ 291465 h 1677297"/>
              <a:gd name="connsiteX1" fmla="*/ 246739 w 1120224"/>
              <a:gd name="connsiteY1" fmla="*/ 0 h 1677297"/>
              <a:gd name="connsiteX2" fmla="*/ 250264 w 1120224"/>
              <a:gd name="connsiteY2" fmla="*/ 123825 h 1677297"/>
              <a:gd name="connsiteX3" fmla="*/ 1120124 w 1120224"/>
              <a:gd name="connsiteY3" fmla="*/ 899083 h 1677297"/>
              <a:gd name="connsiteX4" fmla="*/ 163722 w 1120224"/>
              <a:gd name="connsiteY4" fmla="*/ 1609613 h 1677297"/>
              <a:gd name="connsiteX5" fmla="*/ 127910 w 1120224"/>
              <a:gd name="connsiteY5" fmla="*/ 1677297 h 1677297"/>
              <a:gd name="connsiteX6" fmla="*/ 0 w 1120224"/>
              <a:gd name="connsiteY6" fmla="*/ 1413958 h 1677297"/>
              <a:gd name="connsiteX7" fmla="*/ 201145 w 1120224"/>
              <a:gd name="connsiteY7" fmla="*/ 1341568 h 1677297"/>
              <a:gd name="connsiteX8" fmla="*/ 203268 w 1120224"/>
              <a:gd name="connsiteY8" fmla="*/ 1433121 h 1677297"/>
              <a:gd name="connsiteX9" fmla="*/ 709638 w 1120224"/>
              <a:gd name="connsiteY9" fmla="*/ 1361729 h 1677297"/>
              <a:gd name="connsiteX10" fmla="*/ 1010271 w 1120224"/>
              <a:gd name="connsiteY10" fmla="*/ 902750 h 1677297"/>
              <a:gd name="connsiteX11" fmla="*/ 738438 w 1120224"/>
              <a:gd name="connsiteY11" fmla="*/ 441094 h 1677297"/>
              <a:gd name="connsiteX12" fmla="*/ 261470 w 1120224"/>
              <a:gd name="connsiteY12" fmla="*/ 326988 h 1677297"/>
              <a:gd name="connsiteX13" fmla="*/ 280940 w 1120224"/>
              <a:gd name="connsiteY13" fmla="*/ 438150 h 1677297"/>
              <a:gd name="connsiteX14" fmla="*/ 38916 w 1120224"/>
              <a:gd name="connsiteY14" fmla="*/ 291465 h 1677297"/>
              <a:gd name="connsiteX0" fmla="*/ 38916 w 1120700"/>
              <a:gd name="connsiteY0" fmla="*/ 291465 h 1677297"/>
              <a:gd name="connsiteX1" fmla="*/ 246739 w 1120700"/>
              <a:gd name="connsiteY1" fmla="*/ 0 h 1677297"/>
              <a:gd name="connsiteX2" fmla="*/ 250264 w 1120700"/>
              <a:gd name="connsiteY2" fmla="*/ 123825 h 1677297"/>
              <a:gd name="connsiteX3" fmla="*/ 1120124 w 1120700"/>
              <a:gd name="connsiteY3" fmla="*/ 899083 h 1677297"/>
              <a:gd name="connsiteX4" fmla="*/ 163722 w 1120700"/>
              <a:gd name="connsiteY4" fmla="*/ 1609613 h 1677297"/>
              <a:gd name="connsiteX5" fmla="*/ 127910 w 1120700"/>
              <a:gd name="connsiteY5" fmla="*/ 1677297 h 1677297"/>
              <a:gd name="connsiteX6" fmla="*/ 0 w 1120700"/>
              <a:gd name="connsiteY6" fmla="*/ 1413958 h 1677297"/>
              <a:gd name="connsiteX7" fmla="*/ 201145 w 1120700"/>
              <a:gd name="connsiteY7" fmla="*/ 1341568 h 1677297"/>
              <a:gd name="connsiteX8" fmla="*/ 203268 w 1120700"/>
              <a:gd name="connsiteY8" fmla="*/ 1433121 h 1677297"/>
              <a:gd name="connsiteX9" fmla="*/ 709638 w 1120700"/>
              <a:gd name="connsiteY9" fmla="*/ 1361729 h 1677297"/>
              <a:gd name="connsiteX10" fmla="*/ 1010271 w 1120700"/>
              <a:gd name="connsiteY10" fmla="*/ 902750 h 1677297"/>
              <a:gd name="connsiteX11" fmla="*/ 738438 w 1120700"/>
              <a:gd name="connsiteY11" fmla="*/ 441094 h 1677297"/>
              <a:gd name="connsiteX12" fmla="*/ 261470 w 1120700"/>
              <a:gd name="connsiteY12" fmla="*/ 326988 h 1677297"/>
              <a:gd name="connsiteX13" fmla="*/ 280940 w 1120700"/>
              <a:gd name="connsiteY13" fmla="*/ 438150 h 1677297"/>
              <a:gd name="connsiteX14" fmla="*/ 38916 w 1120700"/>
              <a:gd name="connsiteY14" fmla="*/ 291465 h 1677297"/>
              <a:gd name="connsiteX0" fmla="*/ 38916 w 1125484"/>
              <a:gd name="connsiteY0" fmla="*/ 291465 h 1677297"/>
              <a:gd name="connsiteX1" fmla="*/ 246739 w 1125484"/>
              <a:gd name="connsiteY1" fmla="*/ 0 h 1677297"/>
              <a:gd name="connsiteX2" fmla="*/ 250264 w 1125484"/>
              <a:gd name="connsiteY2" fmla="*/ 123825 h 1677297"/>
              <a:gd name="connsiteX3" fmla="*/ 1120124 w 1125484"/>
              <a:gd name="connsiteY3" fmla="*/ 899083 h 1677297"/>
              <a:gd name="connsiteX4" fmla="*/ 163722 w 1125484"/>
              <a:gd name="connsiteY4" fmla="*/ 1609613 h 1677297"/>
              <a:gd name="connsiteX5" fmla="*/ 127910 w 1125484"/>
              <a:gd name="connsiteY5" fmla="*/ 1677297 h 1677297"/>
              <a:gd name="connsiteX6" fmla="*/ 0 w 1125484"/>
              <a:gd name="connsiteY6" fmla="*/ 1413958 h 1677297"/>
              <a:gd name="connsiteX7" fmla="*/ 201145 w 1125484"/>
              <a:gd name="connsiteY7" fmla="*/ 1341568 h 1677297"/>
              <a:gd name="connsiteX8" fmla="*/ 203268 w 1125484"/>
              <a:gd name="connsiteY8" fmla="*/ 1433121 h 1677297"/>
              <a:gd name="connsiteX9" fmla="*/ 709638 w 1125484"/>
              <a:gd name="connsiteY9" fmla="*/ 1361729 h 1677297"/>
              <a:gd name="connsiteX10" fmla="*/ 1010271 w 1125484"/>
              <a:gd name="connsiteY10" fmla="*/ 902750 h 1677297"/>
              <a:gd name="connsiteX11" fmla="*/ 738438 w 1125484"/>
              <a:gd name="connsiteY11" fmla="*/ 441094 h 1677297"/>
              <a:gd name="connsiteX12" fmla="*/ 261470 w 1125484"/>
              <a:gd name="connsiteY12" fmla="*/ 326988 h 1677297"/>
              <a:gd name="connsiteX13" fmla="*/ 280940 w 1125484"/>
              <a:gd name="connsiteY13" fmla="*/ 438150 h 1677297"/>
              <a:gd name="connsiteX14" fmla="*/ 38916 w 1125484"/>
              <a:gd name="connsiteY14" fmla="*/ 291465 h 1677297"/>
              <a:gd name="connsiteX0" fmla="*/ 38916 w 1125483"/>
              <a:gd name="connsiteY0" fmla="*/ 291465 h 1677297"/>
              <a:gd name="connsiteX1" fmla="*/ 246739 w 1125483"/>
              <a:gd name="connsiteY1" fmla="*/ 0 h 1677297"/>
              <a:gd name="connsiteX2" fmla="*/ 250264 w 1125483"/>
              <a:gd name="connsiteY2" fmla="*/ 123825 h 1677297"/>
              <a:gd name="connsiteX3" fmla="*/ 1120124 w 1125483"/>
              <a:gd name="connsiteY3" fmla="*/ 899083 h 1677297"/>
              <a:gd name="connsiteX4" fmla="*/ 163722 w 1125483"/>
              <a:gd name="connsiteY4" fmla="*/ 1609613 h 1677297"/>
              <a:gd name="connsiteX5" fmla="*/ 127910 w 1125483"/>
              <a:gd name="connsiteY5" fmla="*/ 1677297 h 1677297"/>
              <a:gd name="connsiteX6" fmla="*/ 0 w 1125483"/>
              <a:gd name="connsiteY6" fmla="*/ 1413958 h 1677297"/>
              <a:gd name="connsiteX7" fmla="*/ 201145 w 1125483"/>
              <a:gd name="connsiteY7" fmla="*/ 1341568 h 1677297"/>
              <a:gd name="connsiteX8" fmla="*/ 203268 w 1125483"/>
              <a:gd name="connsiteY8" fmla="*/ 1433121 h 1677297"/>
              <a:gd name="connsiteX9" fmla="*/ 709638 w 1125483"/>
              <a:gd name="connsiteY9" fmla="*/ 1396783 h 1677297"/>
              <a:gd name="connsiteX10" fmla="*/ 1010271 w 1125483"/>
              <a:gd name="connsiteY10" fmla="*/ 902750 h 1677297"/>
              <a:gd name="connsiteX11" fmla="*/ 738438 w 1125483"/>
              <a:gd name="connsiteY11" fmla="*/ 441094 h 1677297"/>
              <a:gd name="connsiteX12" fmla="*/ 261470 w 1125483"/>
              <a:gd name="connsiteY12" fmla="*/ 326988 h 1677297"/>
              <a:gd name="connsiteX13" fmla="*/ 280940 w 1125483"/>
              <a:gd name="connsiteY13" fmla="*/ 438150 h 1677297"/>
              <a:gd name="connsiteX14" fmla="*/ 38916 w 1125483"/>
              <a:gd name="connsiteY14" fmla="*/ 291465 h 1677297"/>
              <a:gd name="connsiteX0" fmla="*/ 38916 w 1125483"/>
              <a:gd name="connsiteY0" fmla="*/ 291465 h 1677297"/>
              <a:gd name="connsiteX1" fmla="*/ 246739 w 1125483"/>
              <a:gd name="connsiteY1" fmla="*/ 0 h 1677297"/>
              <a:gd name="connsiteX2" fmla="*/ 250264 w 1125483"/>
              <a:gd name="connsiteY2" fmla="*/ 123825 h 1677297"/>
              <a:gd name="connsiteX3" fmla="*/ 1120124 w 1125483"/>
              <a:gd name="connsiteY3" fmla="*/ 899083 h 1677297"/>
              <a:gd name="connsiteX4" fmla="*/ 163722 w 1125483"/>
              <a:gd name="connsiteY4" fmla="*/ 1609613 h 1677297"/>
              <a:gd name="connsiteX5" fmla="*/ 127910 w 1125483"/>
              <a:gd name="connsiteY5" fmla="*/ 1677297 h 1677297"/>
              <a:gd name="connsiteX6" fmla="*/ 0 w 1125483"/>
              <a:gd name="connsiteY6" fmla="*/ 1413958 h 1677297"/>
              <a:gd name="connsiteX7" fmla="*/ 201145 w 1125483"/>
              <a:gd name="connsiteY7" fmla="*/ 1341568 h 1677297"/>
              <a:gd name="connsiteX8" fmla="*/ 203268 w 1125483"/>
              <a:gd name="connsiteY8" fmla="*/ 1433121 h 1677297"/>
              <a:gd name="connsiteX9" fmla="*/ 709638 w 1125483"/>
              <a:gd name="connsiteY9" fmla="*/ 1396783 h 1677297"/>
              <a:gd name="connsiteX10" fmla="*/ 1010271 w 1125483"/>
              <a:gd name="connsiteY10" fmla="*/ 902750 h 1677297"/>
              <a:gd name="connsiteX11" fmla="*/ 694835 w 1125483"/>
              <a:gd name="connsiteY11" fmla="*/ 385007 h 1677297"/>
              <a:gd name="connsiteX12" fmla="*/ 261470 w 1125483"/>
              <a:gd name="connsiteY12" fmla="*/ 326988 h 1677297"/>
              <a:gd name="connsiteX13" fmla="*/ 280940 w 1125483"/>
              <a:gd name="connsiteY13" fmla="*/ 438150 h 1677297"/>
              <a:gd name="connsiteX14" fmla="*/ 38916 w 1125483"/>
              <a:gd name="connsiteY14" fmla="*/ 291465 h 1677297"/>
              <a:gd name="connsiteX0" fmla="*/ 38916 w 1125483"/>
              <a:gd name="connsiteY0" fmla="*/ 291465 h 1677297"/>
              <a:gd name="connsiteX1" fmla="*/ 246739 w 1125483"/>
              <a:gd name="connsiteY1" fmla="*/ 0 h 1677297"/>
              <a:gd name="connsiteX2" fmla="*/ 250264 w 1125483"/>
              <a:gd name="connsiteY2" fmla="*/ 123825 h 1677297"/>
              <a:gd name="connsiteX3" fmla="*/ 1120124 w 1125483"/>
              <a:gd name="connsiteY3" fmla="*/ 899083 h 1677297"/>
              <a:gd name="connsiteX4" fmla="*/ 163722 w 1125483"/>
              <a:gd name="connsiteY4" fmla="*/ 1609613 h 1677297"/>
              <a:gd name="connsiteX5" fmla="*/ 127910 w 1125483"/>
              <a:gd name="connsiteY5" fmla="*/ 1677297 h 1677297"/>
              <a:gd name="connsiteX6" fmla="*/ 0 w 1125483"/>
              <a:gd name="connsiteY6" fmla="*/ 1413958 h 1677297"/>
              <a:gd name="connsiteX7" fmla="*/ 201145 w 1125483"/>
              <a:gd name="connsiteY7" fmla="*/ 1341568 h 1677297"/>
              <a:gd name="connsiteX8" fmla="*/ 203268 w 1125483"/>
              <a:gd name="connsiteY8" fmla="*/ 1433121 h 1677297"/>
              <a:gd name="connsiteX9" fmla="*/ 709638 w 1125483"/>
              <a:gd name="connsiteY9" fmla="*/ 1396783 h 1677297"/>
              <a:gd name="connsiteX10" fmla="*/ 1010271 w 1125483"/>
              <a:gd name="connsiteY10" fmla="*/ 902750 h 1677297"/>
              <a:gd name="connsiteX11" fmla="*/ 694835 w 1125483"/>
              <a:gd name="connsiteY11" fmla="*/ 385007 h 1677297"/>
              <a:gd name="connsiteX12" fmla="*/ 261470 w 1125483"/>
              <a:gd name="connsiteY12" fmla="*/ 326988 h 1677297"/>
              <a:gd name="connsiteX13" fmla="*/ 280940 w 1125483"/>
              <a:gd name="connsiteY13" fmla="*/ 438150 h 1677297"/>
              <a:gd name="connsiteX14" fmla="*/ 38916 w 1125483"/>
              <a:gd name="connsiteY14" fmla="*/ 291465 h 1677297"/>
              <a:gd name="connsiteX0" fmla="*/ 38916 w 1125483"/>
              <a:gd name="connsiteY0" fmla="*/ 291465 h 1677297"/>
              <a:gd name="connsiteX1" fmla="*/ 246739 w 1125483"/>
              <a:gd name="connsiteY1" fmla="*/ 0 h 1677297"/>
              <a:gd name="connsiteX2" fmla="*/ 250264 w 1125483"/>
              <a:gd name="connsiteY2" fmla="*/ 123825 h 1677297"/>
              <a:gd name="connsiteX3" fmla="*/ 1120124 w 1125483"/>
              <a:gd name="connsiteY3" fmla="*/ 899083 h 1677297"/>
              <a:gd name="connsiteX4" fmla="*/ 163722 w 1125483"/>
              <a:gd name="connsiteY4" fmla="*/ 1609613 h 1677297"/>
              <a:gd name="connsiteX5" fmla="*/ 127910 w 1125483"/>
              <a:gd name="connsiteY5" fmla="*/ 1677297 h 1677297"/>
              <a:gd name="connsiteX6" fmla="*/ 0 w 1125483"/>
              <a:gd name="connsiteY6" fmla="*/ 1413958 h 1677297"/>
              <a:gd name="connsiteX7" fmla="*/ 201145 w 1125483"/>
              <a:gd name="connsiteY7" fmla="*/ 1341568 h 1677297"/>
              <a:gd name="connsiteX8" fmla="*/ 203268 w 1125483"/>
              <a:gd name="connsiteY8" fmla="*/ 1433121 h 1677297"/>
              <a:gd name="connsiteX9" fmla="*/ 709638 w 1125483"/>
              <a:gd name="connsiteY9" fmla="*/ 1396783 h 1677297"/>
              <a:gd name="connsiteX10" fmla="*/ 1010271 w 1125483"/>
              <a:gd name="connsiteY10" fmla="*/ 902750 h 1677297"/>
              <a:gd name="connsiteX11" fmla="*/ 694835 w 1125483"/>
              <a:gd name="connsiteY11" fmla="*/ 385007 h 1677297"/>
              <a:gd name="connsiteX12" fmla="*/ 261470 w 1125483"/>
              <a:gd name="connsiteY12" fmla="*/ 326988 h 1677297"/>
              <a:gd name="connsiteX13" fmla="*/ 280940 w 1125483"/>
              <a:gd name="connsiteY13" fmla="*/ 438150 h 1677297"/>
              <a:gd name="connsiteX14" fmla="*/ 38916 w 1125483"/>
              <a:gd name="connsiteY14" fmla="*/ 291465 h 1677297"/>
              <a:gd name="connsiteX0" fmla="*/ 38916 w 1120995"/>
              <a:gd name="connsiteY0" fmla="*/ 291465 h 1677297"/>
              <a:gd name="connsiteX1" fmla="*/ 246739 w 1120995"/>
              <a:gd name="connsiteY1" fmla="*/ 0 h 1677297"/>
              <a:gd name="connsiteX2" fmla="*/ 250264 w 1120995"/>
              <a:gd name="connsiteY2" fmla="*/ 123825 h 1677297"/>
              <a:gd name="connsiteX3" fmla="*/ 1120124 w 1120995"/>
              <a:gd name="connsiteY3" fmla="*/ 899083 h 1677297"/>
              <a:gd name="connsiteX4" fmla="*/ 163722 w 1120995"/>
              <a:gd name="connsiteY4" fmla="*/ 1609613 h 1677297"/>
              <a:gd name="connsiteX5" fmla="*/ 127910 w 1120995"/>
              <a:gd name="connsiteY5" fmla="*/ 1677297 h 1677297"/>
              <a:gd name="connsiteX6" fmla="*/ 0 w 1120995"/>
              <a:gd name="connsiteY6" fmla="*/ 1413958 h 1677297"/>
              <a:gd name="connsiteX7" fmla="*/ 201145 w 1120995"/>
              <a:gd name="connsiteY7" fmla="*/ 1341568 h 1677297"/>
              <a:gd name="connsiteX8" fmla="*/ 203268 w 1120995"/>
              <a:gd name="connsiteY8" fmla="*/ 1433121 h 1677297"/>
              <a:gd name="connsiteX9" fmla="*/ 709638 w 1120995"/>
              <a:gd name="connsiteY9" fmla="*/ 1396783 h 1677297"/>
              <a:gd name="connsiteX10" fmla="*/ 1010271 w 1120995"/>
              <a:gd name="connsiteY10" fmla="*/ 902750 h 1677297"/>
              <a:gd name="connsiteX11" fmla="*/ 694835 w 1120995"/>
              <a:gd name="connsiteY11" fmla="*/ 385007 h 1677297"/>
              <a:gd name="connsiteX12" fmla="*/ 261470 w 1120995"/>
              <a:gd name="connsiteY12" fmla="*/ 326988 h 1677297"/>
              <a:gd name="connsiteX13" fmla="*/ 280940 w 1120995"/>
              <a:gd name="connsiteY13" fmla="*/ 438150 h 1677297"/>
              <a:gd name="connsiteX14" fmla="*/ 38916 w 1120995"/>
              <a:gd name="connsiteY14" fmla="*/ 291465 h 1677297"/>
              <a:gd name="connsiteX0" fmla="*/ 38916 w 1120996"/>
              <a:gd name="connsiteY0" fmla="*/ 291465 h 1677297"/>
              <a:gd name="connsiteX1" fmla="*/ 246739 w 1120996"/>
              <a:gd name="connsiteY1" fmla="*/ 0 h 1677297"/>
              <a:gd name="connsiteX2" fmla="*/ 250264 w 1120996"/>
              <a:gd name="connsiteY2" fmla="*/ 123825 h 1677297"/>
              <a:gd name="connsiteX3" fmla="*/ 1120124 w 1120996"/>
              <a:gd name="connsiteY3" fmla="*/ 899083 h 1677297"/>
              <a:gd name="connsiteX4" fmla="*/ 163722 w 1120996"/>
              <a:gd name="connsiteY4" fmla="*/ 1609613 h 1677297"/>
              <a:gd name="connsiteX5" fmla="*/ 127910 w 1120996"/>
              <a:gd name="connsiteY5" fmla="*/ 1677297 h 1677297"/>
              <a:gd name="connsiteX6" fmla="*/ 0 w 1120996"/>
              <a:gd name="connsiteY6" fmla="*/ 1413958 h 1677297"/>
              <a:gd name="connsiteX7" fmla="*/ 201145 w 1120996"/>
              <a:gd name="connsiteY7" fmla="*/ 1341568 h 1677297"/>
              <a:gd name="connsiteX8" fmla="*/ 203268 w 1120996"/>
              <a:gd name="connsiteY8" fmla="*/ 1433121 h 1677297"/>
              <a:gd name="connsiteX9" fmla="*/ 709638 w 1120996"/>
              <a:gd name="connsiteY9" fmla="*/ 1396783 h 1677297"/>
              <a:gd name="connsiteX10" fmla="*/ 1010271 w 1120996"/>
              <a:gd name="connsiteY10" fmla="*/ 902750 h 1677297"/>
              <a:gd name="connsiteX11" fmla="*/ 694835 w 1120996"/>
              <a:gd name="connsiteY11" fmla="*/ 385007 h 1677297"/>
              <a:gd name="connsiteX12" fmla="*/ 261470 w 1120996"/>
              <a:gd name="connsiteY12" fmla="*/ 326988 h 1677297"/>
              <a:gd name="connsiteX13" fmla="*/ 280940 w 1120996"/>
              <a:gd name="connsiteY13" fmla="*/ 438150 h 1677297"/>
              <a:gd name="connsiteX14" fmla="*/ 38916 w 1120996"/>
              <a:gd name="connsiteY14" fmla="*/ 291465 h 1677297"/>
              <a:gd name="connsiteX0" fmla="*/ 38916 w 1120700"/>
              <a:gd name="connsiteY0" fmla="*/ 291465 h 1677297"/>
              <a:gd name="connsiteX1" fmla="*/ 246739 w 1120700"/>
              <a:gd name="connsiteY1" fmla="*/ 0 h 1677297"/>
              <a:gd name="connsiteX2" fmla="*/ 250264 w 1120700"/>
              <a:gd name="connsiteY2" fmla="*/ 123825 h 1677297"/>
              <a:gd name="connsiteX3" fmla="*/ 1120124 w 1120700"/>
              <a:gd name="connsiteY3" fmla="*/ 899083 h 1677297"/>
              <a:gd name="connsiteX4" fmla="*/ 163722 w 1120700"/>
              <a:gd name="connsiteY4" fmla="*/ 1609613 h 1677297"/>
              <a:gd name="connsiteX5" fmla="*/ 127910 w 1120700"/>
              <a:gd name="connsiteY5" fmla="*/ 1677297 h 1677297"/>
              <a:gd name="connsiteX6" fmla="*/ 0 w 1120700"/>
              <a:gd name="connsiteY6" fmla="*/ 1413958 h 1677297"/>
              <a:gd name="connsiteX7" fmla="*/ 201145 w 1120700"/>
              <a:gd name="connsiteY7" fmla="*/ 1341568 h 1677297"/>
              <a:gd name="connsiteX8" fmla="*/ 203268 w 1120700"/>
              <a:gd name="connsiteY8" fmla="*/ 1433121 h 1677297"/>
              <a:gd name="connsiteX9" fmla="*/ 709638 w 1120700"/>
              <a:gd name="connsiteY9" fmla="*/ 1396783 h 1677297"/>
              <a:gd name="connsiteX10" fmla="*/ 1010271 w 1120700"/>
              <a:gd name="connsiteY10" fmla="*/ 902750 h 1677297"/>
              <a:gd name="connsiteX11" fmla="*/ 694835 w 1120700"/>
              <a:gd name="connsiteY11" fmla="*/ 385007 h 1677297"/>
              <a:gd name="connsiteX12" fmla="*/ 261470 w 1120700"/>
              <a:gd name="connsiteY12" fmla="*/ 326988 h 1677297"/>
              <a:gd name="connsiteX13" fmla="*/ 280940 w 1120700"/>
              <a:gd name="connsiteY13" fmla="*/ 438150 h 1677297"/>
              <a:gd name="connsiteX14" fmla="*/ 38916 w 1120700"/>
              <a:gd name="connsiteY14" fmla="*/ 291465 h 1677297"/>
              <a:gd name="connsiteX0" fmla="*/ 38916 w 1120124"/>
              <a:gd name="connsiteY0" fmla="*/ 291465 h 1677297"/>
              <a:gd name="connsiteX1" fmla="*/ 246739 w 1120124"/>
              <a:gd name="connsiteY1" fmla="*/ 0 h 1677297"/>
              <a:gd name="connsiteX2" fmla="*/ 250264 w 1120124"/>
              <a:gd name="connsiteY2" fmla="*/ 123825 h 1677297"/>
              <a:gd name="connsiteX3" fmla="*/ 1120124 w 1120124"/>
              <a:gd name="connsiteY3" fmla="*/ 899083 h 1677297"/>
              <a:gd name="connsiteX4" fmla="*/ 163722 w 1120124"/>
              <a:gd name="connsiteY4" fmla="*/ 1609613 h 1677297"/>
              <a:gd name="connsiteX5" fmla="*/ 127910 w 1120124"/>
              <a:gd name="connsiteY5" fmla="*/ 1677297 h 1677297"/>
              <a:gd name="connsiteX6" fmla="*/ 0 w 1120124"/>
              <a:gd name="connsiteY6" fmla="*/ 1413958 h 1677297"/>
              <a:gd name="connsiteX7" fmla="*/ 201145 w 1120124"/>
              <a:gd name="connsiteY7" fmla="*/ 1341568 h 1677297"/>
              <a:gd name="connsiteX8" fmla="*/ 203268 w 1120124"/>
              <a:gd name="connsiteY8" fmla="*/ 1433121 h 1677297"/>
              <a:gd name="connsiteX9" fmla="*/ 709638 w 1120124"/>
              <a:gd name="connsiteY9" fmla="*/ 1396783 h 1677297"/>
              <a:gd name="connsiteX10" fmla="*/ 1010271 w 1120124"/>
              <a:gd name="connsiteY10" fmla="*/ 902750 h 1677297"/>
              <a:gd name="connsiteX11" fmla="*/ 694835 w 1120124"/>
              <a:gd name="connsiteY11" fmla="*/ 385007 h 1677297"/>
              <a:gd name="connsiteX12" fmla="*/ 261470 w 1120124"/>
              <a:gd name="connsiteY12" fmla="*/ 326988 h 1677297"/>
              <a:gd name="connsiteX13" fmla="*/ 280940 w 1120124"/>
              <a:gd name="connsiteY13" fmla="*/ 438150 h 1677297"/>
              <a:gd name="connsiteX14" fmla="*/ 38916 w 1120124"/>
              <a:gd name="connsiteY14" fmla="*/ 291465 h 1677297"/>
              <a:gd name="connsiteX0" fmla="*/ 38916 w 1120124"/>
              <a:gd name="connsiteY0" fmla="*/ 291465 h 1677297"/>
              <a:gd name="connsiteX1" fmla="*/ 246739 w 1120124"/>
              <a:gd name="connsiteY1" fmla="*/ 0 h 1677297"/>
              <a:gd name="connsiteX2" fmla="*/ 250264 w 1120124"/>
              <a:gd name="connsiteY2" fmla="*/ 123825 h 1677297"/>
              <a:gd name="connsiteX3" fmla="*/ 1120124 w 1120124"/>
              <a:gd name="connsiteY3" fmla="*/ 899083 h 1677297"/>
              <a:gd name="connsiteX4" fmla="*/ 163722 w 1120124"/>
              <a:gd name="connsiteY4" fmla="*/ 1609613 h 1677297"/>
              <a:gd name="connsiteX5" fmla="*/ 127910 w 1120124"/>
              <a:gd name="connsiteY5" fmla="*/ 1677297 h 1677297"/>
              <a:gd name="connsiteX6" fmla="*/ 0 w 1120124"/>
              <a:gd name="connsiteY6" fmla="*/ 1413958 h 1677297"/>
              <a:gd name="connsiteX7" fmla="*/ 201145 w 1120124"/>
              <a:gd name="connsiteY7" fmla="*/ 1341568 h 1677297"/>
              <a:gd name="connsiteX8" fmla="*/ 203268 w 1120124"/>
              <a:gd name="connsiteY8" fmla="*/ 1433121 h 1677297"/>
              <a:gd name="connsiteX9" fmla="*/ 709638 w 1120124"/>
              <a:gd name="connsiteY9" fmla="*/ 1396783 h 1677297"/>
              <a:gd name="connsiteX10" fmla="*/ 1010271 w 1120124"/>
              <a:gd name="connsiteY10" fmla="*/ 902750 h 1677297"/>
              <a:gd name="connsiteX11" fmla="*/ 694835 w 1120124"/>
              <a:gd name="connsiteY11" fmla="*/ 385007 h 1677297"/>
              <a:gd name="connsiteX12" fmla="*/ 261470 w 1120124"/>
              <a:gd name="connsiteY12" fmla="*/ 326988 h 1677297"/>
              <a:gd name="connsiteX13" fmla="*/ 280940 w 1120124"/>
              <a:gd name="connsiteY13" fmla="*/ 438150 h 1677297"/>
              <a:gd name="connsiteX14" fmla="*/ 38916 w 1120124"/>
              <a:gd name="connsiteY14" fmla="*/ 291465 h 1677297"/>
              <a:gd name="connsiteX0" fmla="*/ 38916 w 1120124"/>
              <a:gd name="connsiteY0" fmla="*/ 291465 h 1677297"/>
              <a:gd name="connsiteX1" fmla="*/ 246739 w 1120124"/>
              <a:gd name="connsiteY1" fmla="*/ 0 h 1677297"/>
              <a:gd name="connsiteX2" fmla="*/ 250264 w 1120124"/>
              <a:gd name="connsiteY2" fmla="*/ 123825 h 1677297"/>
              <a:gd name="connsiteX3" fmla="*/ 1120124 w 1120124"/>
              <a:gd name="connsiteY3" fmla="*/ 899083 h 1677297"/>
              <a:gd name="connsiteX4" fmla="*/ 163722 w 1120124"/>
              <a:gd name="connsiteY4" fmla="*/ 1609613 h 1677297"/>
              <a:gd name="connsiteX5" fmla="*/ 127910 w 1120124"/>
              <a:gd name="connsiteY5" fmla="*/ 1677297 h 1677297"/>
              <a:gd name="connsiteX6" fmla="*/ 0 w 1120124"/>
              <a:gd name="connsiteY6" fmla="*/ 1413958 h 1677297"/>
              <a:gd name="connsiteX7" fmla="*/ 201145 w 1120124"/>
              <a:gd name="connsiteY7" fmla="*/ 1341568 h 1677297"/>
              <a:gd name="connsiteX8" fmla="*/ 203268 w 1120124"/>
              <a:gd name="connsiteY8" fmla="*/ 1433121 h 1677297"/>
              <a:gd name="connsiteX9" fmla="*/ 709638 w 1120124"/>
              <a:gd name="connsiteY9" fmla="*/ 1396783 h 1677297"/>
              <a:gd name="connsiteX10" fmla="*/ 1010271 w 1120124"/>
              <a:gd name="connsiteY10" fmla="*/ 902750 h 1677297"/>
              <a:gd name="connsiteX11" fmla="*/ 694835 w 1120124"/>
              <a:gd name="connsiteY11" fmla="*/ 385007 h 1677297"/>
              <a:gd name="connsiteX12" fmla="*/ 261470 w 1120124"/>
              <a:gd name="connsiteY12" fmla="*/ 326988 h 1677297"/>
              <a:gd name="connsiteX13" fmla="*/ 280940 w 1120124"/>
              <a:gd name="connsiteY13" fmla="*/ 438150 h 1677297"/>
              <a:gd name="connsiteX14" fmla="*/ 38916 w 1120124"/>
              <a:gd name="connsiteY14" fmla="*/ 291465 h 1677297"/>
              <a:gd name="connsiteX0" fmla="*/ 11665 w 1092873"/>
              <a:gd name="connsiteY0" fmla="*/ 291465 h 1677297"/>
              <a:gd name="connsiteX1" fmla="*/ 219488 w 1092873"/>
              <a:gd name="connsiteY1" fmla="*/ 0 h 1677297"/>
              <a:gd name="connsiteX2" fmla="*/ 223013 w 1092873"/>
              <a:gd name="connsiteY2" fmla="*/ 123825 h 1677297"/>
              <a:gd name="connsiteX3" fmla="*/ 1092873 w 1092873"/>
              <a:gd name="connsiteY3" fmla="*/ 899083 h 1677297"/>
              <a:gd name="connsiteX4" fmla="*/ 136471 w 1092873"/>
              <a:gd name="connsiteY4" fmla="*/ 1609613 h 1677297"/>
              <a:gd name="connsiteX5" fmla="*/ 100659 w 1092873"/>
              <a:gd name="connsiteY5" fmla="*/ 1677297 h 1677297"/>
              <a:gd name="connsiteX6" fmla="*/ 0 w 1092873"/>
              <a:gd name="connsiteY6" fmla="*/ 1372644 h 1677297"/>
              <a:gd name="connsiteX7" fmla="*/ 173894 w 1092873"/>
              <a:gd name="connsiteY7" fmla="*/ 1341568 h 1677297"/>
              <a:gd name="connsiteX8" fmla="*/ 176017 w 1092873"/>
              <a:gd name="connsiteY8" fmla="*/ 1433121 h 1677297"/>
              <a:gd name="connsiteX9" fmla="*/ 682387 w 1092873"/>
              <a:gd name="connsiteY9" fmla="*/ 1396783 h 1677297"/>
              <a:gd name="connsiteX10" fmla="*/ 983020 w 1092873"/>
              <a:gd name="connsiteY10" fmla="*/ 902750 h 1677297"/>
              <a:gd name="connsiteX11" fmla="*/ 667584 w 1092873"/>
              <a:gd name="connsiteY11" fmla="*/ 385007 h 1677297"/>
              <a:gd name="connsiteX12" fmla="*/ 234219 w 1092873"/>
              <a:gd name="connsiteY12" fmla="*/ 326988 h 1677297"/>
              <a:gd name="connsiteX13" fmla="*/ 253689 w 1092873"/>
              <a:gd name="connsiteY13" fmla="*/ 438150 h 1677297"/>
              <a:gd name="connsiteX14" fmla="*/ 11665 w 1092873"/>
              <a:gd name="connsiteY14" fmla="*/ 291465 h 1677297"/>
              <a:gd name="connsiteX0" fmla="*/ 11665 w 1092873"/>
              <a:gd name="connsiteY0" fmla="*/ 291465 h 1677297"/>
              <a:gd name="connsiteX1" fmla="*/ 219488 w 1092873"/>
              <a:gd name="connsiteY1" fmla="*/ 0 h 1677297"/>
              <a:gd name="connsiteX2" fmla="*/ 223013 w 1092873"/>
              <a:gd name="connsiteY2" fmla="*/ 123825 h 1677297"/>
              <a:gd name="connsiteX3" fmla="*/ 1092873 w 1092873"/>
              <a:gd name="connsiteY3" fmla="*/ 899083 h 1677297"/>
              <a:gd name="connsiteX4" fmla="*/ 136471 w 1092873"/>
              <a:gd name="connsiteY4" fmla="*/ 1609613 h 1677297"/>
              <a:gd name="connsiteX5" fmla="*/ 100659 w 1092873"/>
              <a:gd name="connsiteY5" fmla="*/ 1677297 h 1677297"/>
              <a:gd name="connsiteX6" fmla="*/ 0 w 1092873"/>
              <a:gd name="connsiteY6" fmla="*/ 1372644 h 1677297"/>
              <a:gd name="connsiteX7" fmla="*/ 220610 w 1092873"/>
              <a:gd name="connsiteY7" fmla="*/ 1360347 h 1677297"/>
              <a:gd name="connsiteX8" fmla="*/ 176017 w 1092873"/>
              <a:gd name="connsiteY8" fmla="*/ 1433121 h 1677297"/>
              <a:gd name="connsiteX9" fmla="*/ 682387 w 1092873"/>
              <a:gd name="connsiteY9" fmla="*/ 1396783 h 1677297"/>
              <a:gd name="connsiteX10" fmla="*/ 983020 w 1092873"/>
              <a:gd name="connsiteY10" fmla="*/ 902750 h 1677297"/>
              <a:gd name="connsiteX11" fmla="*/ 667584 w 1092873"/>
              <a:gd name="connsiteY11" fmla="*/ 385007 h 1677297"/>
              <a:gd name="connsiteX12" fmla="*/ 234219 w 1092873"/>
              <a:gd name="connsiteY12" fmla="*/ 326988 h 1677297"/>
              <a:gd name="connsiteX13" fmla="*/ 253689 w 1092873"/>
              <a:gd name="connsiteY13" fmla="*/ 438150 h 1677297"/>
              <a:gd name="connsiteX14" fmla="*/ 11665 w 1092873"/>
              <a:gd name="connsiteY14" fmla="*/ 291465 h 1677297"/>
              <a:gd name="connsiteX0" fmla="*/ 11665 w 1092873"/>
              <a:gd name="connsiteY0" fmla="*/ 291465 h 1669511"/>
              <a:gd name="connsiteX1" fmla="*/ 219488 w 1092873"/>
              <a:gd name="connsiteY1" fmla="*/ 0 h 1669511"/>
              <a:gd name="connsiteX2" fmla="*/ 223013 w 1092873"/>
              <a:gd name="connsiteY2" fmla="*/ 123825 h 1669511"/>
              <a:gd name="connsiteX3" fmla="*/ 1092873 w 1092873"/>
              <a:gd name="connsiteY3" fmla="*/ 899083 h 1669511"/>
              <a:gd name="connsiteX4" fmla="*/ 136471 w 1092873"/>
              <a:gd name="connsiteY4" fmla="*/ 1609613 h 1669511"/>
              <a:gd name="connsiteX5" fmla="*/ 61729 w 1092873"/>
              <a:gd name="connsiteY5" fmla="*/ 1594669 h 1669511"/>
              <a:gd name="connsiteX6" fmla="*/ 0 w 1092873"/>
              <a:gd name="connsiteY6" fmla="*/ 1372644 h 1669511"/>
              <a:gd name="connsiteX7" fmla="*/ 220610 w 1092873"/>
              <a:gd name="connsiteY7" fmla="*/ 1360347 h 1669511"/>
              <a:gd name="connsiteX8" fmla="*/ 176017 w 1092873"/>
              <a:gd name="connsiteY8" fmla="*/ 1433121 h 1669511"/>
              <a:gd name="connsiteX9" fmla="*/ 682387 w 1092873"/>
              <a:gd name="connsiteY9" fmla="*/ 1396783 h 1669511"/>
              <a:gd name="connsiteX10" fmla="*/ 983020 w 1092873"/>
              <a:gd name="connsiteY10" fmla="*/ 902750 h 1669511"/>
              <a:gd name="connsiteX11" fmla="*/ 667584 w 1092873"/>
              <a:gd name="connsiteY11" fmla="*/ 385007 h 1669511"/>
              <a:gd name="connsiteX12" fmla="*/ 234219 w 1092873"/>
              <a:gd name="connsiteY12" fmla="*/ 326988 h 1669511"/>
              <a:gd name="connsiteX13" fmla="*/ 253689 w 1092873"/>
              <a:gd name="connsiteY13" fmla="*/ 438150 h 1669511"/>
              <a:gd name="connsiteX14" fmla="*/ 11665 w 1092873"/>
              <a:gd name="connsiteY14" fmla="*/ 291465 h 1669511"/>
              <a:gd name="connsiteX0" fmla="*/ 11665 w 1092873"/>
              <a:gd name="connsiteY0" fmla="*/ 291465 h 1632880"/>
              <a:gd name="connsiteX1" fmla="*/ 219488 w 1092873"/>
              <a:gd name="connsiteY1" fmla="*/ 0 h 1632880"/>
              <a:gd name="connsiteX2" fmla="*/ 223013 w 1092873"/>
              <a:gd name="connsiteY2" fmla="*/ 123825 h 1632880"/>
              <a:gd name="connsiteX3" fmla="*/ 1092873 w 1092873"/>
              <a:gd name="connsiteY3" fmla="*/ 899083 h 1632880"/>
              <a:gd name="connsiteX4" fmla="*/ 120898 w 1092873"/>
              <a:gd name="connsiteY4" fmla="*/ 1568299 h 1632880"/>
              <a:gd name="connsiteX5" fmla="*/ 61729 w 1092873"/>
              <a:gd name="connsiteY5" fmla="*/ 1594669 h 1632880"/>
              <a:gd name="connsiteX6" fmla="*/ 0 w 1092873"/>
              <a:gd name="connsiteY6" fmla="*/ 1372644 h 1632880"/>
              <a:gd name="connsiteX7" fmla="*/ 220610 w 1092873"/>
              <a:gd name="connsiteY7" fmla="*/ 1360347 h 1632880"/>
              <a:gd name="connsiteX8" fmla="*/ 176017 w 1092873"/>
              <a:gd name="connsiteY8" fmla="*/ 1433121 h 1632880"/>
              <a:gd name="connsiteX9" fmla="*/ 682387 w 1092873"/>
              <a:gd name="connsiteY9" fmla="*/ 1396783 h 1632880"/>
              <a:gd name="connsiteX10" fmla="*/ 983020 w 1092873"/>
              <a:gd name="connsiteY10" fmla="*/ 902750 h 1632880"/>
              <a:gd name="connsiteX11" fmla="*/ 667584 w 1092873"/>
              <a:gd name="connsiteY11" fmla="*/ 385007 h 1632880"/>
              <a:gd name="connsiteX12" fmla="*/ 234219 w 1092873"/>
              <a:gd name="connsiteY12" fmla="*/ 326988 h 1632880"/>
              <a:gd name="connsiteX13" fmla="*/ 253689 w 1092873"/>
              <a:gd name="connsiteY13" fmla="*/ 438150 h 1632880"/>
              <a:gd name="connsiteX14" fmla="*/ 11665 w 1092873"/>
              <a:gd name="connsiteY14" fmla="*/ 291465 h 1632880"/>
              <a:gd name="connsiteX0" fmla="*/ 11665 w 1092873"/>
              <a:gd name="connsiteY0" fmla="*/ 291465 h 1666559"/>
              <a:gd name="connsiteX1" fmla="*/ 219488 w 1092873"/>
              <a:gd name="connsiteY1" fmla="*/ 0 h 1666559"/>
              <a:gd name="connsiteX2" fmla="*/ 223013 w 1092873"/>
              <a:gd name="connsiteY2" fmla="*/ 123825 h 1666559"/>
              <a:gd name="connsiteX3" fmla="*/ 1092873 w 1092873"/>
              <a:gd name="connsiteY3" fmla="*/ 899083 h 1666559"/>
              <a:gd name="connsiteX4" fmla="*/ 120898 w 1092873"/>
              <a:gd name="connsiteY4" fmla="*/ 1568299 h 1666559"/>
              <a:gd name="connsiteX5" fmla="*/ 61729 w 1092873"/>
              <a:gd name="connsiteY5" fmla="*/ 1594669 h 1666559"/>
              <a:gd name="connsiteX6" fmla="*/ 0 w 1092873"/>
              <a:gd name="connsiteY6" fmla="*/ 1372644 h 1666559"/>
              <a:gd name="connsiteX7" fmla="*/ 220610 w 1092873"/>
              <a:gd name="connsiteY7" fmla="*/ 1360347 h 1666559"/>
              <a:gd name="connsiteX8" fmla="*/ 176017 w 1092873"/>
              <a:gd name="connsiteY8" fmla="*/ 1433121 h 1666559"/>
              <a:gd name="connsiteX9" fmla="*/ 682387 w 1092873"/>
              <a:gd name="connsiteY9" fmla="*/ 1396783 h 1666559"/>
              <a:gd name="connsiteX10" fmla="*/ 983020 w 1092873"/>
              <a:gd name="connsiteY10" fmla="*/ 902750 h 1666559"/>
              <a:gd name="connsiteX11" fmla="*/ 667584 w 1092873"/>
              <a:gd name="connsiteY11" fmla="*/ 385007 h 1666559"/>
              <a:gd name="connsiteX12" fmla="*/ 234219 w 1092873"/>
              <a:gd name="connsiteY12" fmla="*/ 326988 h 1666559"/>
              <a:gd name="connsiteX13" fmla="*/ 253689 w 1092873"/>
              <a:gd name="connsiteY13" fmla="*/ 438150 h 1666559"/>
              <a:gd name="connsiteX14" fmla="*/ 11665 w 1092873"/>
              <a:gd name="connsiteY14" fmla="*/ 291465 h 1666559"/>
              <a:gd name="connsiteX0" fmla="*/ 11665 w 1092873"/>
              <a:gd name="connsiteY0" fmla="*/ 291465 h 1666560"/>
              <a:gd name="connsiteX1" fmla="*/ 219488 w 1092873"/>
              <a:gd name="connsiteY1" fmla="*/ 0 h 1666560"/>
              <a:gd name="connsiteX2" fmla="*/ 223013 w 1092873"/>
              <a:gd name="connsiteY2" fmla="*/ 123825 h 1666560"/>
              <a:gd name="connsiteX3" fmla="*/ 1092873 w 1092873"/>
              <a:gd name="connsiteY3" fmla="*/ 899083 h 1666560"/>
              <a:gd name="connsiteX4" fmla="*/ 120898 w 1092873"/>
              <a:gd name="connsiteY4" fmla="*/ 1568299 h 1666560"/>
              <a:gd name="connsiteX5" fmla="*/ 61729 w 1092873"/>
              <a:gd name="connsiteY5" fmla="*/ 1594669 h 1666560"/>
              <a:gd name="connsiteX6" fmla="*/ 0 w 1092873"/>
              <a:gd name="connsiteY6" fmla="*/ 1372644 h 1666560"/>
              <a:gd name="connsiteX7" fmla="*/ 220610 w 1092873"/>
              <a:gd name="connsiteY7" fmla="*/ 1360347 h 1666560"/>
              <a:gd name="connsiteX8" fmla="*/ 176017 w 1092873"/>
              <a:gd name="connsiteY8" fmla="*/ 1433121 h 1666560"/>
              <a:gd name="connsiteX9" fmla="*/ 682387 w 1092873"/>
              <a:gd name="connsiteY9" fmla="*/ 1396783 h 1666560"/>
              <a:gd name="connsiteX10" fmla="*/ 983020 w 1092873"/>
              <a:gd name="connsiteY10" fmla="*/ 902750 h 1666560"/>
              <a:gd name="connsiteX11" fmla="*/ 667584 w 1092873"/>
              <a:gd name="connsiteY11" fmla="*/ 385007 h 1666560"/>
              <a:gd name="connsiteX12" fmla="*/ 234219 w 1092873"/>
              <a:gd name="connsiteY12" fmla="*/ 326988 h 1666560"/>
              <a:gd name="connsiteX13" fmla="*/ 253689 w 1092873"/>
              <a:gd name="connsiteY13" fmla="*/ 438150 h 1666560"/>
              <a:gd name="connsiteX14" fmla="*/ 11665 w 1092873"/>
              <a:gd name="connsiteY14" fmla="*/ 291465 h 1666560"/>
              <a:gd name="connsiteX0" fmla="*/ 11665 w 1092873"/>
              <a:gd name="connsiteY0" fmla="*/ 291465 h 1666560"/>
              <a:gd name="connsiteX1" fmla="*/ 219488 w 1092873"/>
              <a:gd name="connsiteY1" fmla="*/ 0 h 1666560"/>
              <a:gd name="connsiteX2" fmla="*/ 223013 w 1092873"/>
              <a:gd name="connsiteY2" fmla="*/ 123825 h 1666560"/>
              <a:gd name="connsiteX3" fmla="*/ 1092873 w 1092873"/>
              <a:gd name="connsiteY3" fmla="*/ 899083 h 1666560"/>
              <a:gd name="connsiteX4" fmla="*/ 120898 w 1092873"/>
              <a:gd name="connsiteY4" fmla="*/ 1568299 h 1666560"/>
              <a:gd name="connsiteX5" fmla="*/ 61729 w 1092873"/>
              <a:gd name="connsiteY5" fmla="*/ 1594669 h 1666560"/>
              <a:gd name="connsiteX6" fmla="*/ 0 w 1092873"/>
              <a:gd name="connsiteY6" fmla="*/ 1372644 h 1666560"/>
              <a:gd name="connsiteX7" fmla="*/ 220610 w 1092873"/>
              <a:gd name="connsiteY7" fmla="*/ 1360347 h 1666560"/>
              <a:gd name="connsiteX8" fmla="*/ 176017 w 1092873"/>
              <a:gd name="connsiteY8" fmla="*/ 1433121 h 1666560"/>
              <a:gd name="connsiteX9" fmla="*/ 682387 w 1092873"/>
              <a:gd name="connsiteY9" fmla="*/ 1396783 h 1666560"/>
              <a:gd name="connsiteX10" fmla="*/ 983020 w 1092873"/>
              <a:gd name="connsiteY10" fmla="*/ 902750 h 1666560"/>
              <a:gd name="connsiteX11" fmla="*/ 667584 w 1092873"/>
              <a:gd name="connsiteY11" fmla="*/ 385007 h 1666560"/>
              <a:gd name="connsiteX12" fmla="*/ 234219 w 1092873"/>
              <a:gd name="connsiteY12" fmla="*/ 326988 h 1666560"/>
              <a:gd name="connsiteX13" fmla="*/ 253689 w 1092873"/>
              <a:gd name="connsiteY13" fmla="*/ 438150 h 1666560"/>
              <a:gd name="connsiteX14" fmla="*/ 11665 w 1092873"/>
              <a:gd name="connsiteY14" fmla="*/ 291465 h 1666560"/>
              <a:gd name="connsiteX0" fmla="*/ 1 w 1081209"/>
              <a:gd name="connsiteY0" fmla="*/ 291465 h 1666560"/>
              <a:gd name="connsiteX1" fmla="*/ 207824 w 1081209"/>
              <a:gd name="connsiteY1" fmla="*/ 0 h 1666560"/>
              <a:gd name="connsiteX2" fmla="*/ 211349 w 1081209"/>
              <a:gd name="connsiteY2" fmla="*/ 123825 h 1666560"/>
              <a:gd name="connsiteX3" fmla="*/ 1081209 w 1081209"/>
              <a:gd name="connsiteY3" fmla="*/ 899083 h 1666560"/>
              <a:gd name="connsiteX4" fmla="*/ 109234 w 1081209"/>
              <a:gd name="connsiteY4" fmla="*/ 1568299 h 1666560"/>
              <a:gd name="connsiteX5" fmla="*/ 50065 w 1081209"/>
              <a:gd name="connsiteY5" fmla="*/ 1594669 h 1666560"/>
              <a:gd name="connsiteX6" fmla="*/ 7801 w 1081209"/>
              <a:gd name="connsiteY6" fmla="*/ 1365133 h 1666560"/>
              <a:gd name="connsiteX7" fmla="*/ 208946 w 1081209"/>
              <a:gd name="connsiteY7" fmla="*/ 1360347 h 1666560"/>
              <a:gd name="connsiteX8" fmla="*/ 164353 w 1081209"/>
              <a:gd name="connsiteY8" fmla="*/ 1433121 h 1666560"/>
              <a:gd name="connsiteX9" fmla="*/ 670723 w 1081209"/>
              <a:gd name="connsiteY9" fmla="*/ 1396783 h 1666560"/>
              <a:gd name="connsiteX10" fmla="*/ 971356 w 1081209"/>
              <a:gd name="connsiteY10" fmla="*/ 902750 h 1666560"/>
              <a:gd name="connsiteX11" fmla="*/ 655920 w 1081209"/>
              <a:gd name="connsiteY11" fmla="*/ 385007 h 1666560"/>
              <a:gd name="connsiteX12" fmla="*/ 222555 w 1081209"/>
              <a:gd name="connsiteY12" fmla="*/ 326988 h 1666560"/>
              <a:gd name="connsiteX13" fmla="*/ 242025 w 1081209"/>
              <a:gd name="connsiteY13" fmla="*/ 438150 h 1666560"/>
              <a:gd name="connsiteX14" fmla="*/ 1 w 1081209"/>
              <a:gd name="connsiteY14" fmla="*/ 291465 h 166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1209" h="1666560">
                <a:moveTo>
                  <a:pt x="1" y="291465"/>
                </a:moveTo>
                <a:lnTo>
                  <a:pt x="207824" y="0"/>
                </a:lnTo>
                <a:lnTo>
                  <a:pt x="211349" y="123825"/>
                </a:lnTo>
                <a:cubicBezTo>
                  <a:pt x="513532" y="-29400"/>
                  <a:pt x="1066449" y="168849"/>
                  <a:pt x="1081209" y="899083"/>
                </a:cubicBezTo>
                <a:cubicBezTo>
                  <a:pt x="1073763" y="1488953"/>
                  <a:pt x="701492" y="1851858"/>
                  <a:pt x="109234" y="1568299"/>
                </a:cubicBezTo>
                <a:lnTo>
                  <a:pt x="50065" y="1594669"/>
                </a:lnTo>
                <a:lnTo>
                  <a:pt x="7801" y="1365133"/>
                </a:lnTo>
                <a:lnTo>
                  <a:pt x="208946" y="1360347"/>
                </a:lnTo>
                <a:cubicBezTo>
                  <a:pt x="194784" y="1402417"/>
                  <a:pt x="211740" y="1353002"/>
                  <a:pt x="164353" y="1433121"/>
                </a:cubicBezTo>
                <a:cubicBezTo>
                  <a:pt x="358194" y="1502369"/>
                  <a:pt x="494510" y="1488858"/>
                  <a:pt x="670723" y="1396783"/>
                </a:cubicBezTo>
                <a:cubicBezTo>
                  <a:pt x="846936" y="1304708"/>
                  <a:pt x="966594" y="1100610"/>
                  <a:pt x="971356" y="902750"/>
                </a:cubicBezTo>
                <a:cubicBezTo>
                  <a:pt x="976118" y="697963"/>
                  <a:pt x="786095" y="473907"/>
                  <a:pt x="655920" y="385007"/>
                </a:cubicBezTo>
                <a:cubicBezTo>
                  <a:pt x="525745" y="296107"/>
                  <a:pt x="359503" y="232191"/>
                  <a:pt x="222555" y="326988"/>
                </a:cubicBezTo>
                <a:cubicBezTo>
                  <a:pt x="221995" y="372932"/>
                  <a:pt x="242585" y="392206"/>
                  <a:pt x="242025" y="438150"/>
                </a:cubicBezTo>
                <a:lnTo>
                  <a:pt x="1" y="291465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 rot="1585755">
            <a:off x="1733164" y="873000"/>
            <a:ext cx="5749779" cy="59300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4888167"/>
                <a:gd name="adj2" fmla="val 84478"/>
              </a:avLst>
            </a:prstTxWarp>
            <a:spAutoFit/>
          </a:bodyPr>
          <a:lstStyle/>
          <a:p>
            <a:pPr algn="ctr"/>
            <a:endParaRPr lang="en-US" sz="3500" dirty="0">
              <a:ln w="18415" cmpd="sng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3500" dirty="0" smtClean="0">
              <a:ln w="18415" cmpd="sng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3500" dirty="0" smtClean="0">
                <a:ln w="18415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Management Actions</a:t>
            </a:r>
          </a:p>
        </p:txBody>
      </p:sp>
      <p:sp>
        <p:nvSpPr>
          <p:cNvPr id="64" name="Rectangle 63"/>
          <p:cNvSpPr/>
          <p:nvPr/>
        </p:nvSpPr>
        <p:spPr>
          <a:xfrm rot="17062398">
            <a:off x="1742680" y="975906"/>
            <a:ext cx="5749781" cy="5930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5507300"/>
                <a:gd name="adj2" fmla="val 83795"/>
              </a:avLst>
            </a:prstTxWarp>
            <a:spAutoFit/>
          </a:bodyPr>
          <a:lstStyle/>
          <a:p>
            <a:pPr algn="ctr"/>
            <a:endParaRPr lang="en-US" sz="3500" dirty="0">
              <a:ln w="18415" cmpd="sng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3500" dirty="0" smtClean="0">
              <a:ln w="18415" cmpd="sng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3500" dirty="0" smtClean="0">
                <a:ln w="18415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Objectives</a:t>
            </a: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3029579" y="3050196"/>
            <a:ext cx="1628562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Arial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Lucida Grande"/>
              <a:buChar char="-"/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-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Lucida Grande"/>
              <a:buChar char="-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Lucida Grande"/>
              <a:buChar char="-"/>
              <a:defRPr lang="en-US" sz="1800" i="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Implementation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5156708" y="3050197"/>
            <a:ext cx="1009410" cy="3636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Arial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Lucida Grande"/>
              <a:buChar char="-"/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-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Lucida Grande"/>
              <a:buChar char="-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Lucida Grande"/>
              <a:buChar char="-"/>
              <a:defRPr lang="en-US" sz="1800" i="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Land Use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5058412" y="4476048"/>
            <a:ext cx="1130274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Arial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Lucida Grande"/>
              <a:buChar char="-"/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-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Lucida Grande"/>
              <a:buChar char="-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Lucida Grande"/>
              <a:buChar char="-"/>
              <a:defRPr lang="en-US" sz="1800" i="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Regulatory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131952" y="4402257"/>
            <a:ext cx="1397362" cy="5640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Arial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Lucida Grande"/>
              <a:buChar char="-"/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-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Lucida Grande"/>
              <a:buChar char="-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Lucida Grande"/>
              <a:buChar char="-"/>
              <a:defRPr lang="en-US" sz="1800" i="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Aft>
                <a:spcPts val="600"/>
              </a:spcAft>
              <a:buNone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Operations &amp; Maintenance</a:t>
            </a:r>
          </a:p>
        </p:txBody>
      </p:sp>
    </p:spTree>
    <p:extLst>
      <p:ext uri="{BB962C8B-B14F-4D97-AF65-F5344CB8AC3E}">
        <p14:creationId xmlns="" xmlns:p14="http://schemas.microsoft.com/office/powerpoint/2010/main" val="40301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3813" y="2499360"/>
            <a:ext cx="6665228" cy="1798320"/>
          </a:xfrm>
        </p:spPr>
        <p:txBody>
          <a:bodyPr/>
          <a:lstStyle/>
          <a:p>
            <a:r>
              <a:rPr lang="en-US" dirty="0" smtClean="0"/>
              <a:t>Activities to Date</a:t>
            </a:r>
            <a:endParaRPr lang="en-US" sz="3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to Date…and continuing</a:t>
            </a:r>
            <a:endParaRPr lang="en-US" dirty="0"/>
          </a:p>
        </p:txBody>
      </p:sp>
      <p:pic>
        <p:nvPicPr>
          <p:cNvPr id="1026" name="Picture 2" descr="http://webpages.scu.edu/ftp/mdoherty/Images/working_har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71" y="2268937"/>
            <a:ext cx="3271338" cy="345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3047" y="1568548"/>
            <a:ext cx="8103015" cy="4614542"/>
          </a:xfrm>
        </p:spPr>
        <p:txBody>
          <a:bodyPr/>
          <a:lstStyle/>
          <a:p>
            <a:r>
              <a:rPr lang="en-US" dirty="0" smtClean="0"/>
              <a:t>Problem Identification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Technical data and analyses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2021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2339340" y="4119882"/>
            <a:ext cx="594360" cy="9906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308860" y="1533434"/>
            <a:ext cx="594360" cy="220544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Identification &amp; Objectives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59180" y="1755142"/>
            <a:ext cx="3124200" cy="50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Objectives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59180" y="2611122"/>
            <a:ext cx="3124200" cy="50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Management Actions</a:t>
            </a:r>
          </a:p>
        </p:txBody>
      </p:sp>
      <p:sp>
        <p:nvSpPr>
          <p:cNvPr id="20" name="Oval 19"/>
          <p:cNvSpPr/>
          <p:nvPr/>
        </p:nvSpPr>
        <p:spPr>
          <a:xfrm>
            <a:off x="1432560" y="3738882"/>
            <a:ext cx="23622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Implementation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4420" y="5110482"/>
            <a:ext cx="3124200" cy="50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Monitoring</a:t>
            </a:r>
          </a:p>
        </p:txBody>
      </p:sp>
      <p:sp>
        <p:nvSpPr>
          <p:cNvPr id="23" name="Curved Right Arrow 22"/>
          <p:cNvSpPr/>
          <p:nvPr/>
        </p:nvSpPr>
        <p:spPr>
          <a:xfrm flipH="1" flipV="1">
            <a:off x="4207360" y="2755902"/>
            <a:ext cx="822960" cy="273558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06900" y="1594397"/>
            <a:ext cx="4322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What do we want to achieve?</a:t>
            </a:r>
          </a:p>
          <a:p>
            <a:r>
              <a:rPr lang="en-US" dirty="0" smtClean="0">
                <a:latin typeface="+mn-lt"/>
              </a:rPr>
              <a:t>What do we measure?</a:t>
            </a:r>
          </a:p>
          <a:p>
            <a:r>
              <a:rPr lang="en-US" dirty="0" smtClean="0">
                <a:latin typeface="+mn-lt"/>
              </a:rPr>
              <a:t>How much is needed to achieve the results?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9360" y="5104091"/>
            <a:ext cx="3391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Are we making progress?</a:t>
            </a:r>
          </a:p>
          <a:p>
            <a:r>
              <a:rPr lang="en-US" dirty="0" smtClean="0">
                <a:latin typeface="+mn-lt"/>
              </a:rPr>
              <a:t>Do we need to adjust our actions?</a:t>
            </a:r>
            <a:endParaRPr lang="en-US" dirty="0">
              <a:latin typeface="+mn-lt"/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236220" y="1986282"/>
            <a:ext cx="822960" cy="3627120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0724" y="2691677"/>
            <a:ext cx="370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SSIA Refinement: What actions best  achieve the objectives?</a:t>
            </a:r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3160" y="1030514"/>
            <a:ext cx="3124200" cy="50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Problems</a:t>
            </a:r>
          </a:p>
        </p:txBody>
      </p:sp>
    </p:spTree>
    <p:extLst>
      <p:ext uri="{BB962C8B-B14F-4D97-AF65-F5344CB8AC3E}">
        <p14:creationId xmlns="" xmlns:p14="http://schemas.microsoft.com/office/powerpoint/2010/main" val="28345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rrich\AppData\Local\Microsoft\Windows\Temporary Internet Files\Content.Outlook\VNARO0HB\2012 CVFPP FloodSAFE Plan Cover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2100" y="1489487"/>
            <a:ext cx="3272367" cy="4290329"/>
          </a:xfrm>
          <a:prstGeom prst="rect">
            <a:avLst/>
          </a:prstGeom>
          <a:noFill/>
        </p:spPr>
      </p:pic>
      <p:sp>
        <p:nvSpPr>
          <p:cNvPr id="8" name="Rectangular Callout 7"/>
          <p:cNvSpPr/>
          <p:nvPr/>
        </p:nvSpPr>
        <p:spPr>
          <a:xfrm>
            <a:off x="3839634" y="3286173"/>
            <a:ext cx="4796365" cy="610256"/>
          </a:xfrm>
          <a:prstGeom prst="wedgeRectCallout">
            <a:avLst>
              <a:gd name="adj1" fmla="val -74172"/>
              <a:gd name="adj2" fmla="val -6231"/>
            </a:avLst>
          </a:prstGeom>
          <a:solidFill>
            <a:schemeClr val="accent3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839634" y="1865430"/>
            <a:ext cx="4796365" cy="1243531"/>
          </a:xfrm>
          <a:prstGeom prst="wedgeRectCallout">
            <a:avLst>
              <a:gd name="adj1" fmla="val -76280"/>
              <a:gd name="adj2" fmla="val -2164"/>
            </a:avLst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Objective Topics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4769" y="1937821"/>
            <a:ext cx="286702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CVFPP Primary Goal:</a:t>
            </a:r>
          </a:p>
          <a:p>
            <a:pPr marL="171450" indent="-171450"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1600" b="1" dirty="0" smtClean="0">
                <a:latin typeface="+mn-lt"/>
              </a:rPr>
              <a:t>Improve Flood Risk Management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CVFPP Supporting Goals: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>
                <a:latin typeface="+mn-lt"/>
              </a:rPr>
              <a:t>Promote Ecosystem Functions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>
                <a:latin typeface="+mn-lt"/>
              </a:rPr>
              <a:t>Improve Operations and Maintenance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>
                <a:latin typeface="+mn-lt"/>
              </a:rPr>
              <a:t>Improve Institutional Support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>
                <a:latin typeface="+mn-lt"/>
              </a:rPr>
              <a:t>Promote Multi-Benefit Projects</a:t>
            </a:r>
            <a:endParaRPr lang="en-US" sz="16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4666" y="1896429"/>
            <a:ext cx="4677833" cy="12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lr>
                <a:srgbClr val="477F80"/>
              </a:buClr>
              <a:buFont typeface="Arial"/>
              <a:buChar char="•"/>
              <a:defRPr lang="en-US" sz="2800">
                <a:latin typeface="+mn-lt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77F80"/>
              </a:buClr>
              <a:buFont typeface="Lucida Grande"/>
              <a:buChar char="-"/>
              <a:defRPr lang="en-US" sz="2600">
                <a:latin typeface="+mn-lt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Tx/>
              <a:buFont typeface="Lucida Grande"/>
              <a:buChar char="-"/>
              <a:defRPr lang="en-US" sz="2400">
                <a:latin typeface="+mn-lt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SzPct val="50000"/>
              <a:buFont typeface="Lucida Grande"/>
              <a:buChar char="-"/>
              <a:defRPr lang="en-US" sz="2000">
                <a:latin typeface="+mn-lt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Tx/>
              <a:buSzPct val="50000"/>
              <a:buFont typeface="Lucida Grande"/>
              <a:buChar char="-"/>
              <a:defRPr lang="en-US" sz="1800" i="0">
                <a:latin typeface="+mn-lt"/>
                <a:cs typeface="Tahom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/>
              <a:t>People and property at risk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/>
              <a:t>Flood system </a:t>
            </a:r>
            <a:r>
              <a:rPr lang="en-US" sz="1600" dirty="0"/>
              <a:t>flexibility </a:t>
            </a:r>
            <a:endParaRPr lang="en-US" sz="1600" dirty="0" smtClean="0"/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/>
              <a:t>Flood system </a:t>
            </a:r>
            <a:r>
              <a:rPr lang="en-US" sz="1600" dirty="0"/>
              <a:t>resiliency </a:t>
            </a:r>
            <a:endParaRPr lang="en-US" sz="1600" dirty="0" smtClean="0"/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 dirty="0" smtClean="0"/>
              <a:t>Floodplain management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4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574" y="1273447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2012 CVFPP Goals</a:t>
            </a:r>
            <a:endParaRPr lang="en-US" sz="2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3357" y="1184956"/>
            <a:ext cx="3250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Basin-Wide Feasibility Study </a:t>
            </a:r>
            <a:br>
              <a:rPr lang="en-US" sz="2000" b="1" dirty="0" smtClean="0">
                <a:latin typeface="+mj-lt"/>
              </a:rPr>
            </a:br>
            <a:r>
              <a:rPr lang="en-US" sz="2000" b="1" dirty="0" smtClean="0">
                <a:latin typeface="+mj-lt"/>
              </a:rPr>
              <a:t>Objective Topics</a:t>
            </a:r>
            <a:endParaRPr lang="en-US" sz="2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9756" y="3329762"/>
            <a:ext cx="4677833" cy="55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28600" indent="-228600" eaLnBrk="0" hangingPunct="0">
              <a:spcBef>
                <a:spcPts val="0"/>
              </a:spcBef>
              <a:spcAft>
                <a:spcPts val="300"/>
              </a:spcAft>
              <a:buClr>
                <a:srgbClr val="477F80"/>
              </a:buClr>
              <a:buFont typeface="Wingdings" pitchFamily="2" charset="2"/>
              <a:buChar char="§"/>
              <a:defRPr sz="1600">
                <a:latin typeface="+mn-lt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77F80"/>
              </a:buClr>
              <a:buFont typeface="Lucida Grande"/>
              <a:buChar char="-"/>
              <a:defRPr sz="2600">
                <a:latin typeface="+mn-lt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Tx/>
              <a:buFont typeface="Lucida Grande"/>
              <a:buChar char="-"/>
              <a:defRPr sz="2400">
                <a:latin typeface="+mn-lt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SzPct val="50000"/>
              <a:buFont typeface="Lucida Grande"/>
              <a:buChar char="-"/>
              <a:defRPr sz="2000">
                <a:latin typeface="+mn-lt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Tx/>
              <a:buSzPct val="50000"/>
              <a:buFont typeface="Lucida Grande"/>
              <a:buChar char="-"/>
              <a:defRPr sz="1800" i="0">
                <a:latin typeface="+mn-lt"/>
                <a:cs typeface="Tahom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Ecosystem Processes</a:t>
            </a:r>
          </a:p>
          <a:p>
            <a:pPr>
              <a:spcAft>
                <a:spcPts val="0"/>
              </a:spcAft>
            </a:pPr>
            <a:r>
              <a:rPr lang="en-US" dirty="0"/>
              <a:t>Habitats</a:t>
            </a:r>
          </a:p>
          <a:p>
            <a:pPr>
              <a:spcAft>
                <a:spcPts val="0"/>
              </a:spcAft>
            </a:pPr>
            <a:r>
              <a:rPr lang="en-US" dirty="0"/>
              <a:t>Species</a:t>
            </a:r>
          </a:p>
          <a:p>
            <a:pPr>
              <a:spcAft>
                <a:spcPts val="0"/>
              </a:spcAft>
            </a:pPr>
            <a:r>
              <a:rPr lang="en-US" dirty="0"/>
              <a:t>Stressors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3860490" y="4023712"/>
            <a:ext cx="4796365" cy="553604"/>
          </a:xfrm>
          <a:prstGeom prst="wedgeRectCallout">
            <a:avLst>
              <a:gd name="adj1" fmla="val -68725"/>
              <a:gd name="adj2" fmla="val -7884"/>
            </a:avLst>
          </a:prstGeom>
          <a:solidFill>
            <a:schemeClr val="accent3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2813" y="4023711"/>
            <a:ext cx="4677833" cy="55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28600" indent="-228600" eaLnBrk="0" hangingPunct="0">
              <a:spcBef>
                <a:spcPts val="0"/>
              </a:spcBef>
              <a:spcAft>
                <a:spcPts val="300"/>
              </a:spcAft>
              <a:buClr>
                <a:srgbClr val="477F80"/>
              </a:buClr>
              <a:buFont typeface="Wingdings" pitchFamily="2" charset="2"/>
              <a:buChar char="§"/>
              <a:defRPr sz="1600">
                <a:latin typeface="+mn-lt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77F80"/>
              </a:buClr>
              <a:buFont typeface="Lucida Grande"/>
              <a:buChar char="-"/>
              <a:defRPr sz="2600">
                <a:latin typeface="+mn-lt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Tx/>
              <a:buFont typeface="Lucida Grande"/>
              <a:buChar char="-"/>
              <a:defRPr sz="2400">
                <a:latin typeface="+mn-lt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SzPct val="50000"/>
              <a:buFont typeface="Lucida Grande"/>
              <a:buChar char="-"/>
              <a:defRPr sz="2000">
                <a:latin typeface="+mn-lt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Tx/>
              <a:buSzPct val="50000"/>
              <a:buFont typeface="Lucida Grande"/>
              <a:buChar char="-"/>
              <a:defRPr sz="1800" i="0">
                <a:latin typeface="+mn-lt"/>
                <a:cs typeface="Tahom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Long-Term Cost of O&amp;M</a:t>
            </a:r>
          </a:p>
          <a:p>
            <a:pPr>
              <a:spcAft>
                <a:spcPts val="0"/>
              </a:spcAft>
            </a:pPr>
            <a:r>
              <a:rPr lang="en-US" dirty="0"/>
              <a:t>Consistent and </a:t>
            </a:r>
            <a:r>
              <a:rPr lang="en-US" dirty="0" smtClean="0"/>
              <a:t>Efficient O&amp;M </a:t>
            </a:r>
            <a:r>
              <a:rPr lang="en-US" dirty="0"/>
              <a:t>Practices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3852713" y="4715764"/>
            <a:ext cx="4796365" cy="553604"/>
          </a:xfrm>
          <a:prstGeom prst="wedgeRectCallout">
            <a:avLst>
              <a:gd name="adj1" fmla="val -60554"/>
              <a:gd name="adj2" fmla="val -40919"/>
            </a:avLst>
          </a:prstGeom>
          <a:solidFill>
            <a:schemeClr val="accent3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4666" y="4688361"/>
            <a:ext cx="4677833" cy="55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28600" indent="-228600" eaLnBrk="0" hangingPunct="0">
              <a:spcBef>
                <a:spcPts val="0"/>
              </a:spcBef>
              <a:spcAft>
                <a:spcPts val="300"/>
              </a:spcAft>
              <a:buClr>
                <a:srgbClr val="477F80"/>
              </a:buClr>
              <a:buFont typeface="Wingdings" pitchFamily="2" charset="2"/>
              <a:buChar char="§"/>
              <a:defRPr sz="1600">
                <a:latin typeface="+mn-lt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77F80"/>
              </a:buClr>
              <a:buFont typeface="Lucida Grande"/>
              <a:buChar char="-"/>
              <a:defRPr sz="2600">
                <a:latin typeface="+mn-lt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Tx/>
              <a:buFont typeface="Lucida Grande"/>
              <a:buChar char="-"/>
              <a:defRPr sz="2400">
                <a:latin typeface="+mn-lt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SzPct val="50000"/>
              <a:buFont typeface="Lucida Grande"/>
              <a:buChar char="-"/>
              <a:defRPr sz="2000">
                <a:latin typeface="+mn-lt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Tx/>
              <a:buSzPct val="50000"/>
              <a:buFont typeface="Lucida Grande"/>
              <a:buChar char="-"/>
              <a:defRPr sz="1800" i="0">
                <a:latin typeface="+mn-lt"/>
                <a:cs typeface="Tahom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Collaboration </a:t>
            </a:r>
          </a:p>
          <a:p>
            <a:pPr>
              <a:spcAft>
                <a:spcPts val="0"/>
              </a:spcAft>
            </a:pPr>
            <a:r>
              <a:rPr lang="en-US" dirty="0"/>
              <a:t>Sustainable Funding</a:t>
            </a:r>
          </a:p>
          <a:p>
            <a:pPr>
              <a:spcAft>
                <a:spcPts val="0"/>
              </a:spcAft>
            </a:pPr>
            <a:r>
              <a:rPr lang="en-US" dirty="0"/>
              <a:t>Information and Tools</a:t>
            </a:r>
          </a:p>
          <a:p>
            <a:pPr>
              <a:spcAft>
                <a:spcPts val="0"/>
              </a:spcAft>
            </a:pPr>
            <a:r>
              <a:rPr lang="en-US" dirty="0"/>
              <a:t>Project Approvals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3839634" y="5395047"/>
            <a:ext cx="4796365" cy="384769"/>
          </a:xfrm>
          <a:prstGeom prst="wedgeRectCallout">
            <a:avLst>
              <a:gd name="adj1" fmla="val -72264"/>
              <a:gd name="adj2" fmla="val -61289"/>
            </a:avLst>
          </a:prstGeom>
          <a:solidFill>
            <a:schemeClr val="accent3">
              <a:lumMod val="40000"/>
              <a:lumOff val="6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1587" y="5406833"/>
            <a:ext cx="4677833" cy="41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28600" indent="-228600" eaLnBrk="0" hangingPunct="0">
              <a:spcBef>
                <a:spcPts val="0"/>
              </a:spcBef>
              <a:spcAft>
                <a:spcPts val="300"/>
              </a:spcAft>
              <a:buClr>
                <a:srgbClr val="477F80"/>
              </a:buClr>
              <a:buFont typeface="Wingdings" pitchFamily="2" charset="2"/>
              <a:buChar char="§"/>
              <a:defRPr sz="1600">
                <a:latin typeface="+mn-lt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77F80"/>
              </a:buClr>
              <a:buFont typeface="Lucida Grande"/>
              <a:buChar char="-"/>
              <a:defRPr sz="2600">
                <a:latin typeface="+mn-lt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Tx/>
              <a:buFont typeface="Lucida Grande"/>
              <a:buChar char="-"/>
              <a:defRPr sz="2400">
                <a:latin typeface="+mn-lt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SzPct val="50000"/>
              <a:buFont typeface="Lucida Grande"/>
              <a:buChar char="-"/>
              <a:defRPr sz="2000">
                <a:latin typeface="+mn-lt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Tx/>
              <a:buSzPct val="50000"/>
              <a:buFont typeface="Lucida Grande"/>
              <a:buChar char="-"/>
              <a:defRPr sz="1800" i="0">
                <a:latin typeface="+mn-lt"/>
                <a:cs typeface="Tahom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 smtClean="0"/>
              <a:t>Integrated Water Management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72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310" y="1331235"/>
            <a:ext cx="8103015" cy="4614542"/>
          </a:xfrm>
        </p:spPr>
        <p:txBody>
          <a:bodyPr/>
          <a:lstStyle/>
          <a:p>
            <a:r>
              <a:rPr lang="en-US" dirty="0" smtClean="0"/>
              <a:t>Purpose and Scope of Basin-Wide Feasibility Studies</a:t>
            </a:r>
          </a:p>
          <a:p>
            <a:r>
              <a:rPr lang="en-US" dirty="0" smtClean="0"/>
              <a:t>Planning Approach to BWFS</a:t>
            </a:r>
          </a:p>
          <a:p>
            <a:r>
              <a:rPr lang="en-US" dirty="0" smtClean="0"/>
              <a:t>Activities to Date</a:t>
            </a:r>
          </a:p>
          <a:p>
            <a:r>
              <a:rPr lang="en-US" dirty="0" smtClean="0"/>
              <a:t>Board Briefing Schedule …“some ideas”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Briefing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41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47" y="1214758"/>
            <a:ext cx="8103015" cy="4614542"/>
          </a:xfrm>
        </p:spPr>
        <p:txBody>
          <a:bodyPr/>
          <a:lstStyle/>
          <a:p>
            <a:r>
              <a:rPr lang="en-US" dirty="0"/>
              <a:t>Pubic </a:t>
            </a:r>
            <a:r>
              <a:rPr lang="en-US" dirty="0" smtClean="0"/>
              <a:t>Workshop held on May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Review of comments received </a:t>
            </a:r>
          </a:p>
          <a:p>
            <a:pPr lvl="1"/>
            <a:r>
              <a:rPr lang="en-US" dirty="0" smtClean="0"/>
              <a:t>Technical analyses to inform refinement of objectives</a:t>
            </a:r>
          </a:p>
          <a:p>
            <a:pPr lvl="1"/>
            <a:r>
              <a:rPr lang="en-US" dirty="0" smtClean="0"/>
              <a:t>Consideration of level of detail of objectives to be displayed in BWFS and 2017 update to CVFPP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Technical workshop in Fall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Measureable Objectives Development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20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Analysis Highlights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56662" y="1423579"/>
            <a:ext cx="4284477" cy="4737100"/>
          </a:xfrm>
        </p:spPr>
        <p:txBody>
          <a:bodyPr/>
          <a:lstStyle/>
          <a:p>
            <a:r>
              <a:rPr lang="en-US" dirty="0"/>
              <a:t>Refinement of </a:t>
            </a:r>
            <a:r>
              <a:rPr lang="en-US" dirty="0" smtClean="0"/>
              <a:t>Bypass System Improvements </a:t>
            </a:r>
          </a:p>
          <a:p>
            <a:r>
              <a:rPr lang="en-US" dirty="0" smtClean="0"/>
              <a:t>Supporting Evaluations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Climate </a:t>
            </a:r>
            <a:r>
              <a:rPr lang="en-US" sz="2400" dirty="0" smtClean="0"/>
              <a:t>change approach</a:t>
            </a:r>
            <a:endParaRPr lang="en-US" sz="2400" dirty="0"/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Updated hydrology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Two-dimensional model development in bypasses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Economic benefit and cost analyses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3" t="4038" r="4458" b="3726"/>
          <a:stretch/>
        </p:blipFill>
        <p:spPr>
          <a:xfrm>
            <a:off x="4641140" y="940526"/>
            <a:ext cx="4502860" cy="5917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16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3812" y="2499360"/>
            <a:ext cx="8021587" cy="1798320"/>
          </a:xfrm>
        </p:spPr>
        <p:txBody>
          <a:bodyPr/>
          <a:lstStyle/>
          <a:p>
            <a:r>
              <a:rPr lang="en-US" dirty="0" smtClean="0"/>
              <a:t>Board Briefing Schedule</a:t>
            </a:r>
            <a:br>
              <a:rPr lang="en-US" dirty="0" smtClean="0"/>
            </a:br>
            <a:r>
              <a:rPr lang="en-US" dirty="0" smtClean="0"/>
              <a:t>				…“some ideas”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61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BWFS Briefing Topics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71187352"/>
              </p:ext>
            </p:extLst>
          </p:nvPr>
        </p:nvGraphicFramePr>
        <p:xfrm>
          <a:off x="685709" y="1529036"/>
          <a:ext cx="8102600" cy="3361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508"/>
                <a:gridCol w="5418092"/>
              </a:tblGrid>
              <a:tr h="5218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Timeframe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aseline="0" dirty="0" smtClean="0"/>
                        <a:t>Potential  Topics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Quarter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BWFS Progress Update (Today’s Briefing)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Quarter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Climate Change Approach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Technical</a:t>
                      </a:r>
                      <a:r>
                        <a:rPr lang="en-US" baseline="0" dirty="0" smtClean="0"/>
                        <a:t> Tools and Analysis Update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Quarter</a:t>
                      </a:r>
                      <a:r>
                        <a:rPr lang="en-US" baseline="0" dirty="0" smtClean="0"/>
                        <a:t>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Technical Workshop #2 Summary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Initial Results of Technical Analyses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Permitting Approaches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Public Draft Conservation Strategy</a:t>
                      </a:r>
                      <a:endParaRPr lang="en-US" dirty="0"/>
                    </a:p>
                  </a:txBody>
                  <a:tcPr/>
                </a:tc>
              </a:tr>
              <a:tr h="39410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Quarter</a:t>
                      </a:r>
                      <a:r>
                        <a:rPr lang="en-US" baseline="0" dirty="0" smtClean="0"/>
                        <a:t>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BWFS Progress Update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Other Future Topics To be Determined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673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3813" y="2499360"/>
            <a:ext cx="6516664" cy="1798320"/>
          </a:xfrm>
        </p:spPr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76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3772" y="2499360"/>
            <a:ext cx="7831647" cy="1798320"/>
          </a:xfrm>
        </p:spPr>
        <p:txBody>
          <a:bodyPr/>
          <a:lstStyle/>
          <a:p>
            <a:r>
              <a:rPr lang="en-US" dirty="0" smtClean="0"/>
              <a:t>Purpose and Scope of </a:t>
            </a:r>
            <a:br>
              <a:rPr lang="en-US" dirty="0" smtClean="0"/>
            </a:br>
            <a:r>
              <a:rPr lang="en-US" dirty="0" smtClean="0"/>
              <a:t>Basin-Wide Feasibility Studies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74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</a:t>
            </a:r>
            <a:r>
              <a:rPr lang="en-US" dirty="0" err="1"/>
              <a:t>Systemwide</a:t>
            </a:r>
            <a:r>
              <a:rPr lang="en-US" dirty="0"/>
              <a:t> Investment Approach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2771" y="5426035"/>
            <a:ext cx="670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Relative </a:t>
            </a:r>
            <a:r>
              <a:rPr lang="en-US" b="1" dirty="0"/>
              <a:t>Comparison of Preliminary Approaches 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State </a:t>
            </a:r>
            <a:r>
              <a:rPr lang="en-US" b="1" dirty="0" err="1"/>
              <a:t>Systemwide</a:t>
            </a:r>
            <a:r>
              <a:rPr lang="en-US" b="1" dirty="0"/>
              <a:t> Investment </a:t>
            </a:r>
            <a:r>
              <a:rPr lang="en-US" b="1" dirty="0" smtClean="0"/>
              <a:t>Approach (from 2012 CVFPP)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57" y="959330"/>
            <a:ext cx="5514779" cy="4474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130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25" y="821298"/>
            <a:ext cx="4943475" cy="54952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Scope of Studies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44780" y="1161008"/>
            <a:ext cx="8707120" cy="46584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Arial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Lucida Grande"/>
              <a:buChar char="-"/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-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Lucida Grande"/>
              <a:buChar char="-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Lucida Grande"/>
              <a:buChar char="-"/>
              <a:defRPr lang="en-US" sz="1800" i="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559175" y="1340533"/>
            <a:ext cx="5292725" cy="44352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Arial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Lucida Grande"/>
              <a:buChar char="-"/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-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Lucida Grande"/>
              <a:buChar char="-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Lucida Grande"/>
              <a:buChar char="-"/>
              <a:defRPr lang="en-US" sz="1800" i="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DWR has launched two Basin-Wide Feasibility Studies (BWFS</a:t>
            </a:r>
            <a:r>
              <a:rPr lang="en-US" sz="2600" dirty="0"/>
              <a:t>) to refine the physical improvements broadly described in the 2012 </a:t>
            </a:r>
            <a:r>
              <a:rPr lang="en-US" sz="2600" dirty="0" smtClean="0"/>
              <a:t>CVFPP</a:t>
            </a:r>
          </a:p>
          <a:p>
            <a:r>
              <a:rPr lang="en-US" sz="2600" b="1" dirty="0" smtClean="0">
                <a:solidFill>
                  <a:srgbClr val="65A371"/>
                </a:solidFill>
              </a:rPr>
              <a:t>Sacramento River Basin </a:t>
            </a:r>
          </a:p>
          <a:p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</a:rPr>
              <a:t>San Joaquin River Basin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33650" y="3019425"/>
            <a:ext cx="1181100" cy="206375"/>
          </a:xfrm>
          <a:prstGeom prst="straightConnector1">
            <a:avLst/>
          </a:prstGeom>
          <a:ln w="28575">
            <a:solidFill>
              <a:srgbClr val="65A37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048001" y="3733800"/>
            <a:ext cx="666749" cy="40005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01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BWFS…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561706" y="1045029"/>
            <a:ext cx="8125096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Arial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Lucida Grande"/>
              <a:buChar char="-"/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-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Lucida Grande"/>
              <a:buChar char="-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Lucida Grande"/>
              <a:buChar char="-"/>
              <a:defRPr lang="en-US" sz="1800" i="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… </a:t>
            </a:r>
            <a:r>
              <a:rPr lang="en-US" sz="2600" dirty="0"/>
              <a:t>is to evaluate the feasibility of different alternatives for improving the flood management system, consistent with the SSIA, including </a:t>
            </a:r>
            <a:endParaRPr lang="en-US" sz="2600" dirty="0" smtClean="0"/>
          </a:p>
          <a:p>
            <a:r>
              <a:rPr lang="en-US" sz="2600" dirty="0" smtClean="0"/>
              <a:t>Improving </a:t>
            </a:r>
            <a:r>
              <a:rPr lang="en-US" sz="2600" dirty="0"/>
              <a:t>flood management system flexibility and resiliency through expansion and extension of the flood bypass system and other system improvements </a:t>
            </a:r>
          </a:p>
          <a:p>
            <a:r>
              <a:rPr lang="en-US" sz="2600" dirty="0" smtClean="0"/>
              <a:t>Integrating </a:t>
            </a:r>
            <a:r>
              <a:rPr lang="en-US" sz="2600" dirty="0"/>
              <a:t>ecosystem enhancements and other multi-objective projects with systemwide flood management improvements </a:t>
            </a:r>
          </a:p>
          <a:p>
            <a:r>
              <a:rPr lang="en-US" sz="2600" dirty="0" smtClean="0"/>
              <a:t>Combining </a:t>
            </a:r>
            <a:r>
              <a:rPr lang="en-US" sz="2600" dirty="0"/>
              <a:t>regional improvements with system improvements to identify the State’s systemwide investment package.</a:t>
            </a:r>
          </a:p>
        </p:txBody>
      </p:sp>
    </p:spTree>
    <p:extLst>
      <p:ext uri="{BB962C8B-B14F-4D97-AF65-F5344CB8AC3E}">
        <p14:creationId xmlns="" xmlns:p14="http://schemas.microsoft.com/office/powerpoint/2010/main" val="32651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BWFS</a:t>
            </a:r>
            <a:endParaRPr lang="en-GB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83325" y="1675317"/>
            <a:ext cx="8308249" cy="406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Arial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Lucida Grande"/>
              <a:buChar char="-"/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-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Lucida Grande"/>
              <a:buChar char="-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Lucida Grande"/>
              <a:buChar char="-"/>
              <a:defRPr lang="en-US" sz="1800" i="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Weir and bypass system expansion</a:t>
            </a:r>
          </a:p>
          <a:p>
            <a:pPr lvl="0">
              <a:spcAft>
                <a:spcPts val="600"/>
              </a:spcAft>
            </a:pP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New bypasses</a:t>
            </a:r>
          </a:p>
          <a:p>
            <a:pPr lvl="0">
              <a:spcAft>
                <a:spcPts val="600"/>
              </a:spcAft>
            </a:pPr>
            <a:r>
              <a:rPr lang="en-US" sz="2600" dirty="0" smtClean="0"/>
              <a:t>Flood system structure modifications</a:t>
            </a:r>
          </a:p>
          <a:p>
            <a:pPr lvl="0">
              <a:spcAft>
                <a:spcPts val="600"/>
              </a:spcAft>
            </a:pPr>
            <a:r>
              <a:rPr lang="en-US" sz="2600" dirty="0" smtClean="0"/>
              <a:t>Conjunctive use and groundwater recharge</a:t>
            </a:r>
          </a:p>
          <a:p>
            <a:pPr lvl="0">
              <a:spcAft>
                <a:spcPts val="600"/>
              </a:spcAft>
            </a:pPr>
            <a:r>
              <a:rPr lang="en-US" sz="2600" dirty="0" smtClean="0"/>
              <a:t>System operational changes through coordinated reservoir operations</a:t>
            </a:r>
          </a:p>
          <a:p>
            <a:pPr lvl="0">
              <a:spcAft>
                <a:spcPts val="600"/>
              </a:spcAft>
            </a:pPr>
            <a:r>
              <a:rPr lang="en-US" sz="2600" dirty="0" smtClean="0"/>
              <a:t>Mitigation features (for potential flood stage increases of other improvements)</a:t>
            </a:r>
            <a:endParaRPr lang="en-US" sz="2600" dirty="0"/>
          </a:p>
        </p:txBody>
      </p:sp>
      <p:sp>
        <p:nvSpPr>
          <p:cNvPr id="4" name="Right Brace 3"/>
          <p:cNvSpPr/>
          <p:nvPr/>
        </p:nvSpPr>
        <p:spPr>
          <a:xfrm>
            <a:off x="5672355" y="1679621"/>
            <a:ext cx="236668" cy="1082488"/>
          </a:xfrm>
          <a:prstGeom prst="rightBrace">
            <a:avLst>
              <a:gd name="adj1" fmla="val 40531"/>
              <a:gd name="adj2" fmla="val 50000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9780" y="1910763"/>
            <a:ext cx="232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Focus of Activities to Date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83325" y="1096200"/>
            <a:ext cx="8308249" cy="5627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Arial"/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Font typeface="Lucida Grande"/>
              <a:buChar char="-"/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Lucida Grande"/>
              <a:buChar char="-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Lucida Grande"/>
              <a:buChar char="-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Lucida Grande"/>
              <a:buChar char="-"/>
              <a:defRPr lang="en-US" sz="1800" i="0" kern="1200" dirty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en-US" sz="2600" b="1" dirty="0" smtClean="0"/>
              <a:t>Refine SSIA System Improvements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38761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3813" y="2499360"/>
            <a:ext cx="7074530" cy="1798320"/>
          </a:xfrm>
        </p:spPr>
        <p:txBody>
          <a:bodyPr/>
          <a:lstStyle/>
          <a:p>
            <a:r>
              <a:rPr lang="en-US" dirty="0" smtClean="0"/>
              <a:t>Planning Approach to BWFS </a:t>
            </a:r>
            <a:endParaRPr lang="en-US" sz="3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2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176658"/>
            <a:ext cx="8525062" cy="4614542"/>
          </a:xfrm>
        </p:spPr>
        <p:txBody>
          <a:bodyPr/>
          <a:lstStyle/>
          <a:p>
            <a:r>
              <a:rPr lang="en-US" dirty="0" smtClean="0"/>
              <a:t>Specify problems and opportunities</a:t>
            </a:r>
          </a:p>
          <a:p>
            <a:r>
              <a:rPr lang="en-US" dirty="0" smtClean="0"/>
              <a:t>Inventory and forecast conditions</a:t>
            </a:r>
          </a:p>
          <a:p>
            <a:r>
              <a:rPr lang="en-US" dirty="0" smtClean="0"/>
              <a:t>Formulate alternative plans</a:t>
            </a:r>
          </a:p>
          <a:p>
            <a:r>
              <a:rPr lang="en-US" dirty="0" smtClean="0"/>
              <a:t>Evaluate effects/screen alternative plans</a:t>
            </a:r>
          </a:p>
          <a:p>
            <a:r>
              <a:rPr lang="en-US" dirty="0" smtClean="0"/>
              <a:t>Compare alternative plans</a:t>
            </a:r>
          </a:p>
          <a:p>
            <a:r>
              <a:rPr lang="en-US" dirty="0" smtClean="0"/>
              <a:t>Select recommended plan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Approach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89025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VFPP">
      <a:dk1>
        <a:sysClr val="windowText" lastClr="000000"/>
      </a:dk1>
      <a:lt1>
        <a:sysClr val="window" lastClr="FFFFFF"/>
      </a:lt1>
      <a:dk2>
        <a:srgbClr val="CE8E00"/>
      </a:dk2>
      <a:lt2>
        <a:srgbClr val="EEECE1"/>
      </a:lt2>
      <a:accent1>
        <a:srgbClr val="3E5D57"/>
      </a:accent1>
      <a:accent2>
        <a:srgbClr val="477F80"/>
      </a:accent2>
      <a:accent3>
        <a:srgbClr val="FFC000"/>
      </a:accent3>
      <a:accent4>
        <a:srgbClr val="FFE6AF"/>
      </a:accent4>
      <a:accent5>
        <a:srgbClr val="4BACC6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lIns="45720" rIns="45720" rtlCol="0" anchor="ctr"/>
      <a:lstStyle>
        <a:defPPr algn="ctr">
          <a:defRPr sz="1400" dirty="0" smtClean="0">
            <a:solidFill>
              <a:schemeClr val="tx1"/>
            </a:solidFill>
            <a:latin typeface="+mj-lt"/>
            <a:cs typeface="Arial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VFPP">
      <a:dk1>
        <a:sysClr val="windowText" lastClr="000000"/>
      </a:dk1>
      <a:lt1>
        <a:sysClr val="window" lastClr="FFFFFF"/>
      </a:lt1>
      <a:dk2>
        <a:srgbClr val="3E5D57"/>
      </a:dk2>
      <a:lt2>
        <a:srgbClr val="CE8E00"/>
      </a:lt2>
      <a:accent1>
        <a:srgbClr val="477F80"/>
      </a:accent1>
      <a:accent2>
        <a:srgbClr val="FFC000"/>
      </a:accent2>
      <a:accent3>
        <a:srgbClr val="FFE6AF"/>
      </a:accent3>
      <a:accent4>
        <a:srgbClr val="9BBB59"/>
      </a:accent4>
      <a:accent5>
        <a:srgbClr val="4BACC6"/>
      </a:accent5>
      <a:accent6>
        <a:srgbClr val="C00000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75000"/>
          </a:schemeClr>
        </a:solidFill>
      </a:spPr>
      <a:bodyPr lIns="45720" rIns="45720" rtlCol="0" anchor="ctr"/>
      <a:lstStyle>
        <a:defPPr algn="ctr">
          <a:defRPr sz="1400" dirty="0" smtClean="0">
            <a:solidFill>
              <a:schemeClr val="tx1"/>
            </a:solidFill>
            <a:latin typeface="+mj-lt"/>
            <a:cs typeface="Arial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68C4DFC66C74C9E3EE44275A379C0" ma:contentTypeVersion="0" ma:contentTypeDescription="Create a new document." ma:contentTypeScope="" ma:versionID="3b4d92be23e6947e9d12688ea536060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01939C0-56C2-4DFB-B15C-F501D4290C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352F5E-0EEF-43AB-833F-EBD94C6AA03E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DA3B8B-21FE-4E36-8D1F-FC0F3BDE7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40560</TotalTime>
  <Words>757</Words>
  <Application>Microsoft Office PowerPoint</Application>
  <PresentationFormat>On-screen Show (4:3)</PresentationFormat>
  <Paragraphs>232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1_Office Theme</vt:lpstr>
      <vt:lpstr>2_Office Theme</vt:lpstr>
      <vt:lpstr>Status of State-Led  Basin-Wide Feasibility Studies</vt:lpstr>
      <vt:lpstr>Today’s Briefing</vt:lpstr>
      <vt:lpstr>Purpose and Scope of  Basin-Wide Feasibility Studies </vt:lpstr>
      <vt:lpstr>State Systemwide Investment Approach</vt:lpstr>
      <vt:lpstr>Geographic Scope of Studies</vt:lpstr>
      <vt:lpstr>Purpose of BWFS…</vt:lpstr>
      <vt:lpstr>Scope of BWFS</vt:lpstr>
      <vt:lpstr>Planning Approach to BWFS </vt:lpstr>
      <vt:lpstr>Planning Approach</vt:lpstr>
      <vt:lpstr>BWFS Development Milestones</vt:lpstr>
      <vt:lpstr>Technical Analysis Process</vt:lpstr>
      <vt:lpstr>One Process, Many Activities</vt:lpstr>
      <vt:lpstr>Scope of CVFPP Implementation Planning Efforts</vt:lpstr>
      <vt:lpstr>Opportunities for Alignment</vt:lpstr>
      <vt:lpstr>Communications and Engagement</vt:lpstr>
      <vt:lpstr>Activities to Date</vt:lpstr>
      <vt:lpstr>Activities to Date…and continuing</vt:lpstr>
      <vt:lpstr>Problem Identification &amp; Objectives</vt:lpstr>
      <vt:lpstr>Draft Objective Topics</vt:lpstr>
      <vt:lpstr>Measureable Objectives Development</vt:lpstr>
      <vt:lpstr>Technical Analysis Highlights</vt:lpstr>
      <vt:lpstr>Board Briefing Schedule     …“some ideas”</vt:lpstr>
      <vt:lpstr>Potential BWFS Briefing Topics</vt:lpstr>
      <vt:lpstr>Questions or Comments?</vt:lpstr>
    </vt:vector>
  </TitlesOfParts>
  <Company>DWR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cwilliams</dc:creator>
  <cp:lastModifiedBy>awoertin</cp:lastModifiedBy>
  <cp:revision>3274</cp:revision>
  <cp:lastPrinted>2013-06-25T21:54:42Z</cp:lastPrinted>
  <dcterms:created xsi:type="dcterms:W3CDTF">2009-03-03T16:11:32Z</dcterms:created>
  <dcterms:modified xsi:type="dcterms:W3CDTF">2013-07-01T17:44:51Z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0x010100E5368C4DFC66C74C9E3EE44275A379C0</vt:lpwstr>
  </property>
</Properties>
</file>