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77" r:id="rId3"/>
    <p:sldId id="280" r:id="rId4"/>
    <p:sldId id="27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3187F"/>
    <a:srgbClr val="004A82"/>
    <a:srgbClr val="820000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5" autoAdjust="0"/>
    <p:restoredTop sz="86423" autoAdjust="0"/>
  </p:normalViewPr>
  <p:slideViewPr>
    <p:cSldViewPr>
      <p:cViewPr varScale="1">
        <p:scale>
          <a:sx n="91" d="100"/>
          <a:sy n="91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1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2DE0C-EEE7-48B2-B0C7-3435EB008CA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5064-34E8-42B4-A6F2-AB6A763F13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26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382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EXECUTIVE OFFICER’S REPORT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EXECUTIVE OFFICER’S REPORT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Executive Officer Report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>
              <a:lumMod val="65000"/>
            </a:schemeClr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AGENDA ITEM NO. </a:t>
            </a:r>
            <a:r>
              <a:rPr lang="en-US" cap="none" dirty="0" smtClean="0"/>
              <a:t>8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October 25, </a:t>
            </a:r>
            <a:r>
              <a:rPr lang="en-US" cap="none" dirty="0" smtClean="0"/>
              <a:t>2013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600"/>
              </a:spcBef>
              <a:buNone/>
            </a:pPr>
            <a:r>
              <a:rPr lang="en-US" sz="2000" b="1" dirty="0" smtClean="0"/>
              <a:t>Personnel</a:t>
            </a:r>
          </a:p>
          <a:p>
            <a:pPr marL="574675" indent="-438150">
              <a:spcBef>
                <a:spcPts val="3200"/>
              </a:spcBef>
              <a:buNone/>
            </a:pPr>
            <a:r>
              <a:rPr lang="en-US" sz="2000" b="1" dirty="0" smtClean="0"/>
              <a:t>Central Valley Flood Protection Plan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Basin-Wide Feasibility Studies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Rural </a:t>
            </a:r>
            <a:r>
              <a:rPr lang="en-US" sz="2000" dirty="0" smtClean="0"/>
              <a:t>Levee Repair Criteria (RLRC</a:t>
            </a:r>
            <a:r>
              <a:rPr lang="en-US" sz="2000" dirty="0" smtClean="0"/>
              <a:t>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Urban Level of Protection (</a:t>
            </a:r>
            <a:r>
              <a:rPr lang="en-US" sz="2000" dirty="0" smtClean="0"/>
              <a:t>ULOP)</a:t>
            </a:r>
            <a:endParaRPr lang="en-US" sz="2000" dirty="0" smtClean="0"/>
          </a:p>
          <a:p>
            <a:pPr marL="574675" indent="-438150">
              <a:spcBef>
                <a:spcPts val="3200"/>
              </a:spcBef>
              <a:buNone/>
            </a:pPr>
            <a:r>
              <a:rPr lang="en-US" sz="2000" b="1" dirty="0" smtClean="0"/>
              <a:t>Flood System Improvement Projects (including former EIP projects)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Knights Landing Ridge Drainage District (KLRDD) – Ridge Cut East Levee</a:t>
            </a:r>
            <a:endParaRPr lang="en-US" sz="2000" dirty="0" smtClean="0"/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Levee District 1 – Lower Feather River Setback at Star Bend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Sacramento Area Flood Control Agency (SAFCA)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San Joaquin Area Flood Control Agency (SJAFCA)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Sutter Butte Flood Control Agency (SBFCA)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Three Rivers Levee Improvement Authority (TRLIA)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West Sacramento  Area Flood Control Agency (</a:t>
            </a:r>
            <a:r>
              <a:rPr lang="en-US" sz="2000" dirty="0" smtClean="0"/>
              <a:t>WSAFCA)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600200" y="13944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4282440" y="2133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7620000" y="37566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4" name="Straight Connector 23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 tIns="91440">
            <a:noAutofit/>
          </a:bodyPr>
          <a:lstStyle/>
          <a:p>
            <a:pPr marL="574675" indent="-438150">
              <a:spcBef>
                <a:spcPts val="800"/>
              </a:spcBef>
              <a:buNone/>
            </a:pPr>
            <a:r>
              <a:rPr lang="en-US" sz="2000" b="1" dirty="0" smtClean="0"/>
              <a:t>Other Major Proposals / Projects 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Caltrans, State Route 65 Bypass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Sacramento Regional Transit Light Rail Extension Project</a:t>
            </a:r>
            <a:endParaRPr lang="en-US" sz="2000" dirty="0" smtClean="0"/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Delta Stewardship Counsel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Small Erosion Repair Program (SERP)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State Water Resources Control Board, Delta Methyl Mercury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USBR / Shasta Lake Water Resources Investigation</a:t>
            </a:r>
            <a:endParaRPr lang="en-US" sz="2000" dirty="0" smtClean="0"/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San </a:t>
            </a:r>
            <a:r>
              <a:rPr lang="en-US" sz="2000" dirty="0" smtClean="0"/>
              <a:t>Joaquin River Restoration Program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DWR’s Contract Services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Federal Advocacy Trip to Washington D.C.</a:t>
            </a:r>
          </a:p>
          <a:p>
            <a:pPr marL="457200" indent="-169863">
              <a:spcBef>
                <a:spcPts val="0"/>
              </a:spcBef>
              <a:buClr>
                <a:srgbClr val="FFC000"/>
              </a:buClr>
            </a:pPr>
            <a:r>
              <a:rPr lang="en-US" sz="2000" dirty="0" smtClean="0"/>
              <a:t>California High Speed Rail</a:t>
            </a:r>
            <a:endParaRPr lang="en-US" sz="2000" dirty="0" smtClean="0"/>
          </a:p>
          <a:p>
            <a:pPr marL="574675" indent="-438150">
              <a:spcBef>
                <a:spcPts val="3200"/>
              </a:spcBef>
              <a:buNone/>
            </a:pPr>
            <a:r>
              <a:rPr lang="en-US" sz="2000" b="1" dirty="0" smtClean="0"/>
              <a:t>Enforcement Report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10"/>
          <p:cNvGrpSpPr>
            <a:grpSpLocks noChangeAspect="1"/>
          </p:cNvGrpSpPr>
          <p:nvPr/>
        </p:nvGrpSpPr>
        <p:grpSpPr>
          <a:xfrm>
            <a:off x="3977640" y="139446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4"/>
          <p:cNvGrpSpPr>
            <a:grpSpLocks noChangeAspect="1"/>
          </p:cNvGrpSpPr>
          <p:nvPr/>
        </p:nvGrpSpPr>
        <p:grpSpPr>
          <a:xfrm>
            <a:off x="2667000" y="5181600"/>
            <a:ext cx="137160" cy="205740"/>
            <a:chOff x="381000" y="1219200"/>
            <a:chExt cx="381000" cy="30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6" name="Straight Connector 35"/>
            <p:cNvCxnSpPr/>
            <p:nvPr/>
          </p:nvCxnSpPr>
          <p:spPr>
            <a:xfrm>
              <a:off x="381000" y="1371600"/>
              <a:ext cx="152400" cy="1524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33400" y="1219200"/>
              <a:ext cx="228600" cy="3048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VFPB_logo_update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3839768" cy="38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5354</TotalTime>
  <Words>182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AGENDA ITEM NO. 8  October 25, 2013</vt:lpstr>
      <vt:lpstr>EXECUTIVE OFFICER’S REPORT</vt:lpstr>
      <vt:lpstr>EXECUTIVE OFFICER’S REPORT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nmoricz</cp:lastModifiedBy>
  <cp:revision>548</cp:revision>
  <dcterms:created xsi:type="dcterms:W3CDTF">2010-03-04T17:56:25Z</dcterms:created>
  <dcterms:modified xsi:type="dcterms:W3CDTF">2013-10-24T22:57:10Z</dcterms:modified>
</cp:coreProperties>
</file>