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8469814-DA93-4469-9C6A-D8001C146ED9}" type="datetimeFigureOut">
              <a:rPr lang="en-US" smtClean="0"/>
              <a:t>5/8/2013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51F983D-9A5A-4FDD-99F9-D3E8234287C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469814-DA93-4469-9C6A-D8001C146ED9}" type="datetimeFigureOut">
              <a:rPr lang="en-US" smtClean="0"/>
              <a:t>5/8/2013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1F983D-9A5A-4FDD-99F9-D3E8234287C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469814-DA93-4469-9C6A-D8001C146ED9}" type="datetimeFigureOut">
              <a:rPr lang="en-US" smtClean="0"/>
              <a:t>5/8/2013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1F983D-9A5A-4FDD-99F9-D3E8234287C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469814-DA93-4469-9C6A-D8001C146ED9}" type="datetimeFigureOut">
              <a:rPr lang="en-US" smtClean="0"/>
              <a:t>5/8/2013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1F983D-9A5A-4FDD-99F9-D3E8234287C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8469814-DA93-4469-9C6A-D8001C146ED9}" type="datetimeFigureOut">
              <a:rPr lang="en-US" smtClean="0"/>
              <a:t>5/8/2013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1F983D-9A5A-4FDD-99F9-D3E8234287C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8469814-DA93-4469-9C6A-D8001C146ED9}" type="datetimeFigureOut">
              <a:rPr lang="en-US" smtClean="0"/>
              <a:t>5/8/2013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1F983D-9A5A-4FDD-99F9-D3E8234287C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8469814-DA93-4469-9C6A-D8001C146ED9}" type="datetimeFigureOut">
              <a:rPr lang="en-US" smtClean="0"/>
              <a:t>5/8/2013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1F983D-9A5A-4FDD-99F9-D3E8234287C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8469814-DA93-4469-9C6A-D8001C146ED9}" type="datetimeFigureOut">
              <a:rPr lang="en-US" smtClean="0"/>
              <a:t>5/8/2013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1F983D-9A5A-4FDD-99F9-D3E8234287C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469814-DA93-4469-9C6A-D8001C146ED9}" type="datetimeFigureOut">
              <a:rPr lang="en-US" smtClean="0"/>
              <a:t>5/8/2013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1F983D-9A5A-4FDD-99F9-D3E8234287C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8469814-DA93-4469-9C6A-D8001C146ED9}" type="datetimeFigureOut">
              <a:rPr lang="en-US" smtClean="0"/>
              <a:t>5/8/2013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1F983D-9A5A-4FDD-99F9-D3E8234287C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8469814-DA93-4469-9C6A-D8001C146ED9}" type="datetimeFigureOut">
              <a:rPr lang="en-US" smtClean="0"/>
              <a:t>5/8/2013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51F983D-9A5A-4FDD-99F9-D3E8234287C9}"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8469814-DA93-4469-9C6A-D8001C146ED9}" type="datetimeFigureOut">
              <a:rPr lang="en-US" smtClean="0"/>
              <a:t>5/8/2013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51F983D-9A5A-4FDD-99F9-D3E8234287C9}"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u="sng" dirty="0" err="1" smtClean="0">
                <a:solidFill>
                  <a:schemeClr val="tx1"/>
                </a:solidFill>
              </a:rPr>
              <a:t>S.B.</a:t>
            </a:r>
            <a:r>
              <a:rPr lang="en-US" u="sng" dirty="0" smtClean="0">
                <a:solidFill>
                  <a:schemeClr val="tx1"/>
                </a:solidFill>
              </a:rPr>
              <a:t> 753</a:t>
            </a:r>
            <a:endParaRPr lang="en-US" u="sng" dirty="0">
              <a:solidFill>
                <a:schemeClr val="tx1"/>
              </a:solidFill>
            </a:endParaRPr>
          </a:p>
        </p:txBody>
      </p:sp>
      <p:sp>
        <p:nvSpPr>
          <p:cNvPr id="3" name="Subtitle 2"/>
          <p:cNvSpPr>
            <a:spLocks noGrp="1"/>
          </p:cNvSpPr>
          <p:nvPr>
            <p:ph type="subTitle" idx="1"/>
          </p:nvPr>
        </p:nvSpPr>
        <p:spPr/>
        <p:txBody>
          <a:bodyPr>
            <a:normAutofit fontScale="92500" lnSpcReduction="10000"/>
          </a:bodyPr>
          <a:lstStyle/>
          <a:p>
            <a:pPr algn="ctr"/>
            <a:endParaRPr lang="en-US" dirty="0" smtClean="0">
              <a:solidFill>
                <a:srgbClr val="FFFF00"/>
              </a:solidFill>
            </a:endParaRPr>
          </a:p>
          <a:p>
            <a:pPr algn="ctr"/>
            <a:r>
              <a:rPr lang="en-US" sz="4000" dirty="0" smtClean="0">
                <a:solidFill>
                  <a:srgbClr val="FFFF00"/>
                </a:solidFill>
              </a:rPr>
              <a:t>Enforcement Legislation Update</a:t>
            </a:r>
          </a:p>
          <a:p>
            <a:pPr algn="ctr"/>
            <a:r>
              <a:rPr lang="en-US" sz="4000" dirty="0" smtClean="0">
                <a:solidFill>
                  <a:srgbClr val="FFFF00"/>
                </a:solidFill>
              </a:rPr>
              <a:t>May 10, 2013</a:t>
            </a:r>
            <a:endParaRPr lang="en-US" sz="4000" dirty="0">
              <a:solidFill>
                <a:srgbClr val="FFFF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Recommended Additions	</a:t>
            </a:r>
            <a:endParaRPr lang="en-US" dirty="0"/>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Ø"/>
            </a:pPr>
            <a:r>
              <a:rPr lang="en-US" dirty="0" smtClean="0"/>
              <a:t> </a:t>
            </a:r>
            <a:r>
              <a:rPr lang="en-US" u="sng" dirty="0" smtClean="0">
                <a:latin typeface="Arial" pitchFamily="34" charset="0"/>
                <a:cs typeface="Arial" pitchFamily="34" charset="0"/>
              </a:rPr>
              <a:t>Add New Subsection 8702.3(c)(6):</a:t>
            </a:r>
          </a:p>
          <a:p>
            <a:pPr>
              <a:buNone/>
            </a:pPr>
            <a:r>
              <a:rPr lang="en-US" dirty="0" smtClean="0">
                <a:latin typeface="Arial" pitchFamily="34" charset="0"/>
                <a:cs typeface="Arial" pitchFamily="34" charset="0"/>
              </a:rPr>
              <a:t>	</a:t>
            </a:r>
            <a:r>
              <a:rPr lang="en-US" dirty="0" smtClean="0"/>
              <a:t>“Order the recording of the Enforcement Order </a:t>
            </a:r>
            <a:r>
              <a:rPr lang="en-US" dirty="0" smtClean="0"/>
              <a:t> with </a:t>
            </a:r>
            <a:r>
              <a:rPr lang="en-US" dirty="0" smtClean="0"/>
              <a:t>the County Recorders’ Office against the property associated with the violation.” </a:t>
            </a:r>
            <a:endParaRPr lang="en-US" dirty="0" smtClean="0"/>
          </a:p>
          <a:p>
            <a:pPr>
              <a:buNone/>
            </a:pPr>
            <a:endParaRPr lang="en-US" dirty="0" smtClean="0"/>
          </a:p>
          <a:p>
            <a:pPr>
              <a:buFont typeface="Wingdings" pitchFamily="2" charset="2"/>
              <a:buChar char="Ø"/>
            </a:pPr>
            <a:r>
              <a:rPr lang="en-US" dirty="0" smtClean="0"/>
              <a:t> </a:t>
            </a:r>
            <a:r>
              <a:rPr lang="en-US" u="sng" dirty="0" smtClean="0">
                <a:latin typeface="Arial" pitchFamily="34" charset="0"/>
                <a:cs typeface="Arial" pitchFamily="34" charset="0"/>
              </a:rPr>
              <a:t>Add New Subsection 8702.3(g):</a:t>
            </a:r>
          </a:p>
          <a:p>
            <a:pPr>
              <a:buNone/>
            </a:pPr>
            <a:r>
              <a:rPr lang="en-US" dirty="0" smtClean="0">
                <a:latin typeface="Arial" pitchFamily="34" charset="0"/>
                <a:cs typeface="Arial" pitchFamily="34" charset="0"/>
              </a:rPr>
              <a:t>	</a:t>
            </a:r>
            <a:r>
              <a:rPr lang="en-US" dirty="0" smtClean="0"/>
              <a:t>“If the board orders the enforcement order to be recorded with the county recorder’s office, the Executive Officer shall issue a certificate of abatement to the person or agency against whose property the Cease and Desist order was recorded when the enforcement action has been fully resolved, including the payment of any costs and penalties. The person or agency may, at the owner’s expense, record the certificate with the county recorder’s office.”</a:t>
            </a:r>
          </a:p>
          <a:p>
            <a:pPr>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34</TotalTime>
  <Words>20</Words>
  <Application>Microsoft Office PowerPoint</Application>
  <PresentationFormat>On-screen Show (4:3)</PresentationFormat>
  <Paragraphs>10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Flow</vt:lpstr>
      <vt:lpstr>S.B. 753</vt:lpstr>
      <vt:lpstr>Recommended Additions </vt:lpstr>
    </vt:vector>
  </TitlesOfParts>
  <Company>California Department of Justice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 753</dc:title>
  <dc:creator>CALDOJ</dc:creator>
  <cp:lastModifiedBy>CALDOJ</cp:lastModifiedBy>
  <cp:revision>5</cp:revision>
  <dcterms:created xsi:type="dcterms:W3CDTF">2013-05-08T21:23:10Z</dcterms:created>
  <dcterms:modified xsi:type="dcterms:W3CDTF">2013-05-08T21:57:55Z</dcterms:modified>
</cp:coreProperties>
</file>