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256" r:id="rId3"/>
    <p:sldId id="260" r:id="rId4"/>
    <p:sldId id="257" r:id="rId5"/>
    <p:sldId id="263" r:id="rId6"/>
    <p:sldId id="264" r:id="rId7"/>
    <p:sldId id="261" r:id="rId8"/>
    <p:sldId id="258" r:id="rId9"/>
    <p:sldId id="265" r:id="rId10"/>
    <p:sldId id="262" r:id="rId11"/>
    <p:sldId id="259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273" autoAdjust="0"/>
  </p:normalViewPr>
  <p:slideViewPr>
    <p:cSldViewPr>
      <p:cViewPr varScale="1">
        <p:scale>
          <a:sx n="93" d="100"/>
          <a:sy n="93" d="100"/>
        </p:scale>
        <p:origin x="-15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330C9-A812-4086-9A3D-07DE037C3B52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5B208B-C298-44F3-B0C0-D673D883AC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</a:t>
            </a:r>
            <a:r>
              <a:rPr lang="en-US" baseline="0" dirty="0" smtClean="0"/>
              <a:t> Left: point 30 Mrd1 </a:t>
            </a:r>
            <a:r>
              <a:rPr lang="en-US" baseline="0" dirty="0" err="1" smtClean="0"/>
              <a:t>encro</a:t>
            </a:r>
            <a:r>
              <a:rPr lang="en-US" baseline="0" dirty="0" smtClean="0"/>
              <a:t>: irrigation structure at LS toe, 12 inch pipe going through </a:t>
            </a:r>
            <a:r>
              <a:rPr lang="en-US" baseline="0" dirty="0" err="1" smtClean="0"/>
              <a:t>leee</a:t>
            </a:r>
            <a:r>
              <a:rPr lang="en-US" baseline="0" dirty="0" smtClean="0"/>
              <a:t>. Pipe is damaged. No flap gate or sluice gate. Pump station at WS bank, 2 pipes run under the levee, valves visible, no flap gates visible.</a:t>
            </a:r>
          </a:p>
          <a:p>
            <a:r>
              <a:rPr lang="en-US" baseline="0" dirty="0" smtClean="0"/>
              <a:t>Top Right: point 110 MRD1 </a:t>
            </a:r>
            <a:r>
              <a:rPr lang="en-US" baseline="0" dirty="0" err="1" smtClean="0"/>
              <a:t>encro</a:t>
            </a:r>
            <a:r>
              <a:rPr lang="en-US" baseline="0" dirty="0" smtClean="0"/>
              <a:t>: on LS concrete vault with 10 inch pipe through levee. On WS walkway and culvert outlet at bank, gates not visible, 12 inch culvert through levee, pipe visible at WS toe.</a:t>
            </a:r>
          </a:p>
          <a:p>
            <a:r>
              <a:rPr lang="en-US" dirty="0" smtClean="0"/>
              <a:t>Bottom </a:t>
            </a:r>
            <a:r>
              <a:rPr lang="en-US" dirty="0" smtClean="0"/>
              <a:t>Left: TIS1: point 79 </a:t>
            </a:r>
            <a:r>
              <a:rPr lang="en-US" dirty="0" err="1" smtClean="0"/>
              <a:t>encro</a:t>
            </a:r>
            <a:r>
              <a:rPr lang="en-US" dirty="0" smtClean="0"/>
              <a:t>: 12 inch culvert runs under levee, no flap or</a:t>
            </a:r>
            <a:r>
              <a:rPr lang="en-US" baseline="0" dirty="0" smtClean="0"/>
              <a:t> slide gate on WS. Metal debris covering pipe on LS no permit or inspection records available. </a:t>
            </a:r>
            <a:endParaRPr lang="en-US" dirty="0" smtClean="0"/>
          </a:p>
          <a:p>
            <a:r>
              <a:rPr lang="en-US" dirty="0" smtClean="0"/>
              <a:t>Bottom</a:t>
            </a:r>
            <a:r>
              <a:rPr lang="en-US" baseline="0" dirty="0" smtClean="0"/>
              <a:t> Right: point65 MRD2 </a:t>
            </a:r>
            <a:r>
              <a:rPr lang="en-US" baseline="0" dirty="0" err="1" smtClean="0"/>
              <a:t>encro</a:t>
            </a:r>
            <a:r>
              <a:rPr lang="en-US" baseline="0" dirty="0" smtClean="0"/>
              <a:t>: Concrete retaining wall, 6 feet tall, 18 inch pipe (not visible) retaining WS slope.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B208B-C298-44F3-B0C0-D673D883AC0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 :</a:t>
            </a:r>
            <a:r>
              <a:rPr lang="en-US" baseline="0" dirty="0" smtClean="0"/>
              <a:t> </a:t>
            </a:r>
            <a:r>
              <a:rPr lang="en-US" baseline="0" dirty="0" smtClean="0"/>
              <a:t>TIS2: point 142 erosion/bank caving: Erosion WS toe in levee prism, up to 10 feet deep and 5 feet wide.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Bottom</a:t>
            </a:r>
            <a:r>
              <a:rPr lang="en-US" baseline="0" dirty="0" smtClean="0"/>
              <a:t>: </a:t>
            </a:r>
            <a:r>
              <a:rPr lang="en-US" dirty="0" smtClean="0"/>
              <a:t>point 126 erosion MRD1: over </a:t>
            </a:r>
            <a:r>
              <a:rPr lang="en-US" dirty="0" err="1" smtClean="0"/>
              <a:t>steepend</a:t>
            </a:r>
            <a:r>
              <a:rPr lang="en-US" baseline="0" dirty="0" smtClean="0"/>
              <a:t> slope on the LS slope, slough seen at bottom of slope, head scarp about 4-5 feet tall in levee prism.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B208B-C298-44F3-B0C0-D673D883AC0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 Left: WAD2 erosion pt 40: Erosion with 10</a:t>
            </a:r>
            <a:r>
              <a:rPr lang="en-US" baseline="0" dirty="0" smtClean="0"/>
              <a:t> to 12 feet vertical face 5 feet from toe cutting into levee prism and exposing pump structure footing. Located near pump. Erosion area upstream and downstream of the pump has been backfilled with loose sand.</a:t>
            </a:r>
            <a:endParaRPr lang="en-US" dirty="0" smtClean="0"/>
          </a:p>
          <a:p>
            <a:r>
              <a:rPr lang="en-US" dirty="0" smtClean="0"/>
              <a:t>Top right: WAD2</a:t>
            </a:r>
            <a:r>
              <a:rPr lang="en-US" baseline="0" dirty="0" smtClean="0"/>
              <a:t> erosion pt119: Erosion cutting a vertical face on waterside toe, 100 feet long, more than 2 feet deep. Difficult to inspect the extent and depth of erosion due to grass and the canal water level, however the erosion appears to cut into the projected levee prism.</a:t>
            </a:r>
          </a:p>
          <a:p>
            <a:r>
              <a:rPr lang="en-US" baseline="0" dirty="0" smtClean="0"/>
              <a:t>Bottom left: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About 5 animal burrows in a 20 foot stretch on the waterside slope, 6 inches wide, 6 inches deep, with one spoil pile exceeding 2 cubic feet. Vegetation impairs inspector's visibility of animal burrows on landside.: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Bottom right: </a:t>
            </a:r>
            <a:r>
              <a:rPr lang="en-US" baseline="0" dirty="0" smtClean="0"/>
              <a:t>50 foot diameter hole on landside toe from abandoned pump station filled with water still has piles from original building foundation.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B208B-C298-44F3-B0C0-D673D883AC0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 Left: </a:t>
            </a:r>
            <a:r>
              <a:rPr lang="en-US" dirty="0" err="1" smtClean="0"/>
              <a:t>Encro</a:t>
            </a:r>
            <a:r>
              <a:rPr lang="en-US" dirty="0" smtClean="0"/>
              <a:t> Int1 pt 58: approximate 24 inch diameter</a:t>
            </a:r>
            <a:r>
              <a:rPr lang="en-US" baseline="0" dirty="0" smtClean="0"/>
              <a:t> concrete culvert drains into channel. No flap gate present. Inspection records not available. </a:t>
            </a:r>
            <a:endParaRPr lang="en-US" dirty="0" smtClean="0"/>
          </a:p>
          <a:p>
            <a:r>
              <a:rPr lang="en-US" dirty="0" smtClean="0"/>
              <a:t>Bottom Left: 59: 8 inch diameter CMP culvert runs about 1 foot under crown and drains</a:t>
            </a:r>
            <a:r>
              <a:rPr lang="en-US" baseline="0" dirty="0" smtClean="0"/>
              <a:t> into channel. No flap gate. Inspection records not available.</a:t>
            </a:r>
            <a:endParaRPr lang="en-US" dirty="0" smtClean="0"/>
          </a:p>
          <a:p>
            <a:r>
              <a:rPr lang="en-US" dirty="0" smtClean="0"/>
              <a:t>Top Right: Erosion pt 63: Erosion on the waterside slope above the canal lining</a:t>
            </a:r>
            <a:r>
              <a:rPr lang="en-US" baseline="0" dirty="0" smtClean="0"/>
              <a:t> with a 24 inch vertical face, extending 2 feet into the slope, for 50 feet. Erosion is within the projected prism.</a:t>
            </a:r>
            <a:endParaRPr lang="en-US" dirty="0" smtClean="0"/>
          </a:p>
          <a:p>
            <a:r>
              <a:rPr lang="en-US" dirty="0" smtClean="0"/>
              <a:t>Bottom Right: Erosion</a:t>
            </a:r>
            <a:r>
              <a:rPr lang="en-US" baseline="0" dirty="0" smtClean="0"/>
              <a:t> Int1 pt 83: Erosion on waterside slope with a  6 foot long vertical face. Extends 3 to 4 feet into the slope. Erosion is within the projected levee prism.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B208B-C298-44F3-B0C0-D673D883AC0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52400"/>
            <a:ext cx="215265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152400"/>
            <a:ext cx="6305550" cy="5973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14505-9B94-4DC2-BF67-B2842F1D3A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96E24-DE3D-47D7-9499-F2EA7E1B1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C78E7-33AC-43DC-BF91-343787A89F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0D566-8F7A-4F44-BAB0-198261C1E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805E4-84AD-4354-9CEE-5EB7BB36F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4AE86-C928-41C9-AEA3-CD78E6F36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C3E87-15C4-44EF-B7E9-EA6DB634C1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34973-FCB7-42FA-80A9-4A08C6569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B6462-1D2B-4892-8F38-677243054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B726B-5A3B-47A7-BA45-81EFAD3C9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97836-4D1E-4ACC-869D-B6E904AEF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88FA9-E87B-48F3-B5DA-04AC569730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3" descr="FloodFighter1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5334000" y="150495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9" descr="FloodFighter4"/>
          <p:cNvPicPr>
            <a:picLocks noChangeAspect="1" noChangeArrowheads="1"/>
          </p:cNvPicPr>
          <p:nvPr/>
        </p:nvPicPr>
        <p:blipFill>
          <a:blip r:embed="rId14" cstate="print"/>
          <a:stretch>
            <a:fillRect/>
          </a:stretch>
        </p:blipFill>
        <p:spPr bwMode="auto">
          <a:xfrm>
            <a:off x="3810000" y="3381375"/>
            <a:ext cx="533400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23" descr="ppt_camo_bkgrnd-0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21" descr="white_curve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971925" y="1571625"/>
            <a:ext cx="51720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8" descr="USACE_logo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28600" y="5081588"/>
            <a:ext cx="13716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3" name="Line 19"/>
          <p:cNvSpPr>
            <a:spLocks noChangeShapeType="1"/>
          </p:cNvSpPr>
          <p:nvPr/>
        </p:nvSpPr>
        <p:spPr bwMode="auto">
          <a:xfrm>
            <a:off x="5334000" y="3352800"/>
            <a:ext cx="3810000" cy="0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152400"/>
            <a:ext cx="632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PRESENTATION TITLE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136525" y="6096000"/>
            <a:ext cx="3597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/>
              <a:t>US Army Corps of Engineers</a:t>
            </a:r>
          </a:p>
          <a:p>
            <a:pPr>
              <a:defRPr/>
            </a:pPr>
            <a:r>
              <a:rPr lang="en-US" b="1"/>
              <a:t>BUILDING STRONG</a:t>
            </a:r>
            <a:r>
              <a:rPr lang="en-US" sz="1400" b="1" baseline="-25000"/>
              <a:t>®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fld id="{DEC92955-ADC1-40D0-B149-EDB0B9859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3" name="Picture 8" descr="USACE_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04175" y="5715000"/>
            <a:ext cx="758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6223000" y="6416675"/>
            <a:ext cx="26066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1400" b="1"/>
              <a:t>BUILDING STRONG</a:t>
            </a:r>
            <a:r>
              <a:rPr lang="en-US" sz="1400" b="1" baseline="-25000"/>
              <a:t>®</a:t>
            </a:r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 flipH="1">
            <a:off x="457200" y="63246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75000"/>
        <a:buFont typeface="Arial" charset="0"/>
        <a:buChar char="►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Wingdings 3" pitchFamily="18" charset="2"/>
        <a:buChar char="w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  <a:latin typeface="Arial Black" pitchFamily="34" charset="0"/>
              </a:rPr>
              <a:t>CVFPB Meeting October 25, 2013</a:t>
            </a:r>
            <a:br>
              <a:rPr lang="en-US" sz="20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 Black" pitchFamily="34" charset="0"/>
              </a:rPr>
              <a:t>USACE INSPECTION RESULTS</a:t>
            </a:r>
            <a:br>
              <a:rPr lang="en-US" sz="20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 Black" pitchFamily="34" charset="0"/>
              </a:rPr>
              <a:t>Ryan Larson, P.E.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2400" dirty="0" smtClean="0"/>
              <a:t>Interceptor Canal – West (Sutter County)</a:t>
            </a:r>
            <a:endParaRPr lang="en-US" sz="2400" dirty="0"/>
          </a:p>
        </p:txBody>
      </p:sp>
      <p:pic>
        <p:nvPicPr>
          <p:cNvPr id="3" name="Picture 2" descr="INT1 Canal Report Card-non framewo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9144000" cy="5349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X:\Wadsworth Canal\Database\Levee_Inspection\inspection_projects\INT1\2012_p\photos\USACE_CESPK_INT1_2012_p_0043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581400"/>
            <a:ext cx="4165600" cy="3124200"/>
          </a:xfrm>
          <a:prstGeom prst="rect">
            <a:avLst/>
          </a:prstGeom>
          <a:noFill/>
        </p:spPr>
      </p:pic>
      <p:pic>
        <p:nvPicPr>
          <p:cNvPr id="5124" name="Picture 4" descr="X:\Wadsworth Canal\Database\Levee_Inspection\inspection_projects\INT1\2012_p\photos\USACE_CESPK_INT1_2012_p_0058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28600"/>
            <a:ext cx="4165600" cy="3124200"/>
          </a:xfrm>
          <a:prstGeom prst="rect">
            <a:avLst/>
          </a:prstGeom>
          <a:noFill/>
        </p:spPr>
      </p:pic>
      <p:pic>
        <p:nvPicPr>
          <p:cNvPr id="5126" name="Picture 6" descr="X:\Wadsworth Canal\Database\Levee_Inspection\inspection_projects\INT1\2012_p\photos\USACE_CESPK_INT1_2012_p_0063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228600"/>
            <a:ext cx="4191000" cy="3143250"/>
          </a:xfrm>
          <a:prstGeom prst="rect">
            <a:avLst/>
          </a:prstGeom>
          <a:noFill/>
        </p:spPr>
      </p:pic>
      <p:pic>
        <p:nvPicPr>
          <p:cNvPr id="5127" name="Picture 7" descr="X:\Wadsworth Canal\Database\Levee_Inspection\inspection_projects\INT1\2012_p\photos\USACE_CESPK_INT1_2012_p_0083_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99000" y="3581400"/>
            <a:ext cx="4140200" cy="3105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2200" dirty="0" smtClean="0"/>
              <a:t>RD 0070 &amp; RD 1660 – Sutter Basin North (Sutter County)</a:t>
            </a:r>
            <a:endParaRPr lang="en-US" sz="2200" dirty="0"/>
          </a:p>
        </p:txBody>
      </p:sp>
      <p:pic>
        <p:nvPicPr>
          <p:cNvPr id="3" name="Picture 2" descr="RD0070_RD1660 Syst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08534"/>
            <a:ext cx="9144000" cy="60494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2400" dirty="0" smtClean="0"/>
              <a:t>RD 0070 &amp; RD 1660 – Sutter Basin North (Sutter County)</a:t>
            </a:r>
            <a:endParaRPr lang="en-US" sz="2400" dirty="0"/>
          </a:p>
        </p:txBody>
      </p:sp>
      <p:pic>
        <p:nvPicPr>
          <p:cNvPr id="5" name="Picture 4" descr="RD 70-1660 Report Card_UpdatedAugust2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9144000" cy="5603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X:\RD 70 and RD 1660\Database\inspection_projects\MRD1\2012_p\photos\USACE_CESPK_MRD1_2012_p_0030_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3962400" cy="2971800"/>
          </a:xfrm>
          <a:prstGeom prst="rect">
            <a:avLst/>
          </a:prstGeom>
          <a:noFill/>
        </p:spPr>
      </p:pic>
      <p:pic>
        <p:nvPicPr>
          <p:cNvPr id="2050" name="Picture 2" descr="S:\Submittals\PI Complete Filing System\RD 70 and RD 1660\Database\inspection_projects\MRD1\2012_p\photos\USACE_CESPK_MRD1_2012_p_0110_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28600"/>
            <a:ext cx="3959352" cy="2969514"/>
          </a:xfrm>
          <a:prstGeom prst="rect">
            <a:avLst/>
          </a:prstGeom>
          <a:noFill/>
        </p:spPr>
      </p:pic>
      <p:pic>
        <p:nvPicPr>
          <p:cNvPr id="8" name="Picture 3" descr="S:\Submittals\PI Complete Filing System\RD 70 and RD 1660\Database\inspection_projects\MRD1\2012_p\photos\USACE_CESPK_MRD1_2012_p_0005_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505200"/>
            <a:ext cx="3959352" cy="2969514"/>
          </a:xfrm>
          <a:prstGeom prst="rect">
            <a:avLst/>
          </a:prstGeom>
          <a:noFill/>
        </p:spPr>
      </p:pic>
      <p:pic>
        <p:nvPicPr>
          <p:cNvPr id="7" name="Picture 2" descr="X:\RD 70 and RD 1660\Database\inspection_projects\TIS1\2012_p\photos\USACE_CESPK_TIS1_2012_p_0079_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3505200"/>
            <a:ext cx="3959352" cy="29695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X:\RD 70 and RD 1660\Database\inspection_projects\TIS2\2012_p\photos\USACE_CESPK_TIS2_2012_p_0142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3959352" cy="2969514"/>
          </a:xfrm>
          <a:prstGeom prst="rect">
            <a:avLst/>
          </a:prstGeom>
          <a:noFill/>
        </p:spPr>
      </p:pic>
      <p:pic>
        <p:nvPicPr>
          <p:cNvPr id="6" name="Picture 4" descr="X:\RD 70 and RD 1660\Database\inspection_projects\MRD1\2012_p\photos\USACE_CESPK_MRD1_2012_p_0126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505200"/>
            <a:ext cx="3959352" cy="2969514"/>
          </a:xfrm>
          <a:prstGeom prst="rect">
            <a:avLst/>
          </a:prstGeom>
          <a:noFill/>
        </p:spPr>
      </p:pic>
      <p:pic>
        <p:nvPicPr>
          <p:cNvPr id="7" name="Picture 6" descr="E:\Repair Pictures\IMG_284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505200"/>
            <a:ext cx="395935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F:\Repair Pictures\IMG_2891.JPG"/>
          <p:cNvPicPr/>
          <p:nvPr/>
        </p:nvPicPr>
        <p:blipFill>
          <a:blip r:embed="rId6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4800"/>
            <a:ext cx="3959352" cy="29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2200" dirty="0" smtClean="0"/>
              <a:t>Wadsworth Canal Right Bank – Sutter Bypass East (Sutter County)</a:t>
            </a:r>
            <a:endParaRPr lang="en-US" sz="2200" dirty="0"/>
          </a:p>
        </p:txBody>
      </p:sp>
      <p:pic>
        <p:nvPicPr>
          <p:cNvPr id="3" name="Picture 2" descr="Wadsworth Canal-Sutter Bypass System_top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2884"/>
            <a:ext cx="9144000" cy="6025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2400" dirty="0" smtClean="0"/>
              <a:t>Wadsworth Canal Right Bank – Sutter Bypass East (Sutter County)</a:t>
            </a:r>
            <a:endParaRPr lang="en-US" sz="2400" dirty="0"/>
          </a:p>
        </p:txBody>
      </p:sp>
      <p:pic>
        <p:nvPicPr>
          <p:cNvPr id="3" name="Picture 2" descr="SBP1_WAD2 Report Card-non framewo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9144000" cy="5455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X:\Wadsworth Canal\Database\Levee_Inspection\inspection_projects\WAD2\2012_p\photos\USACE_CESPK_WAD2_2012_p_0040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3959352" cy="2969514"/>
          </a:xfrm>
          <a:prstGeom prst="rect">
            <a:avLst/>
          </a:prstGeom>
          <a:noFill/>
        </p:spPr>
      </p:pic>
      <p:pic>
        <p:nvPicPr>
          <p:cNvPr id="4099" name="Picture 3" descr="X:\Wadsworth Canal\Database\Levee_Inspection\inspection_projects\WAD2\2012_p\photos\USACE_CESPK_WAD2_2012_p_0119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04800"/>
            <a:ext cx="3962400" cy="2971800"/>
          </a:xfrm>
          <a:prstGeom prst="rect">
            <a:avLst/>
          </a:prstGeom>
          <a:noFill/>
        </p:spPr>
      </p:pic>
      <p:pic>
        <p:nvPicPr>
          <p:cNvPr id="3" name="Picture 2" descr="S:\Submittals\PI Complete Filing System\Wadsworth Canal\Database\Levee_Inspection\inspection_projects\WAD2\2012_p\photos\USACE_CESPK_WAD2_2012_p_0044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581400"/>
            <a:ext cx="3959352" cy="2969514"/>
          </a:xfrm>
          <a:prstGeom prst="rect">
            <a:avLst/>
          </a:prstGeom>
          <a:noFill/>
        </p:spPr>
      </p:pic>
      <p:pic>
        <p:nvPicPr>
          <p:cNvPr id="6" name="Picture 2" descr="X:\Wadsworth Canal\Database\Levee_Inspection\inspection_projects\SBP1\2012_p\photos\USACE_CESPK_SBP1_2012_p_0027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3581400"/>
            <a:ext cx="3959352" cy="29695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2200" dirty="0" smtClean="0"/>
              <a:t>Interceptor Canal – West (Sutter County)</a:t>
            </a:r>
            <a:endParaRPr lang="en-US" sz="2200" dirty="0"/>
          </a:p>
        </p:txBody>
      </p:sp>
      <p:pic>
        <p:nvPicPr>
          <p:cNvPr id="3" name="Picture 2" descr="Interceptor Canal Systems_ESR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24845"/>
            <a:ext cx="9144000" cy="6033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Titl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de Master">
  <a:themeElements>
    <a:clrScheme name="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594</TotalTime>
  <Words>604</Words>
  <Application>Microsoft Office PowerPoint</Application>
  <PresentationFormat>On-screen Show (4:3)</PresentationFormat>
  <Paragraphs>25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Theme1</vt:lpstr>
      <vt:lpstr>Slide Master</vt:lpstr>
      <vt:lpstr>CVFPB Meeting October 25, 2013  USACE INSPECTION RESULTS  Ryan Larson, P.E.</vt:lpstr>
      <vt:lpstr>RD 0070 &amp; RD 1660 – Sutter Basin North (Sutter County)</vt:lpstr>
      <vt:lpstr>RD 0070 &amp; RD 1660 – Sutter Basin North (Sutter County)</vt:lpstr>
      <vt:lpstr>Slide 4</vt:lpstr>
      <vt:lpstr>Slide 5</vt:lpstr>
      <vt:lpstr>Wadsworth Canal Right Bank – Sutter Bypass East (Sutter County)</vt:lpstr>
      <vt:lpstr>Wadsworth Canal Right Bank – Sutter Bypass East (Sutter County)</vt:lpstr>
      <vt:lpstr>Slide 8</vt:lpstr>
      <vt:lpstr>Interceptor Canal – West (Sutter County)</vt:lpstr>
      <vt:lpstr>Interceptor Canal – West (Sutter County)</vt:lpstr>
      <vt:lpstr>Slide 11</vt:lpstr>
    </vt:vector>
  </TitlesOfParts>
  <Company>USACE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CVFPB Meeting October 25, 2013  USACE INSPECTION RESULTS  Ryan Larson, P.E.</dc:title>
  <dc:creator>l2cooklp</dc:creator>
  <cp:lastModifiedBy>L2PMCRTL</cp:lastModifiedBy>
  <cp:revision>63</cp:revision>
  <dcterms:created xsi:type="dcterms:W3CDTF">2013-10-15T16:05:46Z</dcterms:created>
  <dcterms:modified xsi:type="dcterms:W3CDTF">2013-10-24T21:34:48Z</dcterms:modified>
</cp:coreProperties>
</file>