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58" r:id="rId4"/>
    <p:sldId id="259" r:id="rId5"/>
    <p:sldId id="263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01" autoAdjust="0"/>
  </p:normalViewPr>
  <p:slideViewPr>
    <p:cSldViewPr>
      <p:cViewPr varScale="1">
        <p:scale>
          <a:sx n="89" d="100"/>
          <a:sy n="89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k-netapp1\COOPublic\FP&amp;Nav\Geospatial_%20Database\Kaylee\Presentations\Knights%20landing%20S6YC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Knights Landing - Service</a:t>
            </a:r>
            <a:r>
              <a:rPr lang="en-US" baseline="0"/>
              <a:t> Area 6 - Yolo Bypass West </a:t>
            </a:r>
          </a:p>
          <a:p>
            <a:pPr>
              <a:defRPr/>
            </a:pPr>
            <a:r>
              <a:rPr lang="en-US" baseline="0"/>
              <a:t>Unacceptable Points</a:t>
            </a:r>
            <a:endParaRPr lang="en-US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Unacceptable Yellow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Sheet1!$A$2:$A$11</c:f>
              <c:strCache>
                <c:ptCount val="10"/>
                <c:pt idx="0">
                  <c:v>Unwanted Vegetation Growth</c:v>
                </c:pt>
                <c:pt idx="1">
                  <c:v>Sod Cover</c:v>
                </c:pt>
                <c:pt idx="2">
                  <c:v>Encroachments</c:v>
                </c:pt>
                <c:pt idx="3">
                  <c:v>Closure Structures</c:v>
                </c:pt>
                <c:pt idx="4">
                  <c:v>Slope Stability</c:v>
                </c:pt>
                <c:pt idx="5">
                  <c:v>Erosion/Bank Caving</c:v>
                </c:pt>
                <c:pt idx="6">
                  <c:v>Settlement</c:v>
                </c:pt>
                <c:pt idx="7">
                  <c:v>Depressions/Rutting</c:v>
                </c:pt>
                <c:pt idx="8">
                  <c:v>Cracking</c:v>
                </c:pt>
                <c:pt idx="9">
                  <c:v>Animal Control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148</c:v>
                </c:pt>
                <c:pt idx="1">
                  <c:v>7</c:v>
                </c:pt>
                <c:pt idx="2">
                  <c:v>195</c:v>
                </c:pt>
                <c:pt idx="3">
                  <c:v>22</c:v>
                </c:pt>
                <c:pt idx="4">
                  <c:v>1</c:v>
                </c:pt>
                <c:pt idx="5">
                  <c:v>16</c:v>
                </c:pt>
                <c:pt idx="6">
                  <c:v>2</c:v>
                </c:pt>
                <c:pt idx="7">
                  <c:v>1</c:v>
                </c:pt>
                <c:pt idx="8">
                  <c:v>36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Unacceptable Red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Sheet1!$A$2:$A$11</c:f>
              <c:strCache>
                <c:ptCount val="10"/>
                <c:pt idx="0">
                  <c:v>Unwanted Vegetation Growth</c:v>
                </c:pt>
                <c:pt idx="1">
                  <c:v>Sod Cover</c:v>
                </c:pt>
                <c:pt idx="2">
                  <c:v>Encroachments</c:v>
                </c:pt>
                <c:pt idx="3">
                  <c:v>Closure Structures</c:v>
                </c:pt>
                <c:pt idx="4">
                  <c:v>Slope Stability</c:v>
                </c:pt>
                <c:pt idx="5">
                  <c:v>Erosion/Bank Caving</c:v>
                </c:pt>
                <c:pt idx="6">
                  <c:v>Settlement</c:v>
                </c:pt>
                <c:pt idx="7">
                  <c:v>Depressions/Rutting</c:v>
                </c:pt>
                <c:pt idx="8">
                  <c:v>Cracking</c:v>
                </c:pt>
                <c:pt idx="9">
                  <c:v>Animal Control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22</c:v>
                </c:pt>
                <c:pt idx="3">
                  <c:v>0</c:v>
                </c:pt>
                <c:pt idx="4">
                  <c:v>1</c:v>
                </c:pt>
                <c:pt idx="5">
                  <c:v>15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91</c:v>
                </c:pt>
              </c:numCache>
            </c:numRef>
          </c:val>
        </c:ser>
        <c:axId val="78326016"/>
        <c:axId val="80802560"/>
      </c:barChart>
      <c:catAx>
        <c:axId val="783260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Rated</a:t>
                </a:r>
                <a:r>
                  <a:rPr lang="en-US" baseline="0"/>
                  <a:t> Item</a:t>
                </a:r>
                <a:endParaRPr lang="en-US"/>
              </a:p>
            </c:rich>
          </c:tx>
          <c:layout/>
        </c:title>
        <c:tickLblPos val="nextTo"/>
        <c:crossAx val="80802560"/>
        <c:crosses val="autoZero"/>
        <c:auto val="1"/>
        <c:lblAlgn val="ctr"/>
        <c:lblOffset val="100"/>
      </c:catAx>
      <c:valAx>
        <c:axId val="8080256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Points</a:t>
                </a:r>
              </a:p>
            </c:rich>
          </c:tx>
          <c:layout/>
        </c:title>
        <c:numFmt formatCode="General" sourceLinked="1"/>
        <c:tickLblPos val="nextTo"/>
        <c:crossAx val="783260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447FC-C11C-49C6-86BB-FA0675D5E27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77B77-C5EF-4DE7-8291-98F25E61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</a:t>
            </a:r>
            <a:r>
              <a:rPr lang="en-US" smtClean="0"/>
              <a:t>Length in L.M.: 14.63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7B77-C5EF-4DE7-8291-98F25E61B3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Left: Strawberry field with irrigation</a:t>
            </a:r>
            <a:r>
              <a:rPr lang="en-US" baseline="0" dirty="0" smtClean="0"/>
              <a:t> system and barbed wire fence across the crown, and the waterside and landside embankments. (KNT2 219)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Top Right: Erosion on the waterside embankment for 200 foot stretch. Vertical face 15 to 20 feet high cutting into levee prism. (S6YC 345)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Bottom Left: Waterside embankment is over-steepened with 15 to 20 feet high vertical face cutting into levee prism. Multiple cracks 5 to 10 feet long with displacement. Slope is actively failing. (S6YC 346)</a:t>
            </a:r>
          </a:p>
          <a:p>
            <a:r>
              <a:rPr lang="en-US" baseline="0" dirty="0" smtClean="0"/>
              <a:t>Bottom Right: Longitudinal tension crack on the waterside embankment, up to 26 inches wide, and 40 feet long. No displacement along the crack. The crack length exceeds the levee height. (KNT2 82)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7B77-C5EF-4DE7-8291-98F25E61B3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Left</a:t>
            </a:r>
            <a:r>
              <a:rPr lang="en-US" dirty="0" smtClean="0"/>
              <a:t>:</a:t>
            </a:r>
            <a:r>
              <a:rPr lang="en-US" baseline="0" dirty="0" smtClean="0"/>
              <a:t> Animal burrows (10 burrows per 20 feet) on the land and waterside embankments, up to 6 inch diameter, up to 3 feet deep with spoil piles larger than 2 cubic feet. No evidence of animal control program. (S6YC 320) </a:t>
            </a:r>
            <a:endParaRPr lang="en-US" strike="sngStrike" baseline="0" dirty="0" smtClean="0"/>
          </a:p>
          <a:p>
            <a:r>
              <a:rPr lang="en-US" baseline="0" dirty="0" smtClean="0"/>
              <a:t>Top Right: Surface runoff erosion on the landside embankment, 5 feet wide, and up to 24 inches deep. (S6YC 176)</a:t>
            </a:r>
          </a:p>
          <a:p>
            <a:r>
              <a:rPr lang="en-US" baseline="0" dirty="0" smtClean="0"/>
              <a:t>Bottom Left: Landside toe cut up to 30 inches tall. (S6YC 165)</a:t>
            </a:r>
          </a:p>
          <a:p>
            <a:r>
              <a:rPr lang="en-US" baseline="0" dirty="0" smtClean="0"/>
              <a:t>Bottom Right</a:t>
            </a:r>
            <a:r>
              <a:rPr lang="en-US" baseline="0" dirty="0" smtClean="0"/>
              <a:t>: Erosion of the waterside bank within 35 feet from the waterside levee toe and at the toe, 1 to 4 feet deep. Vegetation obscured the bank in many areas. </a:t>
            </a:r>
            <a:r>
              <a:rPr lang="en-US" baseline="0" smtClean="0"/>
              <a:t>(KNT2 45)</a:t>
            </a:r>
            <a:endParaRPr lang="en-US" strike="sngStrike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7B77-C5EF-4DE7-8291-98F25E61B3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14505-9B94-4DC2-BF67-B2842F1D3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6E24-DE3D-47D7-9499-F2EA7E1B1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78E7-33AC-43DC-BF91-343787A89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0D566-8F7A-4F44-BAB0-198261C1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805E4-84AD-4354-9CEE-5EB7BB36F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AE86-C928-41C9-AEA3-CD78E6F36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3E87-15C4-44EF-B7E9-EA6DB634C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34973-FCB7-42FA-80A9-4A08C656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B6462-1D2B-4892-8F38-677243054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726B-5A3B-47A7-BA45-81EFAD3C9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97836-4D1E-4ACC-869D-B6E904AEF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8FA9-E87B-48F3-B5DA-04AC56973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FloodFighter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334000" y="15049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9" descr="FloodFighter4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3810000" y="3381375"/>
            <a:ext cx="533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3" descr="ppt_camo_bkgrnd-0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1" descr="white_curv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1925" y="1571625"/>
            <a:ext cx="517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USACE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5334000" y="33528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/>
              <a:t>US Army Corps of Engineers</a:t>
            </a:r>
          </a:p>
          <a:p>
            <a:pPr>
              <a:defRPr/>
            </a:pPr>
            <a:r>
              <a:rPr lang="en-US" b="1"/>
              <a:t>BUILDING STRONG</a:t>
            </a:r>
            <a:r>
              <a:rPr lang="en-US" sz="1400" b="1" baseline="-25000"/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DEC92955-ADC1-40D0-B149-EDB0B9859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165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CVFPB Meeting June 28, 2013</a:t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USACE INSPECTION RESULTS</a:t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Ryan Larson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400" dirty="0" smtClean="0"/>
              <a:t>Knights Landing – Service Area 6 - Yolo Bypass West</a:t>
            </a:r>
            <a:endParaRPr lang="en-US" sz="2400" dirty="0"/>
          </a:p>
        </p:txBody>
      </p:sp>
      <p:pic>
        <p:nvPicPr>
          <p:cNvPr id="5" name="Picture 4" descr="Knights Landing-Service Area 6 Levee Sy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4845"/>
            <a:ext cx="9144000" cy="6033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Knights Landing Report Card_non-frame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5211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crystal\geotech\LEVEE SAFETY\Periodic Inspections\Submittals\PI Complete Filing System\Knights Landing - Cache Creek - Yolo Bypass - SA6 - WillowSlough - RD2035\Inspection Photos\KNT2\USACE_CESPK_KNT2_2012_p_021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114800" cy="3086100"/>
          </a:xfrm>
          <a:prstGeom prst="rect">
            <a:avLst/>
          </a:prstGeom>
          <a:noFill/>
        </p:spPr>
      </p:pic>
      <p:pic>
        <p:nvPicPr>
          <p:cNvPr id="1028" name="Picture 4" descr="\\crystal\geotech\LEVEE SAFETY\Periodic Inspections\Submittals\PI Complete Filing System\Knights Landing - Cache Creek - Yolo Bypass - SA6 - WillowSlough - RD2035\Inspection Photos\KNT2\USACE_CESPK_KNT2_2012_p_0082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05200"/>
            <a:ext cx="4165600" cy="3124200"/>
          </a:xfrm>
          <a:prstGeom prst="rect">
            <a:avLst/>
          </a:prstGeom>
          <a:noFill/>
        </p:spPr>
      </p:pic>
      <p:pic>
        <p:nvPicPr>
          <p:cNvPr id="7" name="Picture 2" descr="\\crystal\geotech\LEVEE SAFETY\Periodic Inspections\Submittals\PI Complete Filing System\Knights Landing - Cache Creek - Yolo Bypass - SA6 - WillowSlough - RD2035\Inspection Photos\S6YC\USACE_CESPK_S6YC_2012_p_0345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28600"/>
            <a:ext cx="4114800" cy="3086100"/>
          </a:xfrm>
          <a:prstGeom prst="rect">
            <a:avLst/>
          </a:prstGeom>
          <a:noFill/>
        </p:spPr>
      </p:pic>
      <p:pic>
        <p:nvPicPr>
          <p:cNvPr id="9" name="Picture 3" descr="\\crystal\geotech\LEVEE SAFETY\Periodic Inspections\Submittals\PI Complete Filing System\Knights Landing - Cache Creek - Yolo Bypass - SA6 - WillowSlough - RD2035\Inspection Photos\S6YC\USACE_CESPK_S6YC_2012_p_0346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505200"/>
            <a:ext cx="41402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\\crystal\geotech\LEVEE SAFETY\Periodic Inspections\Submittals\PI Complete Filing System\Knights Landing - Cache Creek - Yolo Bypass - SA6 - WillowSlough - RD2035\Inspection Photos\S6YC\USACE_CESPK_S6YC_2012_p_017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3987800" cy="2990850"/>
          </a:xfrm>
          <a:prstGeom prst="rect">
            <a:avLst/>
          </a:prstGeom>
          <a:noFill/>
        </p:spPr>
      </p:pic>
      <p:pic>
        <p:nvPicPr>
          <p:cNvPr id="2052" name="Picture 4" descr="\\crystal\geotech\LEVEE SAFETY\Periodic Inspections\Submittals\PI Complete Filing System\Knights Landing - Cache Creek - Yolo Bypass - SA6 - WillowSlough - RD2035\Inspection Photos\S6YC\USACE_CESPK_S6YC_2012_p_0165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4038600" cy="3028950"/>
          </a:xfrm>
          <a:prstGeom prst="rect">
            <a:avLst/>
          </a:prstGeom>
          <a:noFill/>
        </p:spPr>
      </p:pic>
      <p:pic>
        <p:nvPicPr>
          <p:cNvPr id="1029" name="Picture 5" descr="\\crystal\geotech\LEVEE SAFETY\Periodic Inspections\Submittals\PI Complete Filing System\Knights Landing - Cache Creek - Yolo Bypass - SA6 - WillowSlough - RD2035\Inspection Photos\S6YC\USACE_CESPK_S6YC_2012_p_0320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3987800" cy="2990850"/>
          </a:xfrm>
          <a:prstGeom prst="rect">
            <a:avLst/>
          </a:prstGeom>
          <a:noFill/>
        </p:spPr>
      </p:pic>
      <p:pic>
        <p:nvPicPr>
          <p:cNvPr id="1030" name="Picture 6" descr="\\crystal\geotech\LEVEE SAFETY\Periodic Inspections\Submittals\PI Complete Filing System\Knights Landing - Cache Creek - Yolo Bypass - SA6 - WillowSlough - RD2035\Inspection Photos\KNT2\USACE_CESPK_KNT2_2012_p_0045_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5814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749</TotalTime>
  <Words>308</Words>
  <Application>Microsoft Office PowerPoint</Application>
  <PresentationFormat>On-screen Show (4:3)</PresentationFormat>
  <Paragraphs>18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Theme1</vt:lpstr>
      <vt:lpstr>Slide Master</vt:lpstr>
      <vt:lpstr>CVFPB Meeting June 28, 2013  USACE INSPECTION RESULTS  Ryan Larson</vt:lpstr>
      <vt:lpstr>Knights Landing – Service Area 6 - Yolo Bypass West</vt:lpstr>
      <vt:lpstr>Slide 3</vt:lpstr>
      <vt:lpstr>Slide 4</vt:lpstr>
      <vt:lpstr>Slide 5</vt:lpstr>
      <vt:lpstr>Slide 6</vt:lpstr>
    </vt:vector>
  </TitlesOfParts>
  <Company>USACE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CVFPB Meeting June 28, 2013  USACE INSPECTION RESULTS  Ryan Larson</dc:title>
  <dc:creator>l2cooklp</dc:creator>
  <cp:lastModifiedBy>l2cooklp</cp:lastModifiedBy>
  <cp:revision>33</cp:revision>
  <dcterms:created xsi:type="dcterms:W3CDTF">2013-06-11T14:00:03Z</dcterms:created>
  <dcterms:modified xsi:type="dcterms:W3CDTF">2013-06-19T15:26:31Z</dcterms:modified>
</cp:coreProperties>
</file>