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6" r:id="rId2"/>
    <p:sldId id="277" r:id="rId3"/>
    <p:sldId id="278" r:id="rId4"/>
    <p:sldId id="27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87F"/>
    <a:srgbClr val="004A82"/>
    <a:srgbClr val="82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5" autoAdjust="0"/>
    <p:restoredTop sz="86423" autoAdjust="0"/>
  </p:normalViewPr>
  <p:slideViewPr>
    <p:cSldViewPr>
      <p:cViewPr>
        <p:scale>
          <a:sx n="90" d="100"/>
          <a:sy n="90" d="100"/>
        </p:scale>
        <p:origin x="-66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31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2DE0C-EEE7-48B2-B0C7-3435EB008CA0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5064-34E8-42B4-A6F2-AB6A763F1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EXECUTIVE OFFICER’S REPORT</a:t>
            </a: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4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Item%206%20-%20Attorney%20Hiring%20Process_2013_06.14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Enforce%20Report%20June%202013.pptx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</a:t>
            </a:r>
            <a:r>
              <a:rPr lang="en-US" sz="1200" baseline="0" dirty="0" smtClean="0">
                <a:solidFill>
                  <a:schemeClr val="accent1"/>
                </a:solidFill>
              </a:rPr>
              <a:t> Executive Officer Report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hlinkClick r:id="rId15" action="ppaction://hlinkpres?slideindex=1&amp;slidetitle="/>
          </p:cNvPr>
          <p:cNvSpPr/>
          <p:nvPr userDrawn="1"/>
        </p:nvSpPr>
        <p:spPr>
          <a:xfrm>
            <a:off x="7391400" y="6550223"/>
            <a:ext cx="11430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ENFORCE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>
            <a:hlinkClick r:id="rId16" action="ppaction://hlinkpres?slideindex=1&amp;slidetitle="/>
          </p:cNvPr>
          <p:cNvSpPr/>
          <p:nvPr userDrawn="1"/>
        </p:nvSpPr>
        <p:spPr>
          <a:xfrm>
            <a:off x="5791200" y="6553200"/>
            <a:ext cx="14478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ATTORNEY</a:t>
            </a:r>
            <a:endParaRPr lang="en-US" sz="14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651510" indent="-514350" algn="l" rtl="0" eaLnBrk="1" latinLnBrk="0" hangingPunct="1">
        <a:spcBef>
          <a:spcPct val="20000"/>
        </a:spcBef>
        <a:buClr>
          <a:schemeClr val="tx1"/>
        </a:buClr>
        <a:buSzPct val="65000"/>
        <a:buFont typeface="+mj-lt"/>
        <a:buAutoNum type="arabicParenR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1042416" indent="-457200" algn="l" rtl="0" eaLnBrk="1" latinLnBrk="0" hangingPunct="1">
        <a:spcBef>
          <a:spcPct val="20000"/>
        </a:spcBef>
        <a:buClr>
          <a:schemeClr val="tx1">
            <a:lumMod val="65000"/>
          </a:schemeClr>
        </a:buClr>
        <a:buSzPct val="80000"/>
        <a:buFont typeface="+mj-lt"/>
        <a:buAutoNum type="arabicParenR"/>
        <a:defRPr kumimoji="0" sz="2400" kern="1200">
          <a:solidFill>
            <a:schemeClr val="tx1">
              <a:lumMod val="65000"/>
            </a:schemeClr>
          </a:solidFill>
          <a:latin typeface="Calibri" pitchFamily="34" charset="0"/>
          <a:ea typeface="+mn-ea"/>
          <a:cs typeface="+mn-cs"/>
        </a:defRPr>
      </a:lvl2pPr>
      <a:lvl3pPr marL="1362456" indent="-457200" algn="l" rtl="0" eaLnBrk="1" latinLnBrk="0" hangingPunct="1">
        <a:spcBef>
          <a:spcPct val="20000"/>
        </a:spcBef>
        <a:buClr>
          <a:schemeClr val="tx1"/>
        </a:buClr>
        <a:buSzPct val="95000"/>
        <a:buFont typeface="+mj-lt"/>
        <a:buAutoNum type="arabicPeriod"/>
        <a:defRPr kumimoji="0" sz="2200" kern="1200">
          <a:solidFill>
            <a:schemeClr val="tx1">
              <a:lumMod val="50000"/>
            </a:schemeClr>
          </a:solidFill>
          <a:latin typeface="Calibri" pitchFamily="34" charset="0"/>
          <a:ea typeface="+mn-ea"/>
          <a:cs typeface="+mn-cs"/>
        </a:defRPr>
      </a:lvl3pPr>
      <a:lvl4pPr marL="1627632" indent="-457200" algn="l" rtl="0" eaLnBrk="1" latinLnBrk="0" hangingPunct="1">
        <a:spcBef>
          <a:spcPct val="20000"/>
        </a:spcBef>
        <a:buClr>
          <a:schemeClr val="tx1"/>
        </a:buClr>
        <a:buSzPct val="100000"/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19656" indent="-457200" algn="l" rtl="0" eaLnBrk="1" latinLnBrk="0" hangingPunct="1">
        <a:spcBef>
          <a:spcPct val="20000"/>
        </a:spcBef>
        <a:buClr>
          <a:schemeClr val="tx1"/>
        </a:buClr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AGENDA ITEM NO. 6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June 14, 2013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 tIns="91440">
            <a:noAutofit/>
          </a:bodyPr>
          <a:lstStyle/>
          <a:p>
            <a:pPr marL="574675" indent="-438150">
              <a:spcBef>
                <a:spcPts val="600"/>
              </a:spcBef>
              <a:buNone/>
            </a:pPr>
            <a:r>
              <a:rPr lang="en-US" sz="1800" b="1" dirty="0" smtClean="0"/>
              <a:t>Personnel</a:t>
            </a:r>
          </a:p>
          <a:p>
            <a:pPr marL="574675" indent="-438150">
              <a:spcBef>
                <a:spcPts val="1600"/>
              </a:spcBef>
              <a:buNone/>
            </a:pPr>
            <a:r>
              <a:rPr lang="en-US" sz="1800" b="1" dirty="0" smtClean="0"/>
              <a:t>Project Updates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San Joaquin River Restoration Program (SJRRP)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Central Valley Flood Protection </a:t>
            </a:r>
            <a:r>
              <a:rPr lang="en-US" sz="1800" dirty="0" smtClean="0"/>
              <a:t>Plan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Bay Delta Conservation Plan</a:t>
            </a:r>
            <a:endParaRPr lang="en-US" sz="1800" dirty="0" smtClean="0"/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Bridge </a:t>
            </a:r>
            <a:r>
              <a:rPr lang="en-US" sz="1800" dirty="0" smtClean="0"/>
              <a:t>Projects and Applications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Open House</a:t>
            </a:r>
            <a:endParaRPr lang="en-US" sz="1800" dirty="0" smtClean="0"/>
          </a:p>
          <a:p>
            <a:pPr marL="574675" indent="-438150">
              <a:spcBef>
                <a:spcPts val="1600"/>
              </a:spcBef>
              <a:buNone/>
            </a:pPr>
            <a:r>
              <a:rPr lang="en-US" sz="1800" b="1" dirty="0" smtClean="0"/>
              <a:t>Flood </a:t>
            </a:r>
            <a:r>
              <a:rPr lang="en-US" sz="1800" b="1" dirty="0" smtClean="0"/>
              <a:t>Control System Improvement Projects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Sutter Butte Flood Control Agency (SBFCA)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West Sacramento  Area Flood Control Agency (WSAFCA)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Reclamation </a:t>
            </a:r>
            <a:r>
              <a:rPr lang="en-US" sz="1800" dirty="0" smtClean="0"/>
              <a:t>District  17 – General Updates, Phase </a:t>
            </a:r>
            <a:r>
              <a:rPr lang="en-US" sz="1800" dirty="0" smtClean="0"/>
              <a:t>3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Sacramento </a:t>
            </a:r>
            <a:r>
              <a:rPr lang="en-US" sz="1800" dirty="0" smtClean="0"/>
              <a:t>Area Flood Control Agency (SAFCA) – Sacramento River East </a:t>
            </a:r>
            <a:r>
              <a:rPr lang="en-US" sz="1800" dirty="0" smtClean="0"/>
              <a:t>Levee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Three Rivers Levee Improvement Authority (TRLIA)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Levee </a:t>
            </a:r>
            <a:r>
              <a:rPr lang="en-US" sz="1800" dirty="0" smtClean="0"/>
              <a:t>District 1 – Lower Feather River Setback at Star Bend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Folsom Dam Modifications – Joint Federal </a:t>
            </a:r>
            <a:r>
              <a:rPr lang="en-US" sz="1800" dirty="0" smtClean="0"/>
              <a:t>Project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524000" y="13716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2057400" y="18516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6" name="Straight Connector 3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4739640" y="38328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4" name="Straight Connector 23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 tIns="91440">
            <a:noAutofit/>
          </a:bodyPr>
          <a:lstStyle/>
          <a:p>
            <a:pPr marL="574675" indent="-438150">
              <a:spcBef>
                <a:spcPts val="600"/>
              </a:spcBef>
              <a:buNone/>
            </a:pPr>
            <a:r>
              <a:rPr lang="en-US" sz="1800" b="1" dirty="0" smtClean="0"/>
              <a:t>Flood </a:t>
            </a:r>
            <a:r>
              <a:rPr lang="en-US" sz="1800" b="1" dirty="0" smtClean="0"/>
              <a:t>Control System Improvement </a:t>
            </a:r>
            <a:r>
              <a:rPr lang="en-US" sz="1800" b="1" dirty="0" smtClean="0"/>
              <a:t>Projects </a:t>
            </a:r>
            <a:r>
              <a:rPr lang="en-US" sz="1800" b="1" dirty="0" smtClean="0">
                <a:solidFill>
                  <a:srgbClr val="FFFF00"/>
                </a:solidFill>
              </a:rPr>
              <a:t>(continued)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American </a:t>
            </a:r>
            <a:r>
              <a:rPr lang="en-US" sz="1800" dirty="0" smtClean="0"/>
              <a:t>Rivers Common Features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South Sacramento Streams – Morrison Creek at UPRR, Contract 2A (landside)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800" dirty="0" smtClean="0"/>
              <a:t>Unionhouse Creek (SAFCA) – Concrete Lined Ditch Widening (Permit No. 18777)</a:t>
            </a:r>
          </a:p>
          <a:p>
            <a:pPr marL="574675" indent="-438150">
              <a:spcBef>
                <a:spcPts val="1600"/>
              </a:spcBef>
              <a:buNone/>
            </a:pPr>
            <a:r>
              <a:rPr lang="en-US" sz="1800" b="1" dirty="0" smtClean="0"/>
              <a:t>Enforcement Report </a:t>
            </a:r>
            <a:endParaRPr lang="en-US" sz="1800" b="1" dirty="0" smtClean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10"/>
          <p:cNvGrpSpPr>
            <a:grpSpLocks noChangeAspect="1"/>
          </p:cNvGrpSpPr>
          <p:nvPr/>
        </p:nvGrpSpPr>
        <p:grpSpPr>
          <a:xfrm>
            <a:off x="5882640" y="13716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4"/>
          <p:cNvGrpSpPr>
            <a:grpSpLocks noChangeAspect="1"/>
          </p:cNvGrpSpPr>
          <p:nvPr/>
        </p:nvGrpSpPr>
        <p:grpSpPr>
          <a:xfrm>
            <a:off x="2453640" y="27660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6" name="Straight Connector 3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CVFPB_logo_update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3839768" cy="380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4925</TotalTime>
  <Words>158</Words>
  <Application>Microsoft Office PowerPoint</Application>
  <PresentationFormat>On-screen Show (4:3)</PresentationFormat>
  <Paragraphs>31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AGENDA ITEM NO. 6  June 14, 2013</vt:lpstr>
      <vt:lpstr>EXECUTIVE OFFICER’S REPORT</vt:lpstr>
      <vt:lpstr>EXECUTIVE OFFICER’S REPORT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nmoricz</cp:lastModifiedBy>
  <cp:revision>516</cp:revision>
  <dcterms:created xsi:type="dcterms:W3CDTF">2010-03-04T17:56:25Z</dcterms:created>
  <dcterms:modified xsi:type="dcterms:W3CDTF">2013-06-13T23:17:06Z</dcterms:modified>
</cp:coreProperties>
</file>