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4"/>
    <p:sldMasterId id="2147483667" r:id="rId5"/>
  </p:sldMasterIdLst>
  <p:notesMasterIdLst>
    <p:notesMasterId r:id="rId15"/>
  </p:notesMasterIdLst>
  <p:handoutMasterIdLst>
    <p:handoutMasterId r:id="rId16"/>
  </p:handoutMasterIdLst>
  <p:sldIdLst>
    <p:sldId id="1072" r:id="rId6"/>
    <p:sldId id="1114" r:id="rId7"/>
    <p:sldId id="1115" r:id="rId8"/>
    <p:sldId id="1116" r:id="rId9"/>
    <p:sldId id="1112" r:id="rId10"/>
    <p:sldId id="1079" r:id="rId11"/>
    <p:sldId id="1094" r:id="rId12"/>
    <p:sldId id="1113" r:id="rId13"/>
    <p:sldId id="1105" r:id="rId14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ishik" initials="van" lastIdx="1" clrIdx="0"/>
  <p:cmAuthor id="1" name="Kari D Shively" initials="KDS" lastIdx="8" clrIdx="1"/>
  <p:cmAuthor id="2" name="Michael Mierzwa" initials="mdm" lastIdx="32" clrIdx="2"/>
  <p:cmAuthor id="3" name="Jackie Shulters" initials="JCS" lastIdx="4" clrIdx="3"/>
  <p:cmAuthor id="4" name="Murray Engineering Consulting" initials="MEC" lastIdx="1" clrIdx="4"/>
  <p:cmAuthor id="5" name="Rebecca Guo" initials="RG" lastIdx="7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864A"/>
    <a:srgbClr val="869C56"/>
    <a:srgbClr val="3E6648"/>
    <a:srgbClr val="B8E8E6"/>
    <a:srgbClr val="65A371"/>
    <a:srgbClr val="F1D299"/>
    <a:srgbClr val="FFD347"/>
    <a:srgbClr val="FFFFFF"/>
    <a:srgbClr val="FFE4A7"/>
    <a:srgbClr val="FFD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8586" autoAdjust="0"/>
    <p:restoredTop sz="90389" autoAdjust="0"/>
  </p:normalViewPr>
  <p:slideViewPr>
    <p:cSldViewPr snapToGrid="0">
      <p:cViewPr>
        <p:scale>
          <a:sx n="70" d="100"/>
          <a:sy n="70" d="100"/>
        </p:scale>
        <p:origin x="-3462" y="-780"/>
      </p:cViewPr>
      <p:guideLst>
        <p:guide orient="horz" pos="3714"/>
        <p:guide pos="5064"/>
      </p:guideLst>
    </p:cSldViewPr>
  </p:slideViewPr>
  <p:outlineViewPr>
    <p:cViewPr>
      <p:scale>
        <a:sx n="33" d="100"/>
        <a:sy n="33" d="100"/>
      </p:scale>
      <p:origin x="0" y="3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02"/>
    </p:cViewPr>
  </p:sorterViewPr>
  <p:notesViewPr>
    <p:cSldViewPr snapToGrid="0">
      <p:cViewPr varScale="1">
        <p:scale>
          <a:sx n="83" d="100"/>
          <a:sy n="83" d="100"/>
        </p:scale>
        <p:origin x="-2040" y="-90"/>
      </p:cViewPr>
      <p:guideLst>
        <p:guide orient="horz" pos="295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0AACB-F65F-4489-B419-229D2A7133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A052F-750F-4F4F-A124-A74590C8BAE0}">
      <dgm:prSet phldrT="[Text]" custT="1"/>
      <dgm:spPr/>
      <dgm:t>
        <a:bodyPr/>
        <a:lstStyle/>
        <a:p>
          <a:r>
            <a:rPr lang="en-US" sz="1400" dirty="0"/>
            <a:t>1. Geographic Scope</a:t>
          </a:r>
        </a:p>
      </dgm:t>
    </dgm:pt>
    <dgm:pt modelId="{0F2A919B-BF29-4521-BF2F-60548B14CACD}" type="parTrans" cxnId="{741FEA46-2AB0-4111-8ADE-2FC1C0DFDCB1}">
      <dgm:prSet/>
      <dgm:spPr/>
      <dgm:t>
        <a:bodyPr/>
        <a:lstStyle/>
        <a:p>
          <a:endParaRPr lang="en-US"/>
        </a:p>
      </dgm:t>
    </dgm:pt>
    <dgm:pt modelId="{1093C8A5-329A-47D4-B9E5-5A53A2F568B6}" type="sibTrans" cxnId="{741FEA46-2AB0-4111-8ADE-2FC1C0DFDCB1}">
      <dgm:prSet/>
      <dgm:spPr/>
      <dgm:t>
        <a:bodyPr/>
        <a:lstStyle/>
        <a:p>
          <a:endParaRPr lang="en-US"/>
        </a:p>
      </dgm:t>
    </dgm:pt>
    <dgm:pt modelId="{7096F354-EFBB-4627-9BF5-A5BB5A819FC7}">
      <dgm:prSet phldrT="[Text]" custT="1"/>
      <dgm:spPr/>
      <dgm:t>
        <a:bodyPr/>
        <a:lstStyle/>
        <a:p>
          <a:r>
            <a:rPr lang="en-US" sz="1400" dirty="0"/>
            <a:t>2. Discretionary Permit Scope</a:t>
          </a:r>
        </a:p>
      </dgm:t>
    </dgm:pt>
    <dgm:pt modelId="{DB4D0882-9931-4C7D-AD8B-281D89A98090}" type="parTrans" cxnId="{CEB12FE2-0D58-4E15-AA76-A7ADF69B96EC}">
      <dgm:prSet/>
      <dgm:spPr/>
      <dgm:t>
        <a:bodyPr/>
        <a:lstStyle/>
        <a:p>
          <a:endParaRPr lang="en-US"/>
        </a:p>
      </dgm:t>
    </dgm:pt>
    <dgm:pt modelId="{42E859A1-D031-44E8-8781-8C890B5E96C3}" type="sibTrans" cxnId="{CEB12FE2-0D58-4E15-AA76-A7ADF69B96EC}">
      <dgm:prSet/>
      <dgm:spPr/>
      <dgm:t>
        <a:bodyPr/>
        <a:lstStyle/>
        <a:p>
          <a:endParaRPr lang="en-US"/>
        </a:p>
      </dgm:t>
    </dgm:pt>
    <dgm:pt modelId="{210300C7-F228-43BB-B9F3-FB7A577472EB}">
      <dgm:prSet phldrT="[Text]" custT="1"/>
      <dgm:spPr/>
      <dgm:t>
        <a:bodyPr/>
        <a:lstStyle/>
        <a:p>
          <a:r>
            <a:rPr lang="en-US" sz="1400" dirty="0"/>
            <a:t>3. 200-Year Floodplain Maps</a:t>
          </a:r>
        </a:p>
      </dgm:t>
    </dgm:pt>
    <dgm:pt modelId="{68566D52-CAA2-4BC9-BA7C-BEEC1E0EBADF}" type="parTrans" cxnId="{48DC7F89-C31E-4260-9DEF-486B643FEAB2}">
      <dgm:prSet/>
      <dgm:spPr/>
      <dgm:t>
        <a:bodyPr/>
        <a:lstStyle/>
        <a:p>
          <a:endParaRPr lang="en-US"/>
        </a:p>
      </dgm:t>
    </dgm:pt>
    <dgm:pt modelId="{58EE4EE0-0F7B-49ED-A923-32C8D6157F17}" type="sibTrans" cxnId="{48DC7F89-C31E-4260-9DEF-486B643FEAB2}">
      <dgm:prSet/>
      <dgm:spPr/>
      <dgm:t>
        <a:bodyPr/>
        <a:lstStyle/>
        <a:p>
          <a:endParaRPr lang="en-US"/>
        </a:p>
      </dgm:t>
    </dgm:pt>
    <dgm:pt modelId="{B94B1F16-4668-45B4-96E3-79D94BBFEE9A}">
      <dgm:prSet phldrT="[Text]" custT="1"/>
      <dgm:spPr/>
      <dgm:t>
        <a:bodyPr/>
        <a:lstStyle/>
        <a:p>
          <a:r>
            <a:rPr lang="en-US" sz="1400" dirty="0"/>
            <a:t>4. Shallow Flooding/Local Drainage Definitions</a:t>
          </a:r>
        </a:p>
      </dgm:t>
    </dgm:pt>
    <dgm:pt modelId="{53CCC4D5-7437-4749-8646-26EB71F5E4BB}" type="parTrans" cxnId="{D93B5737-0238-4327-AF70-3C7F456B46D5}">
      <dgm:prSet/>
      <dgm:spPr/>
      <dgm:t>
        <a:bodyPr/>
        <a:lstStyle/>
        <a:p>
          <a:endParaRPr lang="en-US"/>
        </a:p>
      </dgm:t>
    </dgm:pt>
    <dgm:pt modelId="{A974C04D-39D5-4151-B79F-DD4352D2C9D6}" type="sibTrans" cxnId="{D93B5737-0238-4327-AF70-3C7F456B46D5}">
      <dgm:prSet/>
      <dgm:spPr/>
      <dgm:t>
        <a:bodyPr/>
        <a:lstStyle/>
        <a:p>
          <a:endParaRPr lang="en-US"/>
        </a:p>
      </dgm:t>
    </dgm:pt>
    <dgm:pt modelId="{6D78D80C-FB6C-4EE1-BF4B-9482BD85D5AE}">
      <dgm:prSet custT="1"/>
      <dgm:spPr/>
      <dgm:t>
        <a:bodyPr/>
        <a:lstStyle/>
        <a:p>
          <a:r>
            <a:rPr lang="en-US" sz="1400" dirty="0"/>
            <a:t>5. Urban Area/Developed Area</a:t>
          </a:r>
        </a:p>
      </dgm:t>
    </dgm:pt>
    <dgm:pt modelId="{13AD3E85-FC44-4EBD-8715-032DEF2B57EE}" type="parTrans" cxnId="{0923E236-5D10-48F5-B274-C01813B96374}">
      <dgm:prSet/>
      <dgm:spPr/>
      <dgm:t>
        <a:bodyPr/>
        <a:lstStyle/>
        <a:p>
          <a:endParaRPr lang="en-US"/>
        </a:p>
      </dgm:t>
    </dgm:pt>
    <dgm:pt modelId="{EBA724F6-414C-4F83-B355-F12E84195D33}" type="sibTrans" cxnId="{0923E236-5D10-48F5-B274-C01813B96374}">
      <dgm:prSet/>
      <dgm:spPr/>
      <dgm:t>
        <a:bodyPr/>
        <a:lstStyle/>
        <a:p>
          <a:endParaRPr lang="en-US"/>
        </a:p>
      </dgm:t>
    </dgm:pt>
    <dgm:pt modelId="{8F9DD549-D40B-4E4C-B8BF-CF11C04F3D65}">
      <dgm:prSet custT="1"/>
      <dgm:spPr/>
      <dgm:t>
        <a:bodyPr/>
        <a:lstStyle/>
        <a:p>
          <a:r>
            <a:rPr lang="en-US" sz="1400" dirty="0"/>
            <a:t>6. Potential Taking</a:t>
          </a:r>
        </a:p>
      </dgm:t>
    </dgm:pt>
    <dgm:pt modelId="{8BB12E71-9B2F-45EF-86C5-D33F598DDD66}" type="parTrans" cxnId="{63FF5FC8-DE4C-4E41-8A21-D00A070ED1C7}">
      <dgm:prSet/>
      <dgm:spPr/>
      <dgm:t>
        <a:bodyPr/>
        <a:lstStyle/>
        <a:p>
          <a:endParaRPr lang="en-US"/>
        </a:p>
      </dgm:t>
    </dgm:pt>
    <dgm:pt modelId="{F08DF18A-D98A-4AFD-8488-16A05F9ABCCB}" type="sibTrans" cxnId="{63FF5FC8-DE4C-4E41-8A21-D00A070ED1C7}">
      <dgm:prSet/>
      <dgm:spPr/>
      <dgm:t>
        <a:bodyPr/>
        <a:lstStyle/>
        <a:p>
          <a:endParaRPr lang="en-US"/>
        </a:p>
      </dgm:t>
    </dgm:pt>
    <dgm:pt modelId="{A576A7FD-9207-4CF8-826B-0E268CB6B5FC}">
      <dgm:prSet custT="1"/>
      <dgm:spPr/>
      <dgm:t>
        <a:bodyPr/>
        <a:lstStyle/>
        <a:p>
          <a:r>
            <a:rPr lang="en-US" sz="1400" dirty="0"/>
            <a:t>7. Undetermined Risk Area</a:t>
          </a:r>
        </a:p>
      </dgm:t>
    </dgm:pt>
    <dgm:pt modelId="{1CB8F2AE-6E6F-4978-B8D4-90125626DFF4}" type="parTrans" cxnId="{86D4DE2F-5980-4F8C-9076-965271E04A37}">
      <dgm:prSet/>
      <dgm:spPr/>
      <dgm:t>
        <a:bodyPr/>
        <a:lstStyle/>
        <a:p>
          <a:endParaRPr lang="en-US"/>
        </a:p>
      </dgm:t>
    </dgm:pt>
    <dgm:pt modelId="{7E44F0F9-CA53-4CE2-B1EC-21822444BD74}" type="sibTrans" cxnId="{86D4DE2F-5980-4F8C-9076-965271E04A37}">
      <dgm:prSet/>
      <dgm:spPr/>
      <dgm:t>
        <a:bodyPr/>
        <a:lstStyle/>
        <a:p>
          <a:endParaRPr lang="en-US"/>
        </a:p>
      </dgm:t>
    </dgm:pt>
    <dgm:pt modelId="{A84A067E-56A3-4E80-A0BF-1FA527A6C370}">
      <dgm:prSet custT="1"/>
      <dgm:spPr/>
      <dgm:t>
        <a:bodyPr/>
        <a:lstStyle/>
        <a:p>
          <a:r>
            <a:rPr lang="en-US" sz="1400" dirty="0"/>
            <a:t>8. Infill Exception</a:t>
          </a:r>
        </a:p>
      </dgm:t>
    </dgm:pt>
    <dgm:pt modelId="{F7AA1D2F-8805-40A4-8FEE-A702C9F04474}" type="parTrans" cxnId="{CC594A6B-4910-4671-AEB9-8D0817EFAE32}">
      <dgm:prSet/>
      <dgm:spPr/>
      <dgm:t>
        <a:bodyPr/>
        <a:lstStyle/>
        <a:p>
          <a:endParaRPr lang="en-US"/>
        </a:p>
      </dgm:t>
    </dgm:pt>
    <dgm:pt modelId="{5DB878A9-10B5-41BD-ADD3-A74B6176C475}" type="sibTrans" cxnId="{CC594A6B-4910-4671-AEB9-8D0817EFAE32}">
      <dgm:prSet/>
      <dgm:spPr/>
      <dgm:t>
        <a:bodyPr/>
        <a:lstStyle/>
        <a:p>
          <a:endParaRPr lang="en-US"/>
        </a:p>
      </dgm:t>
    </dgm:pt>
    <dgm:pt modelId="{0659ED65-75AB-4C20-A95B-3C5B71DB528D}">
      <dgm:prSet custT="1"/>
      <dgm:spPr/>
      <dgm:t>
        <a:bodyPr/>
        <a:lstStyle/>
        <a:p>
          <a:r>
            <a:rPr lang="en-US" sz="1400" dirty="0"/>
            <a:t>9. Adequate Progress</a:t>
          </a:r>
        </a:p>
      </dgm:t>
    </dgm:pt>
    <dgm:pt modelId="{B5F70BF1-0056-4306-99C4-4C359673C18C}" type="parTrans" cxnId="{9BA2F32E-1D24-4B35-BF19-4909AC7EB494}">
      <dgm:prSet/>
      <dgm:spPr/>
      <dgm:t>
        <a:bodyPr/>
        <a:lstStyle/>
        <a:p>
          <a:endParaRPr lang="en-US"/>
        </a:p>
      </dgm:t>
    </dgm:pt>
    <dgm:pt modelId="{7975E609-5826-4B5E-829E-3D02082C2165}" type="sibTrans" cxnId="{9BA2F32E-1D24-4B35-BF19-4909AC7EB494}">
      <dgm:prSet/>
      <dgm:spPr/>
      <dgm:t>
        <a:bodyPr/>
        <a:lstStyle/>
        <a:p>
          <a:endParaRPr lang="en-US"/>
        </a:p>
      </dgm:t>
    </dgm:pt>
    <dgm:pt modelId="{5CBABEF6-FD80-4794-8467-DF363A97D75A}">
      <dgm:prSet custT="1"/>
      <dgm:spPr/>
      <dgm:t>
        <a:bodyPr/>
        <a:lstStyle/>
        <a:p>
          <a:r>
            <a:rPr lang="en-US" sz="1400" dirty="0" smtClean="0"/>
            <a:t>10. </a:t>
          </a:r>
          <a:r>
            <a:rPr lang="en-US" sz="1400" dirty="0"/>
            <a:t>Others?</a:t>
          </a:r>
        </a:p>
      </dgm:t>
    </dgm:pt>
    <dgm:pt modelId="{F8FEFC1C-90BC-4E80-AF20-590C6C273F73}" type="parTrans" cxnId="{594DB73D-9A1E-4229-8ECD-5E59F597A4EB}">
      <dgm:prSet/>
      <dgm:spPr/>
      <dgm:t>
        <a:bodyPr/>
        <a:lstStyle/>
        <a:p>
          <a:endParaRPr lang="en-US"/>
        </a:p>
      </dgm:t>
    </dgm:pt>
    <dgm:pt modelId="{FA0C1947-28FA-4909-ABAB-F2E4FF0B5E4B}" type="sibTrans" cxnId="{594DB73D-9A1E-4229-8ECD-5E59F597A4EB}">
      <dgm:prSet/>
      <dgm:spPr/>
      <dgm:t>
        <a:bodyPr/>
        <a:lstStyle/>
        <a:p>
          <a:endParaRPr lang="en-US"/>
        </a:p>
      </dgm:t>
    </dgm:pt>
    <dgm:pt modelId="{6077E4B7-C472-4AE1-8D0D-F2508B9843CF}" type="pres">
      <dgm:prSet presAssocID="{D810AACB-F65F-4489-B419-229D2A7133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3E0EB2-DC4A-4B62-939A-F55E4530218A}" type="pres">
      <dgm:prSet presAssocID="{546A052F-750F-4F4F-A124-A74590C8BAE0}" presName="parentLin" presStyleCnt="0"/>
      <dgm:spPr/>
    </dgm:pt>
    <dgm:pt modelId="{9A8EB2C2-11A1-4C02-8FBE-DF5ACEBECA0E}" type="pres">
      <dgm:prSet presAssocID="{546A052F-750F-4F4F-A124-A74590C8BAE0}" presName="parentLeftMargin" presStyleLbl="node1" presStyleIdx="0" presStyleCnt="10"/>
      <dgm:spPr/>
      <dgm:t>
        <a:bodyPr/>
        <a:lstStyle/>
        <a:p>
          <a:endParaRPr lang="en-US"/>
        </a:p>
      </dgm:t>
    </dgm:pt>
    <dgm:pt modelId="{78D0FC5F-4D86-4FE2-B180-E6111D4D1343}" type="pres">
      <dgm:prSet presAssocID="{546A052F-750F-4F4F-A124-A74590C8BAE0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85646-ACF7-4E96-996A-D693A2B0ECED}" type="pres">
      <dgm:prSet presAssocID="{546A052F-750F-4F4F-A124-A74590C8BAE0}" presName="negativeSpace" presStyleCnt="0"/>
      <dgm:spPr/>
    </dgm:pt>
    <dgm:pt modelId="{A601DC8C-22BF-495B-BB8D-D73D44C25149}" type="pres">
      <dgm:prSet presAssocID="{546A052F-750F-4F4F-A124-A74590C8BAE0}" presName="childText" presStyleLbl="conFgAcc1" presStyleIdx="0" presStyleCnt="10">
        <dgm:presLayoutVars>
          <dgm:bulletEnabled val="1"/>
        </dgm:presLayoutVars>
      </dgm:prSet>
      <dgm:spPr/>
    </dgm:pt>
    <dgm:pt modelId="{9A0FB806-0F01-4B21-A31D-7DCE2097A0C0}" type="pres">
      <dgm:prSet presAssocID="{1093C8A5-329A-47D4-B9E5-5A53A2F568B6}" presName="spaceBetweenRectangles" presStyleCnt="0"/>
      <dgm:spPr/>
    </dgm:pt>
    <dgm:pt modelId="{E68EE683-9218-4530-92DA-502C65AA8754}" type="pres">
      <dgm:prSet presAssocID="{7096F354-EFBB-4627-9BF5-A5BB5A819FC7}" presName="parentLin" presStyleCnt="0"/>
      <dgm:spPr/>
    </dgm:pt>
    <dgm:pt modelId="{9F9DFFC8-8DC3-485A-9378-372E324BEB31}" type="pres">
      <dgm:prSet presAssocID="{7096F354-EFBB-4627-9BF5-A5BB5A819FC7}" presName="parentLeftMargin" presStyleLbl="node1" presStyleIdx="0" presStyleCnt="10"/>
      <dgm:spPr/>
      <dgm:t>
        <a:bodyPr/>
        <a:lstStyle/>
        <a:p>
          <a:endParaRPr lang="en-US"/>
        </a:p>
      </dgm:t>
    </dgm:pt>
    <dgm:pt modelId="{E1C4E414-7CBC-45B3-B5F0-35AFA4C57FAB}" type="pres">
      <dgm:prSet presAssocID="{7096F354-EFBB-4627-9BF5-A5BB5A819FC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DCF3C-BC48-4402-BF73-496B54796B8A}" type="pres">
      <dgm:prSet presAssocID="{7096F354-EFBB-4627-9BF5-A5BB5A819FC7}" presName="negativeSpace" presStyleCnt="0"/>
      <dgm:spPr/>
    </dgm:pt>
    <dgm:pt modelId="{BB6EE333-2567-46D7-BCD2-E5BB649139BC}" type="pres">
      <dgm:prSet presAssocID="{7096F354-EFBB-4627-9BF5-A5BB5A819FC7}" presName="childText" presStyleLbl="conFgAcc1" presStyleIdx="1" presStyleCnt="10">
        <dgm:presLayoutVars>
          <dgm:bulletEnabled val="1"/>
        </dgm:presLayoutVars>
      </dgm:prSet>
      <dgm:spPr/>
    </dgm:pt>
    <dgm:pt modelId="{46F352C5-BEC2-42FC-9D09-EE32122A5DDD}" type="pres">
      <dgm:prSet presAssocID="{42E859A1-D031-44E8-8781-8C890B5E96C3}" presName="spaceBetweenRectangles" presStyleCnt="0"/>
      <dgm:spPr/>
    </dgm:pt>
    <dgm:pt modelId="{6AEDCA8E-039A-4CD6-9352-5E75AB5DAEDB}" type="pres">
      <dgm:prSet presAssocID="{210300C7-F228-43BB-B9F3-FB7A577472EB}" presName="parentLin" presStyleCnt="0"/>
      <dgm:spPr/>
    </dgm:pt>
    <dgm:pt modelId="{1026DAB3-F942-42EF-B33C-76CD6788F0A8}" type="pres">
      <dgm:prSet presAssocID="{210300C7-F228-43BB-B9F3-FB7A577472EB}" presName="parentLeftMargin" presStyleLbl="node1" presStyleIdx="1" presStyleCnt="10"/>
      <dgm:spPr/>
      <dgm:t>
        <a:bodyPr/>
        <a:lstStyle/>
        <a:p>
          <a:endParaRPr lang="en-US"/>
        </a:p>
      </dgm:t>
    </dgm:pt>
    <dgm:pt modelId="{06074028-190F-4CF8-99CB-34D5EB383E93}" type="pres">
      <dgm:prSet presAssocID="{210300C7-F228-43BB-B9F3-FB7A577472EB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654E4-369D-4F7C-AEDD-35BE31994D5D}" type="pres">
      <dgm:prSet presAssocID="{210300C7-F228-43BB-B9F3-FB7A577472EB}" presName="negativeSpace" presStyleCnt="0"/>
      <dgm:spPr/>
    </dgm:pt>
    <dgm:pt modelId="{067DDC0E-9E85-4ACD-9201-3C45A7ED6B22}" type="pres">
      <dgm:prSet presAssocID="{210300C7-F228-43BB-B9F3-FB7A577472EB}" presName="childText" presStyleLbl="conFgAcc1" presStyleIdx="2" presStyleCnt="10">
        <dgm:presLayoutVars>
          <dgm:bulletEnabled val="1"/>
        </dgm:presLayoutVars>
      </dgm:prSet>
      <dgm:spPr/>
    </dgm:pt>
    <dgm:pt modelId="{940BC2AB-AC2F-4EA9-8CF9-809B7E2E0F89}" type="pres">
      <dgm:prSet presAssocID="{58EE4EE0-0F7B-49ED-A923-32C8D6157F17}" presName="spaceBetweenRectangles" presStyleCnt="0"/>
      <dgm:spPr/>
    </dgm:pt>
    <dgm:pt modelId="{F92CAAD7-D5BD-4D55-8C89-F75E97A6CB55}" type="pres">
      <dgm:prSet presAssocID="{B94B1F16-4668-45B4-96E3-79D94BBFEE9A}" presName="parentLin" presStyleCnt="0"/>
      <dgm:spPr/>
    </dgm:pt>
    <dgm:pt modelId="{49773A4D-4112-4A2A-B243-A8AB1DD589A6}" type="pres">
      <dgm:prSet presAssocID="{B94B1F16-4668-45B4-96E3-79D94BBFEE9A}" presName="parentLeftMargin" presStyleLbl="node1" presStyleIdx="2" presStyleCnt="10"/>
      <dgm:spPr/>
      <dgm:t>
        <a:bodyPr/>
        <a:lstStyle/>
        <a:p>
          <a:endParaRPr lang="en-US"/>
        </a:p>
      </dgm:t>
    </dgm:pt>
    <dgm:pt modelId="{6B5B2BFF-9420-4C1C-A1E9-0D879A36856F}" type="pres">
      <dgm:prSet presAssocID="{B94B1F16-4668-45B4-96E3-79D94BBFEE9A}" presName="parentText" presStyleLbl="node1" presStyleIdx="3" presStyleCnt="10" custScaleY="1397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07358-FBFC-4654-8C40-8E36D00EAB8F}" type="pres">
      <dgm:prSet presAssocID="{B94B1F16-4668-45B4-96E3-79D94BBFEE9A}" presName="negativeSpace" presStyleCnt="0"/>
      <dgm:spPr/>
    </dgm:pt>
    <dgm:pt modelId="{120D0539-94BC-4706-AAC2-9F3A14DD9307}" type="pres">
      <dgm:prSet presAssocID="{B94B1F16-4668-45B4-96E3-79D94BBFEE9A}" presName="childText" presStyleLbl="conFgAcc1" presStyleIdx="3" presStyleCnt="10">
        <dgm:presLayoutVars>
          <dgm:bulletEnabled val="1"/>
        </dgm:presLayoutVars>
      </dgm:prSet>
      <dgm:spPr/>
    </dgm:pt>
    <dgm:pt modelId="{2371FCE6-D684-4C69-ADB2-EA66B5B7B3B3}" type="pres">
      <dgm:prSet presAssocID="{A974C04D-39D5-4151-B79F-DD4352D2C9D6}" presName="spaceBetweenRectangles" presStyleCnt="0"/>
      <dgm:spPr/>
    </dgm:pt>
    <dgm:pt modelId="{215A2AB1-B115-4CE8-B9A9-5C086A41E01D}" type="pres">
      <dgm:prSet presAssocID="{6D78D80C-FB6C-4EE1-BF4B-9482BD85D5AE}" presName="parentLin" presStyleCnt="0"/>
      <dgm:spPr/>
    </dgm:pt>
    <dgm:pt modelId="{F732A382-BCDC-44E0-B0B4-CDEE5CF09CEF}" type="pres">
      <dgm:prSet presAssocID="{6D78D80C-FB6C-4EE1-BF4B-9482BD85D5AE}" presName="parentLeftMargin" presStyleLbl="node1" presStyleIdx="3" presStyleCnt="10"/>
      <dgm:spPr/>
      <dgm:t>
        <a:bodyPr/>
        <a:lstStyle/>
        <a:p>
          <a:endParaRPr lang="en-US"/>
        </a:p>
      </dgm:t>
    </dgm:pt>
    <dgm:pt modelId="{7FEE355A-11BA-4E0B-B686-FB48F9392525}" type="pres">
      <dgm:prSet presAssocID="{6D78D80C-FB6C-4EE1-BF4B-9482BD85D5A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1D705-716B-40B3-9592-2EA83FE6A999}" type="pres">
      <dgm:prSet presAssocID="{6D78D80C-FB6C-4EE1-BF4B-9482BD85D5AE}" presName="negativeSpace" presStyleCnt="0"/>
      <dgm:spPr/>
    </dgm:pt>
    <dgm:pt modelId="{C8711AAC-73F8-47FE-8E03-849A4205F7A9}" type="pres">
      <dgm:prSet presAssocID="{6D78D80C-FB6C-4EE1-BF4B-9482BD85D5AE}" presName="childText" presStyleLbl="conFgAcc1" presStyleIdx="4" presStyleCnt="10">
        <dgm:presLayoutVars>
          <dgm:bulletEnabled val="1"/>
        </dgm:presLayoutVars>
      </dgm:prSet>
      <dgm:spPr/>
    </dgm:pt>
    <dgm:pt modelId="{EB082175-79DE-4677-B582-2975C53DD987}" type="pres">
      <dgm:prSet presAssocID="{EBA724F6-414C-4F83-B355-F12E84195D33}" presName="spaceBetweenRectangles" presStyleCnt="0"/>
      <dgm:spPr/>
    </dgm:pt>
    <dgm:pt modelId="{AD0E4E9A-32B3-4490-BAEC-4E4CF86F9EF8}" type="pres">
      <dgm:prSet presAssocID="{8F9DD549-D40B-4E4C-B8BF-CF11C04F3D65}" presName="parentLin" presStyleCnt="0"/>
      <dgm:spPr/>
    </dgm:pt>
    <dgm:pt modelId="{CA9CA1E7-2BF5-4CAF-A384-7A89C73C95C0}" type="pres">
      <dgm:prSet presAssocID="{8F9DD549-D40B-4E4C-B8BF-CF11C04F3D65}" presName="parentLeftMargin" presStyleLbl="node1" presStyleIdx="4" presStyleCnt="10"/>
      <dgm:spPr/>
      <dgm:t>
        <a:bodyPr/>
        <a:lstStyle/>
        <a:p>
          <a:endParaRPr lang="en-US"/>
        </a:p>
      </dgm:t>
    </dgm:pt>
    <dgm:pt modelId="{455A6BD3-F2F1-4180-817C-1A97AA333548}" type="pres">
      <dgm:prSet presAssocID="{8F9DD549-D40B-4E4C-B8BF-CF11C04F3D65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B64C7-22BB-4E11-AF88-F1625C431A93}" type="pres">
      <dgm:prSet presAssocID="{8F9DD549-D40B-4E4C-B8BF-CF11C04F3D65}" presName="negativeSpace" presStyleCnt="0"/>
      <dgm:spPr/>
    </dgm:pt>
    <dgm:pt modelId="{FDE4755F-0512-4239-A4C5-CC28ECEED990}" type="pres">
      <dgm:prSet presAssocID="{8F9DD549-D40B-4E4C-B8BF-CF11C04F3D65}" presName="childText" presStyleLbl="conFgAcc1" presStyleIdx="5" presStyleCnt="10">
        <dgm:presLayoutVars>
          <dgm:bulletEnabled val="1"/>
        </dgm:presLayoutVars>
      </dgm:prSet>
      <dgm:spPr/>
    </dgm:pt>
    <dgm:pt modelId="{A13F366A-2E51-4DF1-AAB4-33FCDACA7F7E}" type="pres">
      <dgm:prSet presAssocID="{F08DF18A-D98A-4AFD-8488-16A05F9ABCCB}" presName="spaceBetweenRectangles" presStyleCnt="0"/>
      <dgm:spPr/>
    </dgm:pt>
    <dgm:pt modelId="{772B670E-0777-4075-B949-418996624F5F}" type="pres">
      <dgm:prSet presAssocID="{A576A7FD-9207-4CF8-826B-0E268CB6B5FC}" presName="parentLin" presStyleCnt="0"/>
      <dgm:spPr/>
    </dgm:pt>
    <dgm:pt modelId="{DDD77DD6-5824-40E9-A0B0-C6E113DBD27B}" type="pres">
      <dgm:prSet presAssocID="{A576A7FD-9207-4CF8-826B-0E268CB6B5FC}" presName="parentLeftMargin" presStyleLbl="node1" presStyleIdx="5" presStyleCnt="10"/>
      <dgm:spPr/>
      <dgm:t>
        <a:bodyPr/>
        <a:lstStyle/>
        <a:p>
          <a:endParaRPr lang="en-US"/>
        </a:p>
      </dgm:t>
    </dgm:pt>
    <dgm:pt modelId="{D8B4E4B0-6E3D-4E1C-A78B-45DF7D9C640B}" type="pres">
      <dgm:prSet presAssocID="{A576A7FD-9207-4CF8-826B-0E268CB6B5FC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A5B42-4188-4E13-9BAD-07D40162C73D}" type="pres">
      <dgm:prSet presAssocID="{A576A7FD-9207-4CF8-826B-0E268CB6B5FC}" presName="negativeSpace" presStyleCnt="0"/>
      <dgm:spPr/>
    </dgm:pt>
    <dgm:pt modelId="{C32859C9-F862-4355-AA2A-0CDE7760D8A0}" type="pres">
      <dgm:prSet presAssocID="{A576A7FD-9207-4CF8-826B-0E268CB6B5FC}" presName="childText" presStyleLbl="conFgAcc1" presStyleIdx="6" presStyleCnt="10">
        <dgm:presLayoutVars>
          <dgm:bulletEnabled val="1"/>
        </dgm:presLayoutVars>
      </dgm:prSet>
      <dgm:spPr/>
    </dgm:pt>
    <dgm:pt modelId="{907AE8AF-C18E-4EB8-BBDE-3C54C1CC1D0F}" type="pres">
      <dgm:prSet presAssocID="{7E44F0F9-CA53-4CE2-B1EC-21822444BD74}" presName="spaceBetweenRectangles" presStyleCnt="0"/>
      <dgm:spPr/>
    </dgm:pt>
    <dgm:pt modelId="{70B60E05-5849-4F1B-8B36-E834804B1574}" type="pres">
      <dgm:prSet presAssocID="{A84A067E-56A3-4E80-A0BF-1FA527A6C370}" presName="parentLin" presStyleCnt="0"/>
      <dgm:spPr/>
    </dgm:pt>
    <dgm:pt modelId="{F769AFA4-13EA-4B3C-B00D-F44915622D00}" type="pres">
      <dgm:prSet presAssocID="{A84A067E-56A3-4E80-A0BF-1FA527A6C370}" presName="parentLeftMargin" presStyleLbl="node1" presStyleIdx="6" presStyleCnt="10"/>
      <dgm:spPr/>
      <dgm:t>
        <a:bodyPr/>
        <a:lstStyle/>
        <a:p>
          <a:endParaRPr lang="en-US"/>
        </a:p>
      </dgm:t>
    </dgm:pt>
    <dgm:pt modelId="{56D94158-F0E9-413E-B0E6-8C6CF355B42D}" type="pres">
      <dgm:prSet presAssocID="{A84A067E-56A3-4E80-A0BF-1FA527A6C37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D4900-01C8-42DE-900C-971ED84D5C06}" type="pres">
      <dgm:prSet presAssocID="{A84A067E-56A3-4E80-A0BF-1FA527A6C370}" presName="negativeSpace" presStyleCnt="0"/>
      <dgm:spPr/>
    </dgm:pt>
    <dgm:pt modelId="{C6B1A9ED-B26C-45F3-9DF4-F98D615ADCE7}" type="pres">
      <dgm:prSet presAssocID="{A84A067E-56A3-4E80-A0BF-1FA527A6C370}" presName="childText" presStyleLbl="conFgAcc1" presStyleIdx="7" presStyleCnt="10">
        <dgm:presLayoutVars>
          <dgm:bulletEnabled val="1"/>
        </dgm:presLayoutVars>
      </dgm:prSet>
      <dgm:spPr/>
    </dgm:pt>
    <dgm:pt modelId="{A602E204-8B48-4800-BD1F-D1C65BE552DC}" type="pres">
      <dgm:prSet presAssocID="{5DB878A9-10B5-41BD-ADD3-A74B6176C475}" presName="spaceBetweenRectangles" presStyleCnt="0"/>
      <dgm:spPr/>
    </dgm:pt>
    <dgm:pt modelId="{A6619C51-BE2A-4388-B0B1-74DAF8298BD6}" type="pres">
      <dgm:prSet presAssocID="{0659ED65-75AB-4C20-A95B-3C5B71DB528D}" presName="parentLin" presStyleCnt="0"/>
      <dgm:spPr/>
    </dgm:pt>
    <dgm:pt modelId="{ED8C8265-6466-4127-859A-EB59767A34EB}" type="pres">
      <dgm:prSet presAssocID="{0659ED65-75AB-4C20-A95B-3C5B71DB528D}" presName="parentLeftMargin" presStyleLbl="node1" presStyleIdx="7" presStyleCnt="10"/>
      <dgm:spPr/>
      <dgm:t>
        <a:bodyPr/>
        <a:lstStyle/>
        <a:p>
          <a:endParaRPr lang="en-US"/>
        </a:p>
      </dgm:t>
    </dgm:pt>
    <dgm:pt modelId="{1764EFDD-EB76-4D73-8285-DE4214151524}" type="pres">
      <dgm:prSet presAssocID="{0659ED65-75AB-4C20-A95B-3C5B71DB528D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3FA8F-7C0D-4E04-B613-F6A3EC209A2E}" type="pres">
      <dgm:prSet presAssocID="{0659ED65-75AB-4C20-A95B-3C5B71DB528D}" presName="negativeSpace" presStyleCnt="0"/>
      <dgm:spPr/>
    </dgm:pt>
    <dgm:pt modelId="{81D90F17-50E7-4B32-9923-F34477061C6A}" type="pres">
      <dgm:prSet presAssocID="{0659ED65-75AB-4C20-A95B-3C5B71DB528D}" presName="childText" presStyleLbl="conFgAcc1" presStyleIdx="8" presStyleCnt="10">
        <dgm:presLayoutVars>
          <dgm:bulletEnabled val="1"/>
        </dgm:presLayoutVars>
      </dgm:prSet>
      <dgm:spPr/>
    </dgm:pt>
    <dgm:pt modelId="{38C552EF-2EC6-4C61-BF12-D15B2F907842}" type="pres">
      <dgm:prSet presAssocID="{7975E609-5826-4B5E-829E-3D02082C2165}" presName="spaceBetweenRectangles" presStyleCnt="0"/>
      <dgm:spPr/>
    </dgm:pt>
    <dgm:pt modelId="{FA1FC569-8EAB-4D04-B956-F243AE6A051A}" type="pres">
      <dgm:prSet presAssocID="{5CBABEF6-FD80-4794-8467-DF363A97D75A}" presName="parentLin" presStyleCnt="0"/>
      <dgm:spPr/>
    </dgm:pt>
    <dgm:pt modelId="{5ED9C831-2509-47AF-A4F4-E3BCB043420A}" type="pres">
      <dgm:prSet presAssocID="{5CBABEF6-FD80-4794-8467-DF363A97D75A}" presName="parentLeftMargin" presStyleLbl="node1" presStyleIdx="8" presStyleCnt="10"/>
      <dgm:spPr/>
      <dgm:t>
        <a:bodyPr/>
        <a:lstStyle/>
        <a:p>
          <a:endParaRPr lang="en-US"/>
        </a:p>
      </dgm:t>
    </dgm:pt>
    <dgm:pt modelId="{0C886DFD-9C8D-4D7D-8D94-61B65C334E39}" type="pres">
      <dgm:prSet presAssocID="{5CBABEF6-FD80-4794-8467-DF363A97D75A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7A875-6C1B-4454-98C5-CAADEFD0785F}" type="pres">
      <dgm:prSet presAssocID="{5CBABEF6-FD80-4794-8467-DF363A97D75A}" presName="negativeSpace" presStyleCnt="0"/>
      <dgm:spPr/>
    </dgm:pt>
    <dgm:pt modelId="{7CF740FB-30CD-4E34-9AC4-2C7DD5B04D50}" type="pres">
      <dgm:prSet presAssocID="{5CBABEF6-FD80-4794-8467-DF363A97D75A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CEB12FE2-0D58-4E15-AA76-A7ADF69B96EC}" srcId="{D810AACB-F65F-4489-B419-229D2A7133BA}" destId="{7096F354-EFBB-4627-9BF5-A5BB5A819FC7}" srcOrd="1" destOrd="0" parTransId="{DB4D0882-9931-4C7D-AD8B-281D89A98090}" sibTransId="{42E859A1-D031-44E8-8781-8C890B5E96C3}"/>
    <dgm:cxn modelId="{BE290026-FCAC-4061-A112-A073F6E5BBFB}" type="presOf" srcId="{546A052F-750F-4F4F-A124-A74590C8BAE0}" destId="{9A8EB2C2-11A1-4C02-8FBE-DF5ACEBECA0E}" srcOrd="0" destOrd="0" presId="urn:microsoft.com/office/officeart/2005/8/layout/list1"/>
    <dgm:cxn modelId="{CC594A6B-4910-4671-AEB9-8D0817EFAE32}" srcId="{D810AACB-F65F-4489-B419-229D2A7133BA}" destId="{A84A067E-56A3-4E80-A0BF-1FA527A6C370}" srcOrd="7" destOrd="0" parTransId="{F7AA1D2F-8805-40A4-8FEE-A702C9F04474}" sibTransId="{5DB878A9-10B5-41BD-ADD3-A74B6176C475}"/>
    <dgm:cxn modelId="{CE96A3BD-FAB3-409C-96A5-BEC12F98A433}" type="presOf" srcId="{7096F354-EFBB-4627-9BF5-A5BB5A819FC7}" destId="{E1C4E414-7CBC-45B3-B5F0-35AFA4C57FAB}" srcOrd="1" destOrd="0" presId="urn:microsoft.com/office/officeart/2005/8/layout/list1"/>
    <dgm:cxn modelId="{74466D9D-6183-43B2-BC69-F15C66967DEF}" type="presOf" srcId="{0659ED65-75AB-4C20-A95B-3C5B71DB528D}" destId="{ED8C8265-6466-4127-859A-EB59767A34EB}" srcOrd="0" destOrd="0" presId="urn:microsoft.com/office/officeart/2005/8/layout/list1"/>
    <dgm:cxn modelId="{8684C929-4870-4105-A70A-2598ECC99E74}" type="presOf" srcId="{5CBABEF6-FD80-4794-8467-DF363A97D75A}" destId="{5ED9C831-2509-47AF-A4F4-E3BCB043420A}" srcOrd="0" destOrd="0" presId="urn:microsoft.com/office/officeart/2005/8/layout/list1"/>
    <dgm:cxn modelId="{CA057AD0-E3B9-4C3E-97F5-B2E36CBFB227}" type="presOf" srcId="{5CBABEF6-FD80-4794-8467-DF363A97D75A}" destId="{0C886DFD-9C8D-4D7D-8D94-61B65C334E39}" srcOrd="1" destOrd="0" presId="urn:microsoft.com/office/officeart/2005/8/layout/list1"/>
    <dgm:cxn modelId="{82031156-A8F1-4F70-B446-2F05149FABF1}" type="presOf" srcId="{B94B1F16-4668-45B4-96E3-79D94BBFEE9A}" destId="{6B5B2BFF-9420-4C1C-A1E9-0D879A36856F}" srcOrd="1" destOrd="0" presId="urn:microsoft.com/office/officeart/2005/8/layout/list1"/>
    <dgm:cxn modelId="{C58C4704-D9DF-4EA3-BF4D-6CB7D445CFA3}" type="presOf" srcId="{210300C7-F228-43BB-B9F3-FB7A577472EB}" destId="{06074028-190F-4CF8-99CB-34D5EB383E93}" srcOrd="1" destOrd="0" presId="urn:microsoft.com/office/officeart/2005/8/layout/list1"/>
    <dgm:cxn modelId="{2534CF17-F035-439D-98D2-85D0397DD7AF}" type="presOf" srcId="{0659ED65-75AB-4C20-A95B-3C5B71DB528D}" destId="{1764EFDD-EB76-4D73-8285-DE4214151524}" srcOrd="1" destOrd="0" presId="urn:microsoft.com/office/officeart/2005/8/layout/list1"/>
    <dgm:cxn modelId="{48DC7F89-C31E-4260-9DEF-486B643FEAB2}" srcId="{D810AACB-F65F-4489-B419-229D2A7133BA}" destId="{210300C7-F228-43BB-B9F3-FB7A577472EB}" srcOrd="2" destOrd="0" parTransId="{68566D52-CAA2-4BC9-BA7C-BEEC1E0EBADF}" sibTransId="{58EE4EE0-0F7B-49ED-A923-32C8D6157F17}"/>
    <dgm:cxn modelId="{532FC65C-F006-4E95-878E-4C17A8603D09}" type="presOf" srcId="{B94B1F16-4668-45B4-96E3-79D94BBFEE9A}" destId="{49773A4D-4112-4A2A-B243-A8AB1DD589A6}" srcOrd="0" destOrd="0" presId="urn:microsoft.com/office/officeart/2005/8/layout/list1"/>
    <dgm:cxn modelId="{4714CEA6-7B48-4676-8C98-6F5E3D9B16F4}" type="presOf" srcId="{A576A7FD-9207-4CF8-826B-0E268CB6B5FC}" destId="{DDD77DD6-5824-40E9-A0B0-C6E113DBD27B}" srcOrd="0" destOrd="0" presId="urn:microsoft.com/office/officeart/2005/8/layout/list1"/>
    <dgm:cxn modelId="{D93B5737-0238-4327-AF70-3C7F456B46D5}" srcId="{D810AACB-F65F-4489-B419-229D2A7133BA}" destId="{B94B1F16-4668-45B4-96E3-79D94BBFEE9A}" srcOrd="3" destOrd="0" parTransId="{53CCC4D5-7437-4749-8646-26EB71F5E4BB}" sibTransId="{A974C04D-39D5-4151-B79F-DD4352D2C9D6}"/>
    <dgm:cxn modelId="{63FF5FC8-DE4C-4E41-8A21-D00A070ED1C7}" srcId="{D810AACB-F65F-4489-B419-229D2A7133BA}" destId="{8F9DD549-D40B-4E4C-B8BF-CF11C04F3D65}" srcOrd="5" destOrd="0" parTransId="{8BB12E71-9B2F-45EF-86C5-D33F598DDD66}" sibTransId="{F08DF18A-D98A-4AFD-8488-16A05F9ABCCB}"/>
    <dgm:cxn modelId="{594DB73D-9A1E-4229-8ECD-5E59F597A4EB}" srcId="{D810AACB-F65F-4489-B419-229D2A7133BA}" destId="{5CBABEF6-FD80-4794-8467-DF363A97D75A}" srcOrd="9" destOrd="0" parTransId="{F8FEFC1C-90BC-4E80-AF20-590C6C273F73}" sibTransId="{FA0C1947-28FA-4909-ABAB-F2E4FF0B5E4B}"/>
    <dgm:cxn modelId="{2070E48F-C19B-430B-9712-CDEA1188773E}" type="presOf" srcId="{6D78D80C-FB6C-4EE1-BF4B-9482BD85D5AE}" destId="{7FEE355A-11BA-4E0B-B686-FB48F9392525}" srcOrd="1" destOrd="0" presId="urn:microsoft.com/office/officeart/2005/8/layout/list1"/>
    <dgm:cxn modelId="{BC1E1CAE-6FC8-487A-ABA8-1025BC58EDFD}" type="presOf" srcId="{7096F354-EFBB-4627-9BF5-A5BB5A819FC7}" destId="{9F9DFFC8-8DC3-485A-9378-372E324BEB31}" srcOrd="0" destOrd="0" presId="urn:microsoft.com/office/officeart/2005/8/layout/list1"/>
    <dgm:cxn modelId="{0923E236-5D10-48F5-B274-C01813B96374}" srcId="{D810AACB-F65F-4489-B419-229D2A7133BA}" destId="{6D78D80C-FB6C-4EE1-BF4B-9482BD85D5AE}" srcOrd="4" destOrd="0" parTransId="{13AD3E85-FC44-4EBD-8715-032DEF2B57EE}" sibTransId="{EBA724F6-414C-4F83-B355-F12E84195D33}"/>
    <dgm:cxn modelId="{39D0A31A-9835-4F90-B0BE-5C2F56E4C84B}" type="presOf" srcId="{6D78D80C-FB6C-4EE1-BF4B-9482BD85D5AE}" destId="{F732A382-BCDC-44E0-B0B4-CDEE5CF09CEF}" srcOrd="0" destOrd="0" presId="urn:microsoft.com/office/officeart/2005/8/layout/list1"/>
    <dgm:cxn modelId="{7D16D373-67D5-47DE-9123-CAC5CE7E2B0E}" type="presOf" srcId="{A576A7FD-9207-4CF8-826B-0E268CB6B5FC}" destId="{D8B4E4B0-6E3D-4E1C-A78B-45DF7D9C640B}" srcOrd="1" destOrd="0" presId="urn:microsoft.com/office/officeart/2005/8/layout/list1"/>
    <dgm:cxn modelId="{BD428CE9-B90B-432D-A080-BB152CBA278D}" type="presOf" srcId="{8F9DD549-D40B-4E4C-B8BF-CF11C04F3D65}" destId="{CA9CA1E7-2BF5-4CAF-A384-7A89C73C95C0}" srcOrd="0" destOrd="0" presId="urn:microsoft.com/office/officeart/2005/8/layout/list1"/>
    <dgm:cxn modelId="{7460ACE0-95DF-48BA-A79E-9D16242D1314}" type="presOf" srcId="{8F9DD549-D40B-4E4C-B8BF-CF11C04F3D65}" destId="{455A6BD3-F2F1-4180-817C-1A97AA333548}" srcOrd="1" destOrd="0" presId="urn:microsoft.com/office/officeart/2005/8/layout/list1"/>
    <dgm:cxn modelId="{FD9FD147-6844-44B5-A133-B29E4DC8F171}" type="presOf" srcId="{210300C7-F228-43BB-B9F3-FB7A577472EB}" destId="{1026DAB3-F942-42EF-B33C-76CD6788F0A8}" srcOrd="0" destOrd="0" presId="urn:microsoft.com/office/officeart/2005/8/layout/list1"/>
    <dgm:cxn modelId="{82F8848C-0749-4762-949F-B811174E64B6}" type="presOf" srcId="{546A052F-750F-4F4F-A124-A74590C8BAE0}" destId="{78D0FC5F-4D86-4FE2-B180-E6111D4D1343}" srcOrd="1" destOrd="0" presId="urn:microsoft.com/office/officeart/2005/8/layout/list1"/>
    <dgm:cxn modelId="{86D4DE2F-5980-4F8C-9076-965271E04A37}" srcId="{D810AACB-F65F-4489-B419-229D2A7133BA}" destId="{A576A7FD-9207-4CF8-826B-0E268CB6B5FC}" srcOrd="6" destOrd="0" parTransId="{1CB8F2AE-6E6F-4978-B8D4-90125626DFF4}" sibTransId="{7E44F0F9-CA53-4CE2-B1EC-21822444BD74}"/>
    <dgm:cxn modelId="{E69AE4D5-1D36-4020-B864-95932B94E6DB}" type="presOf" srcId="{A84A067E-56A3-4E80-A0BF-1FA527A6C370}" destId="{F769AFA4-13EA-4B3C-B00D-F44915622D00}" srcOrd="0" destOrd="0" presId="urn:microsoft.com/office/officeart/2005/8/layout/list1"/>
    <dgm:cxn modelId="{6839A281-4F3D-480D-8C05-614E6D293E1D}" type="presOf" srcId="{D810AACB-F65F-4489-B419-229D2A7133BA}" destId="{6077E4B7-C472-4AE1-8D0D-F2508B9843CF}" srcOrd="0" destOrd="0" presId="urn:microsoft.com/office/officeart/2005/8/layout/list1"/>
    <dgm:cxn modelId="{741FEA46-2AB0-4111-8ADE-2FC1C0DFDCB1}" srcId="{D810AACB-F65F-4489-B419-229D2A7133BA}" destId="{546A052F-750F-4F4F-A124-A74590C8BAE0}" srcOrd="0" destOrd="0" parTransId="{0F2A919B-BF29-4521-BF2F-60548B14CACD}" sibTransId="{1093C8A5-329A-47D4-B9E5-5A53A2F568B6}"/>
    <dgm:cxn modelId="{8E4BA025-302E-4F7F-AA72-9F7B751F2455}" type="presOf" srcId="{A84A067E-56A3-4E80-A0BF-1FA527A6C370}" destId="{56D94158-F0E9-413E-B0E6-8C6CF355B42D}" srcOrd="1" destOrd="0" presId="urn:microsoft.com/office/officeart/2005/8/layout/list1"/>
    <dgm:cxn modelId="{9BA2F32E-1D24-4B35-BF19-4909AC7EB494}" srcId="{D810AACB-F65F-4489-B419-229D2A7133BA}" destId="{0659ED65-75AB-4C20-A95B-3C5B71DB528D}" srcOrd="8" destOrd="0" parTransId="{B5F70BF1-0056-4306-99C4-4C359673C18C}" sibTransId="{7975E609-5826-4B5E-829E-3D02082C2165}"/>
    <dgm:cxn modelId="{FECA3FC0-3D38-470F-8FE8-71920A562D92}" type="presParOf" srcId="{6077E4B7-C472-4AE1-8D0D-F2508B9843CF}" destId="{993E0EB2-DC4A-4B62-939A-F55E4530218A}" srcOrd="0" destOrd="0" presId="urn:microsoft.com/office/officeart/2005/8/layout/list1"/>
    <dgm:cxn modelId="{CB778F14-B91B-4F59-8B7B-196CFD52C1A2}" type="presParOf" srcId="{993E0EB2-DC4A-4B62-939A-F55E4530218A}" destId="{9A8EB2C2-11A1-4C02-8FBE-DF5ACEBECA0E}" srcOrd="0" destOrd="0" presId="urn:microsoft.com/office/officeart/2005/8/layout/list1"/>
    <dgm:cxn modelId="{34F6B671-2161-45EA-9F41-B6DB9A6DDB1A}" type="presParOf" srcId="{993E0EB2-DC4A-4B62-939A-F55E4530218A}" destId="{78D0FC5F-4D86-4FE2-B180-E6111D4D1343}" srcOrd="1" destOrd="0" presId="urn:microsoft.com/office/officeart/2005/8/layout/list1"/>
    <dgm:cxn modelId="{96FCFE07-B7DE-44DE-BEBA-7AD1F5BF85EF}" type="presParOf" srcId="{6077E4B7-C472-4AE1-8D0D-F2508B9843CF}" destId="{27085646-ACF7-4E96-996A-D693A2B0ECED}" srcOrd="1" destOrd="0" presId="urn:microsoft.com/office/officeart/2005/8/layout/list1"/>
    <dgm:cxn modelId="{9829BBD7-33CF-4C24-B6CA-E880848BE6F7}" type="presParOf" srcId="{6077E4B7-C472-4AE1-8D0D-F2508B9843CF}" destId="{A601DC8C-22BF-495B-BB8D-D73D44C25149}" srcOrd="2" destOrd="0" presId="urn:microsoft.com/office/officeart/2005/8/layout/list1"/>
    <dgm:cxn modelId="{1B0448D9-1832-4201-8300-86F5EE9FC6A6}" type="presParOf" srcId="{6077E4B7-C472-4AE1-8D0D-F2508B9843CF}" destId="{9A0FB806-0F01-4B21-A31D-7DCE2097A0C0}" srcOrd="3" destOrd="0" presId="urn:microsoft.com/office/officeart/2005/8/layout/list1"/>
    <dgm:cxn modelId="{0437E91C-1BF8-48CF-A39B-711E709F32AA}" type="presParOf" srcId="{6077E4B7-C472-4AE1-8D0D-F2508B9843CF}" destId="{E68EE683-9218-4530-92DA-502C65AA8754}" srcOrd="4" destOrd="0" presId="urn:microsoft.com/office/officeart/2005/8/layout/list1"/>
    <dgm:cxn modelId="{F2532A45-74FD-43DB-9C7F-A817169C58C9}" type="presParOf" srcId="{E68EE683-9218-4530-92DA-502C65AA8754}" destId="{9F9DFFC8-8DC3-485A-9378-372E324BEB31}" srcOrd="0" destOrd="0" presId="urn:microsoft.com/office/officeart/2005/8/layout/list1"/>
    <dgm:cxn modelId="{05FDF2E3-BD94-4DA7-BBAB-34BF8D659DA3}" type="presParOf" srcId="{E68EE683-9218-4530-92DA-502C65AA8754}" destId="{E1C4E414-7CBC-45B3-B5F0-35AFA4C57FAB}" srcOrd="1" destOrd="0" presId="urn:microsoft.com/office/officeart/2005/8/layout/list1"/>
    <dgm:cxn modelId="{D90B0E80-D761-4910-BFE1-642C7D04F217}" type="presParOf" srcId="{6077E4B7-C472-4AE1-8D0D-F2508B9843CF}" destId="{40BDCF3C-BC48-4402-BF73-496B54796B8A}" srcOrd="5" destOrd="0" presId="urn:microsoft.com/office/officeart/2005/8/layout/list1"/>
    <dgm:cxn modelId="{9237846A-474B-4EF9-9663-0BDC7521D127}" type="presParOf" srcId="{6077E4B7-C472-4AE1-8D0D-F2508B9843CF}" destId="{BB6EE333-2567-46D7-BCD2-E5BB649139BC}" srcOrd="6" destOrd="0" presId="urn:microsoft.com/office/officeart/2005/8/layout/list1"/>
    <dgm:cxn modelId="{F0301BCD-67BC-42BE-88CF-99971F312E49}" type="presParOf" srcId="{6077E4B7-C472-4AE1-8D0D-F2508B9843CF}" destId="{46F352C5-BEC2-42FC-9D09-EE32122A5DDD}" srcOrd="7" destOrd="0" presId="urn:microsoft.com/office/officeart/2005/8/layout/list1"/>
    <dgm:cxn modelId="{B3C983CB-8E4D-409F-B4D7-ABC23F9740AB}" type="presParOf" srcId="{6077E4B7-C472-4AE1-8D0D-F2508B9843CF}" destId="{6AEDCA8E-039A-4CD6-9352-5E75AB5DAEDB}" srcOrd="8" destOrd="0" presId="urn:microsoft.com/office/officeart/2005/8/layout/list1"/>
    <dgm:cxn modelId="{3B9ADEF5-FD4C-4E9B-9F46-7F1C58F65106}" type="presParOf" srcId="{6AEDCA8E-039A-4CD6-9352-5E75AB5DAEDB}" destId="{1026DAB3-F942-42EF-B33C-76CD6788F0A8}" srcOrd="0" destOrd="0" presId="urn:microsoft.com/office/officeart/2005/8/layout/list1"/>
    <dgm:cxn modelId="{D50651FA-2F30-468A-8221-BA8BE5BDCF43}" type="presParOf" srcId="{6AEDCA8E-039A-4CD6-9352-5E75AB5DAEDB}" destId="{06074028-190F-4CF8-99CB-34D5EB383E93}" srcOrd="1" destOrd="0" presId="urn:microsoft.com/office/officeart/2005/8/layout/list1"/>
    <dgm:cxn modelId="{DEF044D7-5308-4664-BD11-78CC9966EC90}" type="presParOf" srcId="{6077E4B7-C472-4AE1-8D0D-F2508B9843CF}" destId="{EE4654E4-369D-4F7C-AEDD-35BE31994D5D}" srcOrd="9" destOrd="0" presId="urn:microsoft.com/office/officeart/2005/8/layout/list1"/>
    <dgm:cxn modelId="{9BBB4189-5AEE-45B6-95B9-2C6CC7E1F91E}" type="presParOf" srcId="{6077E4B7-C472-4AE1-8D0D-F2508B9843CF}" destId="{067DDC0E-9E85-4ACD-9201-3C45A7ED6B22}" srcOrd="10" destOrd="0" presId="urn:microsoft.com/office/officeart/2005/8/layout/list1"/>
    <dgm:cxn modelId="{DADEB8A8-9E96-425D-A2B6-66E688F470B2}" type="presParOf" srcId="{6077E4B7-C472-4AE1-8D0D-F2508B9843CF}" destId="{940BC2AB-AC2F-4EA9-8CF9-809B7E2E0F89}" srcOrd="11" destOrd="0" presId="urn:microsoft.com/office/officeart/2005/8/layout/list1"/>
    <dgm:cxn modelId="{AFAF68D2-8D2C-42DD-8861-07A5E0CCDF29}" type="presParOf" srcId="{6077E4B7-C472-4AE1-8D0D-F2508B9843CF}" destId="{F92CAAD7-D5BD-4D55-8C89-F75E97A6CB55}" srcOrd="12" destOrd="0" presId="urn:microsoft.com/office/officeart/2005/8/layout/list1"/>
    <dgm:cxn modelId="{3FE03616-C4E7-44C7-9051-C72FEAF26ECE}" type="presParOf" srcId="{F92CAAD7-D5BD-4D55-8C89-F75E97A6CB55}" destId="{49773A4D-4112-4A2A-B243-A8AB1DD589A6}" srcOrd="0" destOrd="0" presId="urn:microsoft.com/office/officeart/2005/8/layout/list1"/>
    <dgm:cxn modelId="{1E7B8AE8-FE4A-40E8-ABEB-C9942C0D2B44}" type="presParOf" srcId="{F92CAAD7-D5BD-4D55-8C89-F75E97A6CB55}" destId="{6B5B2BFF-9420-4C1C-A1E9-0D879A36856F}" srcOrd="1" destOrd="0" presId="urn:microsoft.com/office/officeart/2005/8/layout/list1"/>
    <dgm:cxn modelId="{181EF97F-EECC-4457-B247-121A55A082EE}" type="presParOf" srcId="{6077E4B7-C472-4AE1-8D0D-F2508B9843CF}" destId="{0FD07358-FBFC-4654-8C40-8E36D00EAB8F}" srcOrd="13" destOrd="0" presId="urn:microsoft.com/office/officeart/2005/8/layout/list1"/>
    <dgm:cxn modelId="{AB75F58E-BBE1-477A-AA42-3F8E12A96134}" type="presParOf" srcId="{6077E4B7-C472-4AE1-8D0D-F2508B9843CF}" destId="{120D0539-94BC-4706-AAC2-9F3A14DD9307}" srcOrd="14" destOrd="0" presId="urn:microsoft.com/office/officeart/2005/8/layout/list1"/>
    <dgm:cxn modelId="{F10B13D5-65B8-4FC0-B4E5-BB441A15F406}" type="presParOf" srcId="{6077E4B7-C472-4AE1-8D0D-F2508B9843CF}" destId="{2371FCE6-D684-4C69-ADB2-EA66B5B7B3B3}" srcOrd="15" destOrd="0" presId="urn:microsoft.com/office/officeart/2005/8/layout/list1"/>
    <dgm:cxn modelId="{38EC9299-98D3-44E0-8D0D-7582B3C396AA}" type="presParOf" srcId="{6077E4B7-C472-4AE1-8D0D-F2508B9843CF}" destId="{215A2AB1-B115-4CE8-B9A9-5C086A41E01D}" srcOrd="16" destOrd="0" presId="urn:microsoft.com/office/officeart/2005/8/layout/list1"/>
    <dgm:cxn modelId="{DDD1BE54-2193-42A7-A6CF-38FD234D4D5A}" type="presParOf" srcId="{215A2AB1-B115-4CE8-B9A9-5C086A41E01D}" destId="{F732A382-BCDC-44E0-B0B4-CDEE5CF09CEF}" srcOrd="0" destOrd="0" presId="urn:microsoft.com/office/officeart/2005/8/layout/list1"/>
    <dgm:cxn modelId="{27409F4D-7AB1-47A9-9082-885B6DDF62D2}" type="presParOf" srcId="{215A2AB1-B115-4CE8-B9A9-5C086A41E01D}" destId="{7FEE355A-11BA-4E0B-B686-FB48F9392525}" srcOrd="1" destOrd="0" presId="urn:microsoft.com/office/officeart/2005/8/layout/list1"/>
    <dgm:cxn modelId="{A840F32D-7E72-4F31-AAA6-D15A3E46777D}" type="presParOf" srcId="{6077E4B7-C472-4AE1-8D0D-F2508B9843CF}" destId="{0301D705-716B-40B3-9592-2EA83FE6A999}" srcOrd="17" destOrd="0" presId="urn:microsoft.com/office/officeart/2005/8/layout/list1"/>
    <dgm:cxn modelId="{EBBDA5C1-0E64-4AF7-9499-BD27D3255F2B}" type="presParOf" srcId="{6077E4B7-C472-4AE1-8D0D-F2508B9843CF}" destId="{C8711AAC-73F8-47FE-8E03-849A4205F7A9}" srcOrd="18" destOrd="0" presId="urn:microsoft.com/office/officeart/2005/8/layout/list1"/>
    <dgm:cxn modelId="{61AD4DD2-8243-47B5-90FE-FEBB9FED79E8}" type="presParOf" srcId="{6077E4B7-C472-4AE1-8D0D-F2508B9843CF}" destId="{EB082175-79DE-4677-B582-2975C53DD987}" srcOrd="19" destOrd="0" presId="urn:microsoft.com/office/officeart/2005/8/layout/list1"/>
    <dgm:cxn modelId="{E56F212D-2BB2-429F-BED2-A86B8BC57EE7}" type="presParOf" srcId="{6077E4B7-C472-4AE1-8D0D-F2508B9843CF}" destId="{AD0E4E9A-32B3-4490-BAEC-4E4CF86F9EF8}" srcOrd="20" destOrd="0" presId="urn:microsoft.com/office/officeart/2005/8/layout/list1"/>
    <dgm:cxn modelId="{C94444DC-F369-41C6-A5AE-16280BFDF9EE}" type="presParOf" srcId="{AD0E4E9A-32B3-4490-BAEC-4E4CF86F9EF8}" destId="{CA9CA1E7-2BF5-4CAF-A384-7A89C73C95C0}" srcOrd="0" destOrd="0" presId="urn:microsoft.com/office/officeart/2005/8/layout/list1"/>
    <dgm:cxn modelId="{C7F97514-7B1A-4322-A68F-8A31CADF9C4A}" type="presParOf" srcId="{AD0E4E9A-32B3-4490-BAEC-4E4CF86F9EF8}" destId="{455A6BD3-F2F1-4180-817C-1A97AA333548}" srcOrd="1" destOrd="0" presId="urn:microsoft.com/office/officeart/2005/8/layout/list1"/>
    <dgm:cxn modelId="{3F1828DB-C227-47FA-B54D-12818BA57578}" type="presParOf" srcId="{6077E4B7-C472-4AE1-8D0D-F2508B9843CF}" destId="{E3DB64C7-22BB-4E11-AF88-F1625C431A93}" srcOrd="21" destOrd="0" presId="urn:microsoft.com/office/officeart/2005/8/layout/list1"/>
    <dgm:cxn modelId="{E8A45AAC-AE50-401D-A9EA-9E8CA1400CB3}" type="presParOf" srcId="{6077E4B7-C472-4AE1-8D0D-F2508B9843CF}" destId="{FDE4755F-0512-4239-A4C5-CC28ECEED990}" srcOrd="22" destOrd="0" presId="urn:microsoft.com/office/officeart/2005/8/layout/list1"/>
    <dgm:cxn modelId="{E44B52AD-3103-438A-B46F-CDC008CCF370}" type="presParOf" srcId="{6077E4B7-C472-4AE1-8D0D-F2508B9843CF}" destId="{A13F366A-2E51-4DF1-AAB4-33FCDACA7F7E}" srcOrd="23" destOrd="0" presId="urn:microsoft.com/office/officeart/2005/8/layout/list1"/>
    <dgm:cxn modelId="{4429E6B0-8C4F-43D0-8D87-0B78B830C1D8}" type="presParOf" srcId="{6077E4B7-C472-4AE1-8D0D-F2508B9843CF}" destId="{772B670E-0777-4075-B949-418996624F5F}" srcOrd="24" destOrd="0" presId="urn:microsoft.com/office/officeart/2005/8/layout/list1"/>
    <dgm:cxn modelId="{EE9D650B-9000-42A2-A437-2253132A4314}" type="presParOf" srcId="{772B670E-0777-4075-B949-418996624F5F}" destId="{DDD77DD6-5824-40E9-A0B0-C6E113DBD27B}" srcOrd="0" destOrd="0" presId="urn:microsoft.com/office/officeart/2005/8/layout/list1"/>
    <dgm:cxn modelId="{1525C37D-5459-4505-836D-FAC2278C2EA7}" type="presParOf" srcId="{772B670E-0777-4075-B949-418996624F5F}" destId="{D8B4E4B0-6E3D-4E1C-A78B-45DF7D9C640B}" srcOrd="1" destOrd="0" presId="urn:microsoft.com/office/officeart/2005/8/layout/list1"/>
    <dgm:cxn modelId="{A5BF8F2F-64A4-468F-A4A0-9E80B50D8EC4}" type="presParOf" srcId="{6077E4B7-C472-4AE1-8D0D-F2508B9843CF}" destId="{8E4A5B42-4188-4E13-9BAD-07D40162C73D}" srcOrd="25" destOrd="0" presId="urn:microsoft.com/office/officeart/2005/8/layout/list1"/>
    <dgm:cxn modelId="{E89417EE-E798-4BCC-84D6-078CEC605BE1}" type="presParOf" srcId="{6077E4B7-C472-4AE1-8D0D-F2508B9843CF}" destId="{C32859C9-F862-4355-AA2A-0CDE7760D8A0}" srcOrd="26" destOrd="0" presId="urn:microsoft.com/office/officeart/2005/8/layout/list1"/>
    <dgm:cxn modelId="{6A6C88D4-08F2-4792-87A8-92B2EDBB6EE2}" type="presParOf" srcId="{6077E4B7-C472-4AE1-8D0D-F2508B9843CF}" destId="{907AE8AF-C18E-4EB8-BBDE-3C54C1CC1D0F}" srcOrd="27" destOrd="0" presId="urn:microsoft.com/office/officeart/2005/8/layout/list1"/>
    <dgm:cxn modelId="{C17E72BB-898D-48C8-BCEB-1D46B5BADD41}" type="presParOf" srcId="{6077E4B7-C472-4AE1-8D0D-F2508B9843CF}" destId="{70B60E05-5849-4F1B-8B36-E834804B1574}" srcOrd="28" destOrd="0" presId="urn:microsoft.com/office/officeart/2005/8/layout/list1"/>
    <dgm:cxn modelId="{839D1189-BCA9-468F-9504-DB2D43323523}" type="presParOf" srcId="{70B60E05-5849-4F1B-8B36-E834804B1574}" destId="{F769AFA4-13EA-4B3C-B00D-F44915622D00}" srcOrd="0" destOrd="0" presId="urn:microsoft.com/office/officeart/2005/8/layout/list1"/>
    <dgm:cxn modelId="{9BEE3C97-EE55-4CE2-AFA8-4A9AA5EF12E6}" type="presParOf" srcId="{70B60E05-5849-4F1B-8B36-E834804B1574}" destId="{56D94158-F0E9-413E-B0E6-8C6CF355B42D}" srcOrd="1" destOrd="0" presId="urn:microsoft.com/office/officeart/2005/8/layout/list1"/>
    <dgm:cxn modelId="{0F6C3987-B617-4F56-96F9-849FBFCC7D73}" type="presParOf" srcId="{6077E4B7-C472-4AE1-8D0D-F2508B9843CF}" destId="{578D4900-01C8-42DE-900C-971ED84D5C06}" srcOrd="29" destOrd="0" presId="urn:microsoft.com/office/officeart/2005/8/layout/list1"/>
    <dgm:cxn modelId="{2AB8D1D5-99BD-4DB0-947B-5FE5E6EEB3FD}" type="presParOf" srcId="{6077E4B7-C472-4AE1-8D0D-F2508B9843CF}" destId="{C6B1A9ED-B26C-45F3-9DF4-F98D615ADCE7}" srcOrd="30" destOrd="0" presId="urn:microsoft.com/office/officeart/2005/8/layout/list1"/>
    <dgm:cxn modelId="{54E5AE93-A2AE-4233-8CA2-9995E0092FD8}" type="presParOf" srcId="{6077E4B7-C472-4AE1-8D0D-F2508B9843CF}" destId="{A602E204-8B48-4800-BD1F-D1C65BE552DC}" srcOrd="31" destOrd="0" presId="urn:microsoft.com/office/officeart/2005/8/layout/list1"/>
    <dgm:cxn modelId="{8593451F-44C0-4155-A67F-74D918DD47A7}" type="presParOf" srcId="{6077E4B7-C472-4AE1-8D0D-F2508B9843CF}" destId="{A6619C51-BE2A-4388-B0B1-74DAF8298BD6}" srcOrd="32" destOrd="0" presId="urn:microsoft.com/office/officeart/2005/8/layout/list1"/>
    <dgm:cxn modelId="{472DDE04-F497-4832-80F6-14D7E3001A4E}" type="presParOf" srcId="{A6619C51-BE2A-4388-B0B1-74DAF8298BD6}" destId="{ED8C8265-6466-4127-859A-EB59767A34EB}" srcOrd="0" destOrd="0" presId="urn:microsoft.com/office/officeart/2005/8/layout/list1"/>
    <dgm:cxn modelId="{5D0D1AE4-A3B7-452E-AE55-08474BB9FB85}" type="presParOf" srcId="{A6619C51-BE2A-4388-B0B1-74DAF8298BD6}" destId="{1764EFDD-EB76-4D73-8285-DE4214151524}" srcOrd="1" destOrd="0" presId="urn:microsoft.com/office/officeart/2005/8/layout/list1"/>
    <dgm:cxn modelId="{03D04E23-930C-4DBA-8C29-57B8636BF888}" type="presParOf" srcId="{6077E4B7-C472-4AE1-8D0D-F2508B9843CF}" destId="{0CB3FA8F-7C0D-4E04-B613-F6A3EC209A2E}" srcOrd="33" destOrd="0" presId="urn:microsoft.com/office/officeart/2005/8/layout/list1"/>
    <dgm:cxn modelId="{BF4257EC-4976-4CC0-8EC4-FBBC0F7E6CA2}" type="presParOf" srcId="{6077E4B7-C472-4AE1-8D0D-F2508B9843CF}" destId="{81D90F17-50E7-4B32-9923-F34477061C6A}" srcOrd="34" destOrd="0" presId="urn:microsoft.com/office/officeart/2005/8/layout/list1"/>
    <dgm:cxn modelId="{03B390F1-77AB-4AAE-972E-94832E7B1F36}" type="presParOf" srcId="{6077E4B7-C472-4AE1-8D0D-F2508B9843CF}" destId="{38C552EF-2EC6-4C61-BF12-D15B2F907842}" srcOrd="35" destOrd="0" presId="urn:microsoft.com/office/officeart/2005/8/layout/list1"/>
    <dgm:cxn modelId="{7B8AEE81-2554-4A49-82F5-1DF60CB1AA5A}" type="presParOf" srcId="{6077E4B7-C472-4AE1-8D0D-F2508B9843CF}" destId="{FA1FC569-8EAB-4D04-B956-F243AE6A051A}" srcOrd="36" destOrd="0" presId="urn:microsoft.com/office/officeart/2005/8/layout/list1"/>
    <dgm:cxn modelId="{C8DDD780-C33D-4A2A-9303-2D1A7F152FA8}" type="presParOf" srcId="{FA1FC569-8EAB-4D04-B956-F243AE6A051A}" destId="{5ED9C831-2509-47AF-A4F4-E3BCB043420A}" srcOrd="0" destOrd="0" presId="urn:microsoft.com/office/officeart/2005/8/layout/list1"/>
    <dgm:cxn modelId="{B88C86E6-CD0D-4CE5-8582-6494F317C936}" type="presParOf" srcId="{FA1FC569-8EAB-4D04-B956-F243AE6A051A}" destId="{0C886DFD-9C8D-4D7D-8D94-61B65C334E39}" srcOrd="1" destOrd="0" presId="urn:microsoft.com/office/officeart/2005/8/layout/list1"/>
    <dgm:cxn modelId="{BAAC2249-7CAE-4130-8322-B36910B0F20B}" type="presParOf" srcId="{6077E4B7-C472-4AE1-8D0D-F2508B9843CF}" destId="{3BF7A875-6C1B-4454-98C5-CAADEFD0785F}" srcOrd="37" destOrd="0" presId="urn:microsoft.com/office/officeart/2005/8/layout/list1"/>
    <dgm:cxn modelId="{2D8EC76E-D8BD-4063-A1E5-72BA41519AA1}" type="presParOf" srcId="{6077E4B7-C472-4AE1-8D0D-F2508B9843CF}" destId="{7CF740FB-30CD-4E34-9AC4-2C7DD5B04D50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FF4C8-7128-4701-A637-C571E64DA6E4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407455-1F66-4C15-A891-AFF403F7E0C9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Subgroups:</a:t>
          </a:r>
        </a:p>
        <a:p>
          <a:r>
            <a:rPr lang="en-US" dirty="0" smtClean="0"/>
            <a:t>Thursday June 20</a:t>
          </a:r>
          <a:r>
            <a:rPr lang="en-US" baseline="30000" dirty="0" smtClean="0"/>
            <a:t>th</a:t>
          </a:r>
          <a:r>
            <a:rPr lang="en-US" dirty="0" smtClean="0"/>
            <a:t> 1-4 pm</a:t>
          </a:r>
        </a:p>
        <a:p>
          <a:r>
            <a:rPr lang="en-US" dirty="0" smtClean="0"/>
            <a:t>Tuesday June 25</a:t>
          </a:r>
          <a:r>
            <a:rPr lang="en-US" baseline="30000" dirty="0" smtClean="0"/>
            <a:t>th</a:t>
          </a:r>
          <a:r>
            <a:rPr lang="en-US" dirty="0" smtClean="0"/>
            <a:t>  1-4 pm</a:t>
          </a:r>
        </a:p>
        <a:p>
          <a:r>
            <a:rPr lang="en-US" dirty="0" smtClean="0"/>
            <a:t>Wednesday June 26</a:t>
          </a:r>
          <a:r>
            <a:rPr lang="en-US" baseline="30000" dirty="0" smtClean="0"/>
            <a:t>th</a:t>
          </a:r>
          <a:r>
            <a:rPr lang="en-US" dirty="0" smtClean="0"/>
            <a:t> 1-4 pm</a:t>
          </a:r>
        </a:p>
        <a:p>
          <a:endParaRPr lang="en-US" dirty="0" smtClean="0"/>
        </a:p>
        <a:p>
          <a:r>
            <a:rPr lang="en-US" dirty="0" smtClean="0"/>
            <a:t>Refinement Work Group :</a:t>
          </a:r>
        </a:p>
        <a:p>
          <a:r>
            <a:rPr lang="en-US" dirty="0" smtClean="0"/>
            <a:t>Tuesday</a:t>
          </a:r>
          <a:r>
            <a:rPr lang="en-US" dirty="0" smtClean="0"/>
            <a:t>, July 16</a:t>
          </a:r>
          <a:r>
            <a:rPr lang="en-US" baseline="30000" dirty="0" smtClean="0"/>
            <a:t>th</a:t>
          </a:r>
          <a:r>
            <a:rPr lang="en-US" dirty="0" smtClean="0"/>
            <a:t> </a:t>
          </a:r>
          <a:r>
            <a:rPr lang="en-US" dirty="0" smtClean="0"/>
            <a:t>9am-3pm</a:t>
          </a:r>
        </a:p>
        <a:p>
          <a:endParaRPr lang="en-US" dirty="0"/>
        </a:p>
      </dgm:t>
    </dgm:pt>
    <dgm:pt modelId="{96B9B1B3-0F1C-4C98-B19B-C3B4FB4F23C8}" type="parTrans" cxnId="{905F2D51-D11A-4A4F-8731-1AA3A9371F23}">
      <dgm:prSet/>
      <dgm:spPr/>
      <dgm:t>
        <a:bodyPr/>
        <a:lstStyle/>
        <a:p>
          <a:endParaRPr lang="en-US"/>
        </a:p>
      </dgm:t>
    </dgm:pt>
    <dgm:pt modelId="{18F14123-F836-4CC4-ADFD-6DAC2ABD507C}" type="sibTrans" cxnId="{905F2D51-D11A-4A4F-8731-1AA3A9371F23}">
      <dgm:prSet/>
      <dgm:spPr/>
      <dgm:t>
        <a:bodyPr/>
        <a:lstStyle/>
        <a:p>
          <a:endParaRPr lang="en-US"/>
        </a:p>
      </dgm:t>
    </dgm:pt>
    <dgm:pt modelId="{F71834A1-D6DC-4058-A8BC-3121F06E226E}" type="pres">
      <dgm:prSet presAssocID="{235FF4C8-7128-4701-A637-C571E64DA6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6E91EE-F13B-4F1B-9315-EDB53BA7D901}" type="pres">
      <dgm:prSet presAssocID="{23407455-1F66-4C15-A891-AFF403F7E0C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2B690-BBCF-4DDC-B0E3-915D229DB896}" type="presOf" srcId="{23407455-1F66-4C15-A891-AFF403F7E0C9}" destId="{6F6E91EE-F13B-4F1B-9315-EDB53BA7D901}" srcOrd="0" destOrd="0" presId="urn:microsoft.com/office/officeart/2005/8/layout/default#2"/>
    <dgm:cxn modelId="{29CF454A-873D-48AD-9DAE-27FD84341941}" type="presOf" srcId="{235FF4C8-7128-4701-A637-C571E64DA6E4}" destId="{F71834A1-D6DC-4058-A8BC-3121F06E226E}" srcOrd="0" destOrd="0" presId="urn:microsoft.com/office/officeart/2005/8/layout/default#2"/>
    <dgm:cxn modelId="{905F2D51-D11A-4A4F-8731-1AA3A9371F23}" srcId="{235FF4C8-7128-4701-A637-C571E64DA6E4}" destId="{23407455-1F66-4C15-A891-AFF403F7E0C9}" srcOrd="0" destOrd="0" parTransId="{96B9B1B3-0F1C-4C98-B19B-C3B4FB4F23C8}" sibTransId="{18F14123-F836-4CC4-ADFD-6DAC2ABD507C}"/>
    <dgm:cxn modelId="{37FF15E2-1B78-461B-9E29-64D8F397D487}" type="presParOf" srcId="{F71834A1-D6DC-4058-A8BC-3121F06E226E}" destId="{6F6E91EE-F13B-4F1B-9315-EDB53BA7D901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1DC8C-22BF-495B-BB8D-D73D44C25149}">
      <dsp:nvSpPr>
        <dsp:cNvPr id="0" name=""/>
        <dsp:cNvSpPr/>
      </dsp:nvSpPr>
      <dsp:spPr>
        <a:xfrm>
          <a:off x="0" y="330640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0FC5F-4D86-4FE2-B180-E6111D4D1343}">
      <dsp:nvSpPr>
        <dsp:cNvPr id="0" name=""/>
        <dsp:cNvSpPr/>
      </dsp:nvSpPr>
      <dsp:spPr>
        <a:xfrm>
          <a:off x="304091" y="183040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1. Geographic Scope</a:t>
          </a:r>
        </a:p>
      </dsp:txBody>
      <dsp:txXfrm>
        <a:off x="318501" y="197450"/>
        <a:ext cx="4228456" cy="266380"/>
      </dsp:txXfrm>
    </dsp:sp>
    <dsp:sp modelId="{BB6EE333-2567-46D7-BCD2-E5BB649139BC}">
      <dsp:nvSpPr>
        <dsp:cNvPr id="0" name=""/>
        <dsp:cNvSpPr/>
      </dsp:nvSpPr>
      <dsp:spPr>
        <a:xfrm>
          <a:off x="0" y="784240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4E414-7CBC-45B3-B5F0-35AFA4C57FAB}">
      <dsp:nvSpPr>
        <dsp:cNvPr id="0" name=""/>
        <dsp:cNvSpPr/>
      </dsp:nvSpPr>
      <dsp:spPr>
        <a:xfrm>
          <a:off x="304091" y="636640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2. Discretionary Permit Scope</a:t>
          </a:r>
        </a:p>
      </dsp:txBody>
      <dsp:txXfrm>
        <a:off x="318501" y="651050"/>
        <a:ext cx="4228456" cy="266380"/>
      </dsp:txXfrm>
    </dsp:sp>
    <dsp:sp modelId="{067DDC0E-9E85-4ACD-9201-3C45A7ED6B22}">
      <dsp:nvSpPr>
        <dsp:cNvPr id="0" name=""/>
        <dsp:cNvSpPr/>
      </dsp:nvSpPr>
      <dsp:spPr>
        <a:xfrm>
          <a:off x="0" y="1237840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74028-190F-4CF8-99CB-34D5EB383E93}">
      <dsp:nvSpPr>
        <dsp:cNvPr id="0" name=""/>
        <dsp:cNvSpPr/>
      </dsp:nvSpPr>
      <dsp:spPr>
        <a:xfrm>
          <a:off x="304091" y="1090240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3. 200-Year Floodplain Maps</a:t>
          </a:r>
        </a:p>
      </dsp:txBody>
      <dsp:txXfrm>
        <a:off x="318501" y="1104650"/>
        <a:ext cx="4228456" cy="266380"/>
      </dsp:txXfrm>
    </dsp:sp>
    <dsp:sp modelId="{120D0539-94BC-4706-AAC2-9F3A14DD9307}">
      <dsp:nvSpPr>
        <dsp:cNvPr id="0" name=""/>
        <dsp:cNvSpPr/>
      </dsp:nvSpPr>
      <dsp:spPr>
        <a:xfrm>
          <a:off x="0" y="18087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B2BFF-9420-4C1C-A1E9-0D879A36856F}">
      <dsp:nvSpPr>
        <dsp:cNvPr id="0" name=""/>
        <dsp:cNvSpPr/>
      </dsp:nvSpPr>
      <dsp:spPr>
        <a:xfrm>
          <a:off x="304091" y="1543840"/>
          <a:ext cx="4257276" cy="412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4. Shallow Flooding/Local Drainage Definitions</a:t>
          </a:r>
        </a:p>
      </dsp:txBody>
      <dsp:txXfrm>
        <a:off x="324229" y="1563978"/>
        <a:ext cx="4217000" cy="372248"/>
      </dsp:txXfrm>
    </dsp:sp>
    <dsp:sp modelId="{C8711AAC-73F8-47FE-8E03-849A4205F7A9}">
      <dsp:nvSpPr>
        <dsp:cNvPr id="0" name=""/>
        <dsp:cNvSpPr/>
      </dsp:nvSpPr>
      <dsp:spPr>
        <a:xfrm>
          <a:off x="0" y="22623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E355A-11BA-4E0B-B686-FB48F9392525}">
      <dsp:nvSpPr>
        <dsp:cNvPr id="0" name=""/>
        <dsp:cNvSpPr/>
      </dsp:nvSpPr>
      <dsp:spPr>
        <a:xfrm>
          <a:off x="304091" y="21147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5. Urban Area/Developed Area</a:t>
          </a:r>
        </a:p>
      </dsp:txBody>
      <dsp:txXfrm>
        <a:off x="318501" y="2129174"/>
        <a:ext cx="4228456" cy="266380"/>
      </dsp:txXfrm>
    </dsp:sp>
    <dsp:sp modelId="{FDE4755F-0512-4239-A4C5-CC28ECEED990}">
      <dsp:nvSpPr>
        <dsp:cNvPr id="0" name=""/>
        <dsp:cNvSpPr/>
      </dsp:nvSpPr>
      <dsp:spPr>
        <a:xfrm>
          <a:off x="0" y="27159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A6BD3-F2F1-4180-817C-1A97AA333548}">
      <dsp:nvSpPr>
        <dsp:cNvPr id="0" name=""/>
        <dsp:cNvSpPr/>
      </dsp:nvSpPr>
      <dsp:spPr>
        <a:xfrm>
          <a:off x="304091" y="25683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6. Potential Taking</a:t>
          </a:r>
        </a:p>
      </dsp:txBody>
      <dsp:txXfrm>
        <a:off x="318501" y="2582774"/>
        <a:ext cx="4228456" cy="266380"/>
      </dsp:txXfrm>
    </dsp:sp>
    <dsp:sp modelId="{C32859C9-F862-4355-AA2A-0CDE7760D8A0}">
      <dsp:nvSpPr>
        <dsp:cNvPr id="0" name=""/>
        <dsp:cNvSpPr/>
      </dsp:nvSpPr>
      <dsp:spPr>
        <a:xfrm>
          <a:off x="0" y="31695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4E4B0-6E3D-4E1C-A78B-45DF7D9C640B}">
      <dsp:nvSpPr>
        <dsp:cNvPr id="0" name=""/>
        <dsp:cNvSpPr/>
      </dsp:nvSpPr>
      <dsp:spPr>
        <a:xfrm>
          <a:off x="304091" y="30219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7. Undetermined Risk Area</a:t>
          </a:r>
        </a:p>
      </dsp:txBody>
      <dsp:txXfrm>
        <a:off x="318501" y="3036374"/>
        <a:ext cx="4228456" cy="266380"/>
      </dsp:txXfrm>
    </dsp:sp>
    <dsp:sp modelId="{C6B1A9ED-B26C-45F3-9DF4-F98D615ADCE7}">
      <dsp:nvSpPr>
        <dsp:cNvPr id="0" name=""/>
        <dsp:cNvSpPr/>
      </dsp:nvSpPr>
      <dsp:spPr>
        <a:xfrm>
          <a:off x="0" y="36231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94158-F0E9-413E-B0E6-8C6CF355B42D}">
      <dsp:nvSpPr>
        <dsp:cNvPr id="0" name=""/>
        <dsp:cNvSpPr/>
      </dsp:nvSpPr>
      <dsp:spPr>
        <a:xfrm>
          <a:off x="304091" y="34755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8. Infill Exception</a:t>
          </a:r>
        </a:p>
      </dsp:txBody>
      <dsp:txXfrm>
        <a:off x="318501" y="3489974"/>
        <a:ext cx="4228456" cy="266380"/>
      </dsp:txXfrm>
    </dsp:sp>
    <dsp:sp modelId="{81D90F17-50E7-4B32-9923-F34477061C6A}">
      <dsp:nvSpPr>
        <dsp:cNvPr id="0" name=""/>
        <dsp:cNvSpPr/>
      </dsp:nvSpPr>
      <dsp:spPr>
        <a:xfrm>
          <a:off x="0" y="40767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4EFDD-EB76-4D73-8285-DE4214151524}">
      <dsp:nvSpPr>
        <dsp:cNvPr id="0" name=""/>
        <dsp:cNvSpPr/>
      </dsp:nvSpPr>
      <dsp:spPr>
        <a:xfrm>
          <a:off x="304091" y="39291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9. Adequate Progress</a:t>
          </a:r>
        </a:p>
      </dsp:txBody>
      <dsp:txXfrm>
        <a:off x="318501" y="3943574"/>
        <a:ext cx="4228456" cy="266380"/>
      </dsp:txXfrm>
    </dsp:sp>
    <dsp:sp modelId="{7CF740FB-30CD-4E34-9AC4-2C7DD5B04D50}">
      <dsp:nvSpPr>
        <dsp:cNvPr id="0" name=""/>
        <dsp:cNvSpPr/>
      </dsp:nvSpPr>
      <dsp:spPr>
        <a:xfrm>
          <a:off x="0" y="4530364"/>
          <a:ext cx="608182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86DFD-9C8D-4D7D-8D94-61B65C334E39}">
      <dsp:nvSpPr>
        <dsp:cNvPr id="0" name=""/>
        <dsp:cNvSpPr/>
      </dsp:nvSpPr>
      <dsp:spPr>
        <a:xfrm>
          <a:off x="304091" y="4382764"/>
          <a:ext cx="4257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915" tIns="0" rIns="1609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10. </a:t>
          </a:r>
          <a:r>
            <a:rPr lang="en-US" sz="1400" kern="1200" dirty="0"/>
            <a:t>Others?</a:t>
          </a:r>
        </a:p>
      </dsp:txBody>
      <dsp:txXfrm>
        <a:off x="318501" y="4397174"/>
        <a:ext cx="4228456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E91EE-F13B-4F1B-9315-EDB53BA7D901}">
      <dsp:nvSpPr>
        <dsp:cNvPr id="0" name=""/>
        <dsp:cNvSpPr/>
      </dsp:nvSpPr>
      <dsp:spPr>
        <a:xfrm>
          <a:off x="0" y="272336"/>
          <a:ext cx="6120809" cy="36724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Subgroups: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Thursday June 20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1-4 pm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Tuesday June 25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 1-4 pm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Wednesday June 26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1-4 pm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Refinement Work Group 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Tuesday</a:t>
          </a:r>
          <a:r>
            <a:rPr lang="en-US" sz="2000" kern="1200" dirty="0" smtClean="0"/>
            <a:t>, July 16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</a:t>
          </a:r>
          <a:r>
            <a:rPr lang="en-US" sz="2000" kern="1200" dirty="0" smtClean="0"/>
            <a:t>9am-3pm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272336"/>
        <a:ext cx="6120809" cy="3672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" y="9052734"/>
            <a:ext cx="4423162" cy="31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defTabSz="887680">
              <a:defRPr sz="1200"/>
            </a:lvl1pPr>
          </a:lstStyle>
          <a:p>
            <a:pPr>
              <a:defRPr/>
            </a:pPr>
            <a:r>
              <a:rPr lang="en-US" sz="1100" dirty="0"/>
              <a:t>Preliminary Draft Information for Discussion Only; June 04, 2013</a:t>
            </a:r>
            <a:endParaRPr lang="en-US" sz="1100" i="1" dirty="0">
              <a:solidFill>
                <a:srgbClr val="3E6648"/>
              </a:solidFill>
              <a:latin typeface="+mn-lt"/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9114" y="8935319"/>
            <a:ext cx="576331" cy="45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6" tIns="46180" rIns="92356" bIns="46180" numCol="1" anchor="b" anchorCtr="0" compatLnSpc="1">
            <a:prstTxWarp prst="textNoShape">
              <a:avLst/>
            </a:prstTxWarp>
          </a:bodyPr>
          <a:lstStyle>
            <a:lvl1pPr algn="r" defTabSz="887680">
              <a:defRPr sz="1200"/>
            </a:lvl1pPr>
          </a:lstStyle>
          <a:p>
            <a:pPr>
              <a:defRPr/>
            </a:pPr>
            <a:fld id="{59A3DCCF-F14A-4CC3-9C45-2B7E8A0E313A}" type="slidenum">
              <a:rPr lang="en-US" sz="1100" i="1">
                <a:solidFill>
                  <a:srgbClr val="3E6648"/>
                </a:solidFill>
                <a:latin typeface="+mn-lt"/>
              </a:rPr>
              <a:pPr>
                <a:defRPr/>
              </a:pPr>
              <a:t>‹#›</a:t>
            </a:fld>
            <a:endParaRPr lang="en-US" sz="1100" i="1" dirty="0">
              <a:solidFill>
                <a:srgbClr val="3E6648"/>
              </a:solidFill>
              <a:latin typeface="+mn-lt"/>
            </a:endParaRPr>
          </a:p>
        </p:txBody>
      </p:sp>
      <p:pic>
        <p:nvPicPr>
          <p:cNvPr id="6" name="Picture 5" descr="FloodSAFE logo cropped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14" y="81559"/>
            <a:ext cx="1409889" cy="31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12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9"/>
            <a:ext cx="3066731" cy="46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64" tIns="44832" rIns="89664" bIns="44832" numCol="1" anchor="t" anchorCtr="0" compatLnSpc="1">
            <a:prstTxWarp prst="textNoShape">
              <a:avLst/>
            </a:prstTxWarp>
          </a:bodyPr>
          <a:lstStyle>
            <a:lvl1pPr defTabSz="89413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14" y="9"/>
            <a:ext cx="3066731" cy="46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64" tIns="44832" rIns="89664" bIns="44832" numCol="1" anchor="t" anchorCtr="0" compatLnSpc="1">
            <a:prstTxWarp prst="textNoShape">
              <a:avLst/>
            </a:prstTxWarp>
          </a:bodyPr>
          <a:lstStyle>
            <a:lvl1pPr algn="r" defTabSz="894135">
              <a:defRPr sz="1200"/>
            </a:lvl1pPr>
          </a:lstStyle>
          <a:p>
            <a:pPr>
              <a:defRPr/>
            </a:pPr>
            <a:fld id="{6ADAC922-EDB8-47E6-BDD2-3D7D6C646E2C}" type="datetimeFigureOut">
              <a:rPr lang="en-US"/>
              <a:pPr>
                <a:defRPr/>
              </a:pPr>
              <a:t>6/13/2013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60832"/>
            <a:ext cx="5661660" cy="422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64" tIns="44832" rIns="89664" bIns="44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9029250"/>
            <a:ext cx="4682655" cy="3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64" tIns="44832" rIns="89664" bIns="44832" numCol="1" anchor="b" anchorCtr="0" compatLnSpc="1">
            <a:prstTxWarp prst="textNoShape">
              <a:avLst/>
            </a:prstTxWarp>
          </a:bodyPr>
          <a:lstStyle>
            <a:lvl1pPr defTabSz="894135">
              <a:defRPr sz="1200"/>
            </a:lvl1pPr>
          </a:lstStyle>
          <a:p>
            <a:pPr>
              <a:defRPr/>
            </a:pPr>
            <a:r>
              <a:rPr lang="en-US" dirty="0" smtClean="0"/>
              <a:t>Preliminary Draft Information for Discussion Only; May 07, 2013</a:t>
            </a: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17065" y="8921664"/>
            <a:ext cx="458380" cy="4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64" tIns="44832" rIns="89664" bIns="44832" numCol="1" anchor="b" anchorCtr="0" compatLnSpc="1">
            <a:prstTxWarp prst="textNoShape">
              <a:avLst/>
            </a:prstTxWarp>
          </a:bodyPr>
          <a:lstStyle>
            <a:lvl1pPr algn="r" defTabSz="894135">
              <a:defRPr sz="1200"/>
            </a:lvl1pPr>
          </a:lstStyle>
          <a:p>
            <a:pPr>
              <a:defRPr/>
            </a:pPr>
            <a:fld id="{8DF36491-83CC-4D76-AE8E-C51FEE91A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34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94237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36491-83CC-4D76-AE8E-C51FEE91ACE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94237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r>
              <a:rPr lang="en-US" baseline="0" dirty="0" smtClean="0"/>
              <a:t> a couple pics of damages to system at right of this slide…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F36491-83CC-4D76-AE8E-C51FEE91ACE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5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9339" y="-12700"/>
            <a:ext cx="9153339" cy="685800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100000">
                <a:srgbClr val="E7A614">
                  <a:alpha val="77000"/>
                </a:srgbClr>
              </a:gs>
              <a:gs pos="80000">
                <a:schemeClr val="bg1"/>
              </a:gs>
              <a:gs pos="20000">
                <a:schemeClr val="bg1">
                  <a:alpha val="51000"/>
                </a:schemeClr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6" name="Picture 15" descr="DW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9082" y="152400"/>
            <a:ext cx="1006319" cy="1006319"/>
          </a:xfrm>
          <a:prstGeom prst="rect">
            <a:avLst/>
          </a:prstGeom>
        </p:spPr>
      </p:pic>
      <p:pic>
        <p:nvPicPr>
          <p:cNvPr id="17" name="Picture 16" descr="FloodSaf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152399"/>
            <a:ext cx="1920583" cy="81521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3" y="2894952"/>
            <a:ext cx="6279147" cy="138048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493253" y="1625682"/>
            <a:ext cx="7650747" cy="1041400"/>
          </a:xfrm>
          <a:prstGeom prst="rect">
            <a:avLst/>
          </a:prstGeom>
          <a:solidFill>
            <a:srgbClr val="E7A6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2" name="Picture 21" descr="FloodSafeGreenArt.png"/>
          <p:cNvPicPr>
            <a:picLocks noChangeAspect="1"/>
          </p:cNvPicPr>
          <p:nvPr/>
        </p:nvPicPr>
        <p:blipFill rotWithShape="1">
          <a:blip r:embed="rId4" cstate="print"/>
          <a:srcRect b="365"/>
          <a:stretch/>
        </p:blipFill>
        <p:spPr>
          <a:xfrm>
            <a:off x="-9337" y="1625682"/>
            <a:ext cx="1502591" cy="1048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253" y="1646714"/>
            <a:ext cx="7650747" cy="962485"/>
          </a:xfrm>
        </p:spPr>
        <p:txBody>
          <a:bodyPr anchor="b"/>
          <a:lstStyle>
            <a:lvl1pPr>
              <a:defRPr sz="4400" b="1">
                <a:solidFill>
                  <a:srgbClr val="FFFFFF"/>
                </a:solidFill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Footer whi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422" y="6043118"/>
            <a:ext cx="8322039" cy="567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049" y="1176658"/>
            <a:ext cx="8103015" cy="461454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 sz="2600"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7311" y="6523634"/>
            <a:ext cx="77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0685AF-69D0-4880-957F-20F06BA68758}" type="slidenum">
              <a:rPr lang="en-US" sz="1400" smtClean="0">
                <a:latin typeface="+mn-lt"/>
              </a:rPr>
              <a:pPr/>
              <a:t>‹#›</a:t>
            </a:fld>
            <a:endParaRPr lang="en-US" sz="1400" dirty="0">
              <a:latin typeface="+mn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29868" y="381388"/>
            <a:ext cx="8023469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baseline="0" dirty="0">
                <a:solidFill>
                  <a:srgbClr val="FFFFFF"/>
                </a:solidFill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7311" y="6523634"/>
            <a:ext cx="77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0685AF-69D0-4880-957F-20F06BA68758}" type="slidenum">
              <a:rPr lang="en-US" sz="1400" smtClean="0">
                <a:latin typeface="+mn-lt"/>
              </a:rPr>
              <a:pPr/>
              <a:t>‹#›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7311" y="6523634"/>
            <a:ext cx="77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0685AF-69D0-4880-957F-20F06BA68758}" type="slidenum">
              <a:rPr lang="en-US" sz="1400" smtClean="0">
                <a:latin typeface="+mn-lt"/>
              </a:rPr>
              <a:pPr/>
              <a:t>‹#›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89455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52000">
                <a:schemeClr val="bg1"/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4" name="Group 17"/>
          <p:cNvGrpSpPr/>
          <p:nvPr userDrawn="1"/>
        </p:nvGrpSpPr>
        <p:grpSpPr>
          <a:xfrm>
            <a:off x="-9337" y="379512"/>
            <a:ext cx="9153337" cy="515038"/>
            <a:chOff x="-9337" y="379512"/>
            <a:chExt cx="9153337" cy="515038"/>
          </a:xfrm>
        </p:grpSpPr>
        <p:sp>
          <p:nvSpPr>
            <p:cNvPr id="5" name="Rectangle 4"/>
            <p:cNvSpPr/>
            <p:nvPr userDrawn="1"/>
          </p:nvSpPr>
          <p:spPr>
            <a:xfrm>
              <a:off x="1133662" y="379512"/>
              <a:ext cx="8010338" cy="515038"/>
            </a:xfrm>
            <a:prstGeom prst="rect">
              <a:avLst/>
            </a:prstGeom>
            <a:solidFill>
              <a:srgbClr val="E7A614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pic>
          <p:nvPicPr>
            <p:cNvPr id="6" name="Picture 5" descr="FloodSafeGreenArt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-9337" y="379512"/>
              <a:ext cx="1142999" cy="515038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484" y="367740"/>
            <a:ext cx="8023469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baseline="0" dirty="0">
                <a:solidFill>
                  <a:srgbClr val="FFFFFF"/>
                </a:solidFill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9339" y="12700"/>
            <a:ext cx="9153339" cy="685800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100000">
                <a:srgbClr val="E7A614">
                  <a:alpha val="77000"/>
                </a:srgbClr>
              </a:gs>
              <a:gs pos="80000">
                <a:schemeClr val="bg1"/>
              </a:gs>
              <a:gs pos="20000">
                <a:schemeClr val="bg1">
                  <a:alpha val="51000"/>
                </a:schemeClr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6" name="Picture 15" descr="DWR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9082" y="152400"/>
            <a:ext cx="1006319" cy="1006319"/>
          </a:xfrm>
          <a:prstGeom prst="rect">
            <a:avLst/>
          </a:prstGeom>
        </p:spPr>
      </p:pic>
      <p:pic>
        <p:nvPicPr>
          <p:cNvPr id="17" name="Picture 16" descr="FloodSaf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65101" y="114299"/>
            <a:ext cx="1920583" cy="81521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3" y="2894952"/>
            <a:ext cx="6279147" cy="138048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TextBox 3"/>
          <p:cNvSpPr txBox="1"/>
          <p:nvPr/>
        </p:nvSpPr>
        <p:spPr>
          <a:xfrm>
            <a:off x="1539941" y="4275433"/>
            <a:ext cx="38702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fld id="{1990DCFD-68BC-754E-9E63-7438ACE75BAE}" type="datetime4">
              <a:rPr lang="en-US" sz="1600" b="0" i="0" smtClean="0">
                <a:solidFill>
                  <a:srgbClr val="477F80"/>
                </a:solidFill>
                <a:latin typeface="+mj-lt"/>
                <a:cs typeface="Tahoma" pitchFamily="34" charset="0"/>
              </a:rPr>
              <a:pPr algn="l">
                <a:defRPr/>
              </a:pPr>
              <a:t>June 13, 2013</a:t>
            </a:fld>
            <a:endParaRPr lang="en-US" sz="1600" b="0" i="0" dirty="0">
              <a:solidFill>
                <a:srgbClr val="477F8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493253" y="1864343"/>
            <a:ext cx="7650747" cy="677071"/>
          </a:xfrm>
          <a:prstGeom prst="rect">
            <a:avLst/>
          </a:prstGeom>
          <a:solidFill>
            <a:srgbClr val="E7A614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2" name="Picture 21" descr="FloodSafeGreenAr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9337" y="1864343"/>
            <a:ext cx="1502591" cy="677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493254" y="1646714"/>
            <a:ext cx="8806295" cy="962485"/>
          </a:xfrm>
        </p:spPr>
        <p:txBody>
          <a:bodyPr anchor="b"/>
          <a:lstStyle>
            <a:lvl1pPr>
              <a:defRPr sz="4400" b="1">
                <a:solidFill>
                  <a:srgbClr val="FFFFFF"/>
                </a:solidFill>
                <a:effectLst/>
                <a:latin typeface="+mj-lt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Footer whi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03422" y="6043118"/>
            <a:ext cx="8322039" cy="567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100000">
                <a:srgbClr val="E7A614">
                  <a:alpha val="77000"/>
                </a:srgbClr>
              </a:gs>
              <a:gs pos="80000">
                <a:schemeClr val="bg1"/>
              </a:gs>
              <a:gs pos="20000">
                <a:schemeClr val="bg1">
                  <a:alpha val="51000"/>
                </a:schemeClr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6" name="Picture 15" descr="DWR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9082" y="152400"/>
            <a:ext cx="1006319" cy="1006319"/>
          </a:xfrm>
          <a:prstGeom prst="rect">
            <a:avLst/>
          </a:prstGeom>
        </p:spPr>
      </p:pic>
      <p:pic>
        <p:nvPicPr>
          <p:cNvPr id="17" name="Picture 16" descr="FloodSaf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1" y="152399"/>
            <a:ext cx="1920583" cy="815211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2" y="2448561"/>
            <a:ext cx="9143999" cy="1869440"/>
          </a:xfrm>
          <a:prstGeom prst="rect">
            <a:avLst/>
          </a:prstGeom>
          <a:solidFill>
            <a:srgbClr val="E7A614">
              <a:alpha val="87000"/>
            </a:srgb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893814" y="2499360"/>
            <a:ext cx="7831647" cy="1798320"/>
          </a:xfrm>
        </p:spPr>
        <p:txBody>
          <a:bodyPr anchor="t"/>
          <a:lstStyle>
            <a:lvl1pPr algn="l">
              <a:spcAft>
                <a:spcPts val="1200"/>
              </a:spcAft>
              <a:defRPr sz="4400" b="1">
                <a:solidFill>
                  <a:srgbClr val="FFFFFF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Chapter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" name="Picture 12" descr="Footer whit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3422" y="6043118"/>
            <a:ext cx="8322039" cy="567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049" y="1176658"/>
            <a:ext cx="8103015" cy="461454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 sz="2600"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29868" y="381388"/>
            <a:ext cx="8023469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baseline="0" dirty="0">
                <a:solidFill>
                  <a:srgbClr val="FFFFFF"/>
                </a:solidFill>
                <a:latin typeface="+mj-lt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9337" y="0"/>
            <a:ext cx="9166985" cy="995218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52000">
                <a:schemeClr val="bg1"/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-9337" y="379512"/>
            <a:ext cx="9153337" cy="515038"/>
            <a:chOff x="-9337" y="379512"/>
            <a:chExt cx="9153337" cy="51503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133662" y="379512"/>
              <a:ext cx="8010338" cy="515038"/>
            </a:xfrm>
            <a:prstGeom prst="rect">
              <a:avLst/>
            </a:prstGeom>
            <a:solidFill>
              <a:srgbClr val="E7A614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pic>
          <p:nvPicPr>
            <p:cNvPr id="16" name="Picture 15" descr="FloodSafeGreenArt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-9337" y="379512"/>
              <a:ext cx="1142999" cy="515038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11876" y="5841243"/>
            <a:ext cx="9132125" cy="1016758"/>
          </a:xfrm>
          <a:prstGeom prst="rect">
            <a:avLst/>
          </a:prstGeom>
          <a:gradFill flip="none" rotWithShape="1">
            <a:gsLst>
              <a:gs pos="0">
                <a:srgbClr val="EEB840">
                  <a:alpha val="51000"/>
                </a:srgbClr>
              </a:gs>
              <a:gs pos="52000">
                <a:schemeClr val="bg1"/>
              </a:gs>
            </a:gsLst>
            <a:lin ang="162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1725" y="1295401"/>
            <a:ext cx="8168379" cy="441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133661" y="372317"/>
            <a:ext cx="801033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pic>
        <p:nvPicPr>
          <p:cNvPr id="13" name="Picture 12" descr="DWR 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53400" y="5998892"/>
            <a:ext cx="762000" cy="762000"/>
          </a:xfrm>
          <a:prstGeom prst="rect">
            <a:avLst/>
          </a:prstGeom>
        </p:spPr>
      </p:pic>
      <p:pic>
        <p:nvPicPr>
          <p:cNvPr id="14" name="Picture 13" descr="FloodSafe-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2400" y="6191000"/>
            <a:ext cx="1391296" cy="590550"/>
          </a:xfrm>
          <a:prstGeom prst="rect">
            <a:avLst/>
          </a:prstGeom>
        </p:spPr>
      </p:pic>
      <p:pic>
        <p:nvPicPr>
          <p:cNvPr id="19" name="Picture 18" descr="Footer wh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76402" y="6191000"/>
            <a:ext cx="6248399" cy="461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71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77F80"/>
        </a:buClr>
        <a:buFont typeface="Arial"/>
        <a:buChar char="•"/>
        <a:defRPr lang="en-US" sz="28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77F80"/>
        </a:buClr>
        <a:buFont typeface="Lucida Grande"/>
        <a:buChar char="-"/>
        <a:defRPr lang="en-US" sz="26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Lucida Grande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50000"/>
        <a:buFont typeface="Lucida Grande"/>
        <a:buChar char="-"/>
        <a:defRPr lang="en-US" sz="20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SzPct val="50000"/>
        <a:buFont typeface="Lucida Grande"/>
        <a:buChar char="-"/>
        <a:defRPr lang="en-US" sz="1800" i="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89455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52000">
                <a:schemeClr val="bg1"/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-9337" y="379512"/>
            <a:ext cx="9153337" cy="515038"/>
            <a:chOff x="-9337" y="379512"/>
            <a:chExt cx="9153337" cy="51503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133662" y="379512"/>
              <a:ext cx="8010338" cy="515038"/>
            </a:xfrm>
            <a:prstGeom prst="rect">
              <a:avLst/>
            </a:prstGeom>
            <a:solidFill>
              <a:srgbClr val="E7A614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pic>
          <p:nvPicPr>
            <p:cNvPr id="16" name="Picture 15" descr="FloodSafeGreenArt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-9337" y="379512"/>
              <a:ext cx="1142999" cy="515038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0" y="5733873"/>
            <a:ext cx="9144000" cy="1124128"/>
          </a:xfrm>
          <a:prstGeom prst="rect">
            <a:avLst/>
          </a:prstGeom>
          <a:solidFill>
            <a:schemeClr val="bg1">
              <a:alpha val="51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733873"/>
            <a:ext cx="9144000" cy="1124128"/>
          </a:xfrm>
          <a:prstGeom prst="rect">
            <a:avLst/>
          </a:prstGeom>
          <a:gradFill flip="none" rotWithShape="1">
            <a:gsLst>
              <a:gs pos="0">
                <a:srgbClr val="EEB840">
                  <a:alpha val="51000"/>
                </a:srgbClr>
              </a:gs>
              <a:gs pos="52000">
                <a:schemeClr val="bg1"/>
              </a:gs>
            </a:gsLst>
            <a:lin ang="162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1725" y="1295401"/>
            <a:ext cx="8168379" cy="441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133661" y="372317"/>
            <a:ext cx="801033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pic>
        <p:nvPicPr>
          <p:cNvPr id="13" name="Picture 12" descr="DWR 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53400" y="5903892"/>
            <a:ext cx="762000" cy="762000"/>
          </a:xfrm>
          <a:prstGeom prst="rect">
            <a:avLst/>
          </a:prstGeom>
        </p:spPr>
      </p:pic>
      <p:pic>
        <p:nvPicPr>
          <p:cNvPr id="14" name="Picture 13" descr="FloodSafe-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6096000"/>
            <a:ext cx="1391296" cy="590550"/>
          </a:xfrm>
          <a:prstGeom prst="rect">
            <a:avLst/>
          </a:prstGeom>
        </p:spPr>
      </p:pic>
      <p:pic>
        <p:nvPicPr>
          <p:cNvPr id="19" name="Picture 18" descr="Footer whit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76402" y="6096000"/>
            <a:ext cx="6248399" cy="461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2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77F80"/>
        </a:buClr>
        <a:buFont typeface="Arial"/>
        <a:buChar char="•"/>
        <a:defRPr lang="en-US" sz="28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77F80"/>
        </a:buClr>
        <a:buFont typeface="Lucida Grande"/>
        <a:buChar char="-"/>
        <a:defRPr lang="en-US" sz="26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Lucida Grande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Lucida Grande"/>
        <a:buChar char="-"/>
        <a:defRPr lang="en-US" sz="20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50000"/>
        <a:buFont typeface="Lucida Grande"/>
        <a:buChar char="-"/>
        <a:defRPr lang="en-US" sz="1800" i="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3226" y="3194110"/>
            <a:ext cx="6137097" cy="2412428"/>
          </a:xfrm>
        </p:spPr>
        <p:txBody>
          <a:bodyPr/>
          <a:lstStyle/>
          <a:p>
            <a:r>
              <a:rPr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June 4, 2013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Presented by: </a:t>
            </a: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California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of Water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Resources</a:t>
            </a:r>
          </a:p>
          <a:p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City Hall, City of West Sacramento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082" y="1643994"/>
            <a:ext cx="7655919" cy="1027955"/>
          </a:xfrm>
        </p:spPr>
        <p:txBody>
          <a:bodyPr anchor="t"/>
          <a:lstStyle/>
          <a:p>
            <a:pPr algn="ctr"/>
            <a:r>
              <a:rPr lang="en-US" sz="3200" dirty="0" smtClean="0"/>
              <a:t>ULOP Criteria Refinement</a:t>
            </a:r>
            <a:br>
              <a:rPr lang="en-US" sz="3200" dirty="0" smtClean="0"/>
            </a:br>
            <a:r>
              <a:rPr lang="en-US" sz="3200" dirty="0" smtClean="0"/>
              <a:t>Work Group Meeting #1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      </a:t>
            </a:r>
            <a:br>
              <a:rPr lang="en-US" sz="1400" dirty="0" smtClean="0"/>
            </a:br>
            <a:r>
              <a:rPr lang="en-US" sz="1400" dirty="0"/>
              <a:t> </a:t>
            </a:r>
            <a:r>
              <a:rPr lang="en-US" sz="1400" dirty="0" smtClean="0"/>
              <a:t>                      </a:t>
            </a:r>
            <a:endParaRPr lang="en-US" sz="32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ULOP Refinement Work Group </a:t>
            </a:r>
            <a:endParaRPr lang="en-US" dirty="0"/>
          </a:p>
        </p:txBody>
      </p:sp>
      <p:graphicFrame>
        <p:nvGraphicFramePr>
          <p:cNvPr id="291" name="Content Placeholder 2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02978"/>
              </p:ext>
            </p:extLst>
          </p:nvPr>
        </p:nvGraphicFramePr>
        <p:xfrm>
          <a:off x="822325" y="1295400"/>
          <a:ext cx="770752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026"/>
                <a:gridCol w="42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Charles Bergson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Williams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George</a:t>
                      </a:r>
                      <a:r>
                        <a:rPr lang="en-US" baseline="0" dirty="0" smtClean="0"/>
                        <a:t> Booth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County of Sacramento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 Brinton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Ceres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Nick </a:t>
                      </a:r>
                      <a:r>
                        <a:rPr lang="en-US" dirty="0" err="1" smtClean="0"/>
                        <a:t>Cammarota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 Building Industry Association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Andrea Clark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CCVFPA / Downey Brand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 </a:t>
                      </a:r>
                      <a:r>
                        <a:rPr lang="en-US" dirty="0" err="1" smtClean="0"/>
                        <a:t>Cocke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Woodland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Brian Keating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Placer County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Maguire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 Joaquin County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 McDowell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Stockton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Barry </a:t>
                      </a:r>
                      <a:r>
                        <a:rPr lang="en-US" dirty="0" err="1" smtClean="0"/>
                        <a:t>O’Regan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Sutter Butte Flood Control Agency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66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ULOP Refinement Work Group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036003"/>
              </p:ext>
            </p:extLst>
          </p:nvPr>
        </p:nvGraphicFramePr>
        <p:xfrm>
          <a:off x="822325" y="1295400"/>
          <a:ext cx="776211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059"/>
                <a:gridCol w="3881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Nelson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Tracy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Connie Perkins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Sacramento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 </a:t>
                      </a:r>
                      <a:r>
                        <a:rPr lang="en-US" dirty="0" err="1" smtClean="0"/>
                        <a:t>Porbaha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CVFPB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Powderly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West Sacramento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Terry </a:t>
                      </a:r>
                      <a:r>
                        <a:rPr lang="en-US" dirty="0" err="1" smtClean="0"/>
                        <a:t>Rivasplata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Planning Association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 Rust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Oroville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</a:t>
                      </a:r>
                      <a:r>
                        <a:rPr lang="en-US" dirty="0" err="1" smtClean="0"/>
                        <a:t>Storer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Planning Association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Susan </a:t>
                      </a:r>
                      <a:r>
                        <a:rPr lang="en-US" dirty="0" err="1" smtClean="0"/>
                        <a:t>Tatayon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Nature Conservancy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Carl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of Roseville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40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Representatives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900761"/>
              </p:ext>
            </p:extLst>
          </p:nvPr>
        </p:nvGraphicFramePr>
        <p:xfrm>
          <a:off x="409432" y="1131627"/>
          <a:ext cx="844410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052"/>
                <a:gridCol w="422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Gregor</a:t>
                      </a:r>
                      <a:r>
                        <a:rPr lang="en-US" dirty="0" smtClean="0"/>
                        <a:t> Blackburn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Jamie Childress-Byers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 EMA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 Countryman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CVFPB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Jane Dolan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CVFPB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Clyde MacDonald, alternate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CVFPB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Morgan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Governor’s Office of Planning and Research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Judy </a:t>
                      </a:r>
                      <a:r>
                        <a:rPr lang="en-US" dirty="0" err="1" smtClean="0"/>
                        <a:t>Soutiere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Corps of Engineers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A. Marshall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of Flood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Michele</a:t>
                      </a:r>
                      <a:r>
                        <a:rPr lang="en-US" baseline="0" dirty="0" smtClean="0"/>
                        <a:t> 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of Flood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Robin Brewer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DWR Legal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 Hollander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DWR Legal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Larson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of Flood Management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8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View from the Field: Issue Perspectives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75907" y="1663743"/>
            <a:ext cx="6368903" cy="675420"/>
            <a:chOff x="0" y="16004"/>
            <a:chExt cx="5495575" cy="489600"/>
          </a:xfrm>
        </p:grpSpPr>
        <p:sp>
          <p:nvSpPr>
            <p:cNvPr id="4" name="Rectangle 3"/>
            <p:cNvSpPr/>
            <p:nvPr/>
          </p:nvSpPr>
          <p:spPr>
            <a:xfrm>
              <a:off x="9175" y="16004"/>
              <a:ext cx="5486400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0" y="16004"/>
              <a:ext cx="5486400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Jane Dolan, Board Member of the Central Valley Flood Protection Board</a:t>
              </a:r>
              <a:endParaRPr lang="en-US" sz="16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97172" y="2599407"/>
            <a:ext cx="6368902" cy="696686"/>
            <a:chOff x="0" y="16004"/>
            <a:chExt cx="5486400" cy="489600"/>
          </a:xfrm>
        </p:grpSpPr>
        <p:sp>
          <p:nvSpPr>
            <p:cNvPr id="7" name="Rectangle 6"/>
            <p:cNvSpPr/>
            <p:nvPr/>
          </p:nvSpPr>
          <p:spPr>
            <a:xfrm>
              <a:off x="0" y="16004"/>
              <a:ext cx="5486400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16004"/>
              <a:ext cx="5486400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/>
              <a:r>
                <a:rPr lang="en-US" sz="1600" b="1" dirty="0" smtClean="0"/>
                <a:t>John Maguire, Engineering Services Manager , San Joaquin County Public Works </a:t>
              </a:r>
              <a:endParaRPr lang="en-US" sz="1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86539" y="3556354"/>
            <a:ext cx="6485861" cy="792377"/>
            <a:chOff x="-18363" y="245954"/>
            <a:chExt cx="5600460" cy="489600"/>
          </a:xfrm>
        </p:grpSpPr>
        <p:sp>
          <p:nvSpPr>
            <p:cNvPr id="11" name="Rectangle 10"/>
            <p:cNvSpPr/>
            <p:nvPr/>
          </p:nvSpPr>
          <p:spPr>
            <a:xfrm>
              <a:off x="-18363" y="245954"/>
              <a:ext cx="5486400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95697" y="282233"/>
              <a:ext cx="5486400" cy="3941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/>
              <a:r>
                <a:rPr lang="en-US" sz="1600" b="1" dirty="0" smtClean="0"/>
                <a:t>Susan Tatayon, Associate Director, California Water Program at The Nature Conservancy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400" dirty="0" smtClean="0"/>
              <a:t>Framing the Project: Scope and Approach for the Work Group</a:t>
            </a:r>
            <a:endParaRPr lang="en-US" sz="2400" dirty="0"/>
          </a:p>
        </p:txBody>
      </p:sp>
      <p:sp>
        <p:nvSpPr>
          <p:cNvPr id="23690" name="Rectangle 138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b="18109"/>
          <a:stretch/>
        </p:blipFill>
        <p:spPr bwMode="auto">
          <a:xfrm>
            <a:off x="318624" y="1493832"/>
            <a:ext cx="8594492" cy="341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8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400" dirty="0" smtClean="0"/>
              <a:t>Identifying Key Issues for Focused Review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1316088"/>
              </p:ext>
            </p:extLst>
          </p:nvPr>
        </p:nvGraphicFramePr>
        <p:xfrm>
          <a:off x="1573619" y="1010092"/>
          <a:ext cx="6081823" cy="496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Process Timeline</a:t>
            </a:r>
            <a:endParaRPr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84385"/>
            <a:ext cx="8229600" cy="208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Next </a:t>
            </a:r>
            <a:r>
              <a:rPr dirty="0" smtClean="0"/>
              <a:t>Meetings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5828578"/>
              </p:ext>
            </p:extLst>
          </p:nvPr>
        </p:nvGraphicFramePr>
        <p:xfrm>
          <a:off x="1438940" y="1405719"/>
          <a:ext cx="6120809" cy="4217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odSAFE Powerpoint Template">
  <a:themeElements>
    <a:clrScheme name="CVFPP">
      <a:dk1>
        <a:sysClr val="windowText" lastClr="000000"/>
      </a:dk1>
      <a:lt1>
        <a:sysClr val="window" lastClr="FFFFFF"/>
      </a:lt1>
      <a:dk2>
        <a:srgbClr val="3E5D57"/>
      </a:dk2>
      <a:lt2>
        <a:srgbClr val="CE8E00"/>
      </a:lt2>
      <a:accent1>
        <a:srgbClr val="477F80"/>
      </a:accent1>
      <a:accent2>
        <a:srgbClr val="FFC000"/>
      </a:accent2>
      <a:accent3>
        <a:srgbClr val="FFE6AF"/>
      </a:accent3>
      <a:accent4>
        <a:srgbClr val="9BBB59"/>
      </a:accent4>
      <a:accent5>
        <a:srgbClr val="4BACC6"/>
      </a:accent5>
      <a:accent6>
        <a:srgbClr val="C00000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lIns="45720" rIns="45720" rtlCol="0" anchor="ctr"/>
      <a:lstStyle>
        <a:defPPr algn="ctr">
          <a:defRPr sz="1400" dirty="0" smtClean="0">
            <a:solidFill>
              <a:schemeClr val="tx1"/>
            </a:solidFill>
            <a:latin typeface="+mj-lt"/>
            <a:cs typeface="Arial" pitchFamily="34" charset="0"/>
          </a:defRPr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CVFPP">
      <a:dk1>
        <a:sysClr val="windowText" lastClr="000000"/>
      </a:dk1>
      <a:lt1>
        <a:sysClr val="window" lastClr="FFFFFF"/>
      </a:lt1>
      <a:dk2>
        <a:srgbClr val="3E5D57"/>
      </a:dk2>
      <a:lt2>
        <a:srgbClr val="CE8E00"/>
      </a:lt2>
      <a:accent1>
        <a:srgbClr val="477F80"/>
      </a:accent1>
      <a:accent2>
        <a:srgbClr val="FFC000"/>
      </a:accent2>
      <a:accent3>
        <a:srgbClr val="FFE6AF"/>
      </a:accent3>
      <a:accent4>
        <a:srgbClr val="9BBB59"/>
      </a:accent4>
      <a:accent5>
        <a:srgbClr val="4BACC6"/>
      </a:accent5>
      <a:accent6>
        <a:srgbClr val="C00000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75000"/>
          </a:schemeClr>
        </a:solidFill>
      </a:spPr>
      <a:bodyPr lIns="45720" rIns="45720" rtlCol="0" anchor="ctr"/>
      <a:lstStyle>
        <a:defPPr algn="ctr">
          <a:defRPr sz="1400" dirty="0" smtClean="0">
            <a:solidFill>
              <a:schemeClr val="tx1"/>
            </a:solidFill>
            <a:latin typeface="+mj-lt"/>
            <a:cs typeface="Arial" pitchFamily="34" charset="0"/>
          </a:defRPr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368C4DFC66C74C9E3EE44275A379C0" ma:contentTypeVersion="0" ma:contentTypeDescription="Create a new document." ma:contentTypeScope="" ma:versionID="3b4d92be23e6947e9d12688ea536060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939C0-56C2-4DFB-B15C-F501D4290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352F5E-0EEF-43AB-833F-EBD94C6AA03E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EDA3B8B-21FE-4E36-8D1F-FC0F3BDE75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FloodSAFE Powerpoint Template</Template>
  <TotalTime>4629</TotalTime>
  <Words>348</Words>
  <Application>Microsoft Office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FloodSAFE Powerpoint Template</vt:lpstr>
      <vt:lpstr>2_Office Theme</vt:lpstr>
      <vt:lpstr>ULOP Criteria Refinement Work Group Meeting #1                                       </vt:lpstr>
      <vt:lpstr>ULOP Refinement Work Group </vt:lpstr>
      <vt:lpstr>ULOP Refinement Work Group </vt:lpstr>
      <vt:lpstr>Agency Representatives</vt:lpstr>
      <vt:lpstr>View from the Field: Issue Perspectives</vt:lpstr>
      <vt:lpstr>Framing the Project: Scope and Approach for the Work Group</vt:lpstr>
      <vt:lpstr>Identifying Key Issues for Focused Review</vt:lpstr>
      <vt:lpstr>Process Timeline</vt:lpstr>
      <vt:lpstr>Next Meetings </vt:lpstr>
    </vt:vector>
  </TitlesOfParts>
  <Company>URS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 System Repair Project (FSRP) - Overview for Eligible Agencies</dc:title>
  <dc:creator>Loren Murray</dc:creator>
  <cp:lastModifiedBy>Paul</cp:lastModifiedBy>
  <cp:revision>125</cp:revision>
  <cp:lastPrinted>2013-06-14T03:16:16Z</cp:lastPrinted>
  <dcterms:created xsi:type="dcterms:W3CDTF">2013-01-08T00:21:09Z</dcterms:created>
  <dcterms:modified xsi:type="dcterms:W3CDTF">2013-06-14T03:16:56Z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0x010100E5368C4DFC66C74C9E3EE44275A379C0</vt:lpwstr>
  </property>
</Properties>
</file>