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57" r:id="rId4"/>
    <p:sldId id="258" r:id="rId5"/>
    <p:sldId id="265" r:id="rId6"/>
    <p:sldId id="259" r:id="rId7"/>
    <p:sldId id="264" r:id="rId8"/>
    <p:sldId id="260" r:id="rId9"/>
    <p:sldId id="263" r:id="rId10"/>
    <p:sldId id="262" r:id="rId11"/>
    <p:sldId id="261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86694" autoAdjust="0"/>
  </p:normalViewPr>
  <p:slideViewPr>
    <p:cSldViewPr>
      <p:cViewPr>
        <p:scale>
          <a:sx n="100" d="100"/>
          <a:sy n="100" d="100"/>
        </p:scale>
        <p:origin x="-17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166D4-A52E-433A-B003-FF744CB0972F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8D929-9774-4F69-89F0-762991F2A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MA13 Unit 1, Unit 2 North, Unit 2 South</a:t>
            </a:r>
            <a:r>
              <a:rPr lang="en-US" baseline="0" dirty="0" smtClean="0"/>
              <a:t>: inactive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D929-9774-4F69-89F0-762991F2A7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System </a:t>
            </a:r>
            <a:r>
              <a:rPr lang="en-US" dirty="0" smtClean="0"/>
              <a:t>length: 39.51</a:t>
            </a:r>
            <a:r>
              <a:rPr lang="en-US" baseline="0" dirty="0" smtClean="0"/>
              <a:t> L.M.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D929-9774-4F69-89F0-762991F2A7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Left</a:t>
            </a:r>
            <a:r>
              <a:rPr lang="en-US" baseline="0" dirty="0" smtClean="0"/>
              <a:t>: 24 inch and 30 inch pipe through levee. Two pumps on waterside bank. 30 inch standpipe on landside hinge. One pipe may be leaking. </a:t>
            </a:r>
          </a:p>
          <a:p>
            <a:r>
              <a:rPr lang="en-US" baseline="0" dirty="0" smtClean="0"/>
              <a:t>Top Right: Pipe outlet has eroded landside embankment. About 8 foot deep and 20 feet into the embankment.</a:t>
            </a:r>
          </a:p>
          <a:p>
            <a:r>
              <a:rPr lang="en-US" baseline="0" dirty="0" smtClean="0"/>
              <a:t>Bottom Left: Depression next to waterside concrete distribution box, 5 foot deep, 10 feet long.</a:t>
            </a:r>
          </a:p>
          <a:p>
            <a:r>
              <a:rPr lang="en-US" baseline="0" dirty="0" smtClean="0"/>
              <a:t>Bottom Right: Erosion site mid slope on waterside embankment. Erosion is 1-2 feet deep.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D929-9774-4F69-89F0-762991F2A7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D929-9774-4F69-89F0-762991F2A7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Unit 1 System length: 18.87 L.M.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D929-9774-4F69-89F0-762991F2A7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Left</a:t>
            </a:r>
            <a:r>
              <a:rPr lang="en-US" baseline="0" dirty="0" smtClean="0"/>
              <a:t>: abandoned gate valve on waterside slope.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Right: 36 inch CMP through levee, flashboards on landside, waterside outlet sedimentation, overgrown with vegetation, concrete head/wing walls, sediment and tall reeds/grass at landside inlet. Inspection records not available.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D929-9774-4F69-89F0-762991F2A7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Unit 2 North System length: 4.83 L.M.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D929-9774-4F69-89F0-762991F2A7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Left: 24 inch diameter culvert through levee 6 ft below crown. Landside slide gate obstructed by veg. waterside flap gate is present but not functioning as propped open</a:t>
            </a:r>
          </a:p>
          <a:p>
            <a:r>
              <a:rPr lang="en-US" baseline="0" dirty="0" smtClean="0"/>
              <a:t>Right: 24 inch diameter culvert through levee 6ft below crown. Waterside flap gate is filled with soil. Landside slide gate is not functioning properly for overgrown vegetation.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D929-9774-4F69-89F0-762991F2A7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Unit</a:t>
            </a:r>
            <a:r>
              <a:rPr lang="en-US" baseline="0" dirty="0" smtClean="0"/>
              <a:t> 2 South System length: 23.1 L.M.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D929-9774-4F69-89F0-762991F2A7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Left: Slope failure on the landside hinge with a vertical</a:t>
            </a:r>
            <a:r>
              <a:rPr lang="en-US" baseline="0" dirty="0" smtClean="0"/>
              <a:t> face up to 3.5 feet for a 25 foot reach.</a:t>
            </a:r>
          </a:p>
          <a:p>
            <a:r>
              <a:rPr lang="en-US" baseline="0" dirty="0" smtClean="0"/>
              <a:t>Top Right: Bank caving 4 to 5 feet deep located 6 to 8 feet from the waterside toe. The erosion was into the projected levee prism.</a:t>
            </a:r>
          </a:p>
          <a:p>
            <a:r>
              <a:rPr lang="en-US" baseline="0" dirty="0" smtClean="0"/>
              <a:t>Bottom Left: Pond at landside toe. Pond is 100 feet by 30 feet and has a depth at landside toe of 2.5 feet.</a:t>
            </a:r>
          </a:p>
          <a:p>
            <a:r>
              <a:rPr lang="en-US" baseline="0" dirty="0" smtClean="0"/>
              <a:t>Bottom Right: Erosion at the waterside toe that is up to 24 inches deep. The erosion does cut into the levee prism.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D929-9774-4F69-89F0-762991F2A7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LMA’s: Levee District 3, Glenn County, Sutter Yard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8D929-9774-4F69-89F0-762991F2A7E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14505-9B94-4DC2-BF67-B2842F1D3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6E24-DE3D-47D7-9499-F2EA7E1B1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78E7-33AC-43DC-BF91-343787A89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0D566-8F7A-4F44-BAB0-198261C1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805E4-84AD-4354-9CEE-5EB7BB36F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AE86-C928-41C9-AEA3-CD78E6F36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3E87-15C4-44EF-B7E9-EA6DB634C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34973-FCB7-42FA-80A9-4A08C656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B6462-1D2B-4892-8F38-677243054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726B-5A3B-47A7-BA45-81EFAD3C9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97836-4D1E-4ACC-869D-B6E904AEF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8FA9-E87B-48F3-B5DA-04AC56973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FloodFighter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334000" y="15049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9" descr="FloodFighter4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3810000" y="3381375"/>
            <a:ext cx="533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3" descr="ppt_camo_bkgrnd-0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1" descr="white_curv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1925" y="1571625"/>
            <a:ext cx="517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USACE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5334000" y="33528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/>
              <a:t>US Army Corps of Engineers</a:t>
            </a:r>
          </a:p>
          <a:p>
            <a:pPr>
              <a:defRPr/>
            </a:pPr>
            <a:r>
              <a:rPr lang="en-US" b="1"/>
              <a:t>BUILDING STRONG</a:t>
            </a:r>
            <a:r>
              <a:rPr lang="en-US" sz="1400" b="1" baseline="-25000"/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DEC92955-ADC1-40D0-B149-EDB0B9859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7772400" cy="17748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CVFPB Meeting May 10, 2013</a:t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USACE INSPECTION RESULTS</a:t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Meegan G Nagy, PE</a:t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Levee Safety Program Manager</a:t>
            </a:r>
            <a:endParaRPr lang="en-US" sz="1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 smtClean="0"/>
              <a:t>Sacramento River East Levee – LD 3 Glenn County</a:t>
            </a:r>
            <a:endParaRPr lang="en-US" sz="4000" dirty="0"/>
          </a:p>
        </p:txBody>
      </p:sp>
      <p:pic>
        <p:nvPicPr>
          <p:cNvPr id="3" name="Picture 2" descr="Sacramento River East Levee LD3 Report 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4000" cy="422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\\crystal\geotech\LEVEE SAFETY\Periodic Inspections\Submittals\PI Complete Filing System\Sacramento River East Levee\Database\Levee_Inspection\inspection_projects\SE1C\2011_p\photos\USACE_CESPK_SE1C_2011_p_008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"/>
            <a:ext cx="3683000" cy="2762250"/>
          </a:xfrm>
          <a:prstGeom prst="rect">
            <a:avLst/>
          </a:prstGeom>
          <a:noFill/>
        </p:spPr>
      </p:pic>
      <p:pic>
        <p:nvPicPr>
          <p:cNvPr id="4100" name="Picture 4" descr="\\crystal\geotech\LEVEE SAFETY\Periodic Inspections\Submittals\PI Complete Filing System\Sacramento River East Levee\Database\Levee_Inspection\inspection_projects\SE1B\2011_p\photos\USACE_CESPK_SE1B_2011_p_027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48050"/>
            <a:ext cx="3733800" cy="2800350"/>
          </a:xfrm>
          <a:prstGeom prst="rect">
            <a:avLst/>
          </a:prstGeom>
          <a:noFill/>
        </p:spPr>
      </p:pic>
      <p:pic>
        <p:nvPicPr>
          <p:cNvPr id="4101" name="Picture 5" descr="\\crystal\geotech\LEVEE SAFETY\Periodic Inspections\Submittals\PI Complete Filing System\Sacramento River East Levee\Database\Levee_Inspection\inspection_projects\SE1B\2011_p\photos\USACE_CESPK_SE1B_2011_p_019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05200"/>
            <a:ext cx="3657600" cy="2743200"/>
          </a:xfrm>
          <a:prstGeom prst="rect">
            <a:avLst/>
          </a:prstGeom>
          <a:noFill/>
        </p:spPr>
      </p:pic>
      <p:pic>
        <p:nvPicPr>
          <p:cNvPr id="2050" name="Picture 2" descr="\\crystal\geotech\LEVEE SAFETY\Periodic Inspections\Submittals\PI Complete Filing System\Sacramento River East Levee\Database\Levee_Inspection\inspection_projects\SE1C\2011_p\photos\USACE_CESPK_SE1C_2011_p_0241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048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Maintenance Area 13 - Cherokee Canal</a:t>
            </a:r>
            <a:endParaRPr lang="en-US" sz="3400" dirty="0"/>
          </a:p>
        </p:txBody>
      </p:sp>
      <p:pic>
        <p:nvPicPr>
          <p:cNvPr id="5" name="Picture 4" descr="MA_13_Systems_ES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04115"/>
            <a:ext cx="8686800" cy="575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Maintenance Area 13 Unit 1</a:t>
            </a:r>
            <a:endParaRPr lang="en-US" sz="4000" dirty="0"/>
          </a:p>
        </p:txBody>
      </p:sp>
      <p:pic>
        <p:nvPicPr>
          <p:cNvPr id="3" name="Picture 2" descr="Cherokee Canal Report Card System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5016"/>
            <a:ext cx="9144000" cy="546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\\crystal\geotech\LEVEE SAFETY\Periodic Inspections\Submittals\PI Complete Filing System\MA 13 - Cherokee Canal\Database\Inspection_projects\M13D\2011_p\photos\USACE_CESPK_M13D_2011_p_035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759200" cy="2819400"/>
          </a:xfrm>
          <a:prstGeom prst="rect">
            <a:avLst/>
          </a:prstGeom>
          <a:noFill/>
        </p:spPr>
      </p:pic>
      <p:pic>
        <p:nvPicPr>
          <p:cNvPr id="3075" name="Picture 3" descr="\\crystal\geotech\LEVEE SAFETY\Periodic Inspections\Submittals\PI Complete Filing System\MA 13 - Cherokee Canal\Database\Inspection_projects\M13D\2011_p\photos\USACE_CESPK_M13D_2011_p_027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764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Maintenance Area 13 Unit 2 North</a:t>
            </a:r>
            <a:endParaRPr lang="en-US" sz="4000" dirty="0"/>
          </a:p>
        </p:txBody>
      </p:sp>
      <p:pic>
        <p:nvPicPr>
          <p:cNvPr id="3" name="Picture 2" descr="Cherokee Canal Report Card System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4514"/>
            <a:ext cx="9144000" cy="557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\\crystal\geotech\LEVEE SAFETY\Periodic Inspections\Submittals\PI Complete Filing System\MA 13 - Cherokee Canal\Database\Inspection_projects\M13G\2011_p\photos\USACE_CESPK_M13G_2011_p_0148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4166727" cy="3124200"/>
          </a:xfrm>
          <a:prstGeom prst="rect">
            <a:avLst/>
          </a:prstGeom>
          <a:noFill/>
        </p:spPr>
      </p:pic>
      <p:pic>
        <p:nvPicPr>
          <p:cNvPr id="2051" name="Picture 3" descr="\\crystal\geotech\LEVEE SAFETY\Periodic Inspections\Submittals\PI Complete Filing System\MA 13 - Cherokee Canal\Database\Inspection_projects\M13G\2011_p\photos\USACE_CESPK_M13G_2011_p_0108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05000"/>
            <a:ext cx="4093367" cy="3069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Maintenance Area 13 Unit 2 South</a:t>
            </a:r>
            <a:endParaRPr lang="en-US" sz="4000" dirty="0"/>
          </a:p>
        </p:txBody>
      </p:sp>
      <p:pic>
        <p:nvPicPr>
          <p:cNvPr id="3" name="Picture 2" descr="Cherokee Canal Report Card System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1603"/>
            <a:ext cx="9144000" cy="5646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crystal\geotech\LEVEE SAFETY\Periodic Inspections\Submittals\PI Complete Filing System\MA 13 - Cherokee Canal\Database\Inspection_projects\M13E\2011_p\photos\USACE_CESPK_M13E_2011_p_028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760421" cy="2819400"/>
          </a:xfrm>
          <a:prstGeom prst="rect">
            <a:avLst/>
          </a:prstGeom>
          <a:noFill/>
        </p:spPr>
      </p:pic>
      <p:pic>
        <p:nvPicPr>
          <p:cNvPr id="1027" name="Picture 3" descr="\\crystal\geotech\LEVEE SAFETY\Periodic Inspections\Submittals\PI Complete Filing System\MA 13 - Cherokee Canal\Database\Inspection_projects\M13E\2011_p\photos\USACE_CESPK_M13E_2011_p_031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3760422" cy="2819400"/>
          </a:xfrm>
          <a:prstGeom prst="rect">
            <a:avLst/>
          </a:prstGeom>
          <a:noFill/>
        </p:spPr>
      </p:pic>
      <p:pic>
        <p:nvPicPr>
          <p:cNvPr id="1029" name="Picture 5" descr="\\crystal\geotech\LEVEE SAFETY\Periodic Inspections\Submittals\PI Complete Filing System\MA 13 - Cherokee Canal\Database\Inspection_projects\M13H\2011_p\photos\USACE_CESPK_M13H_2011_p_005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9000"/>
            <a:ext cx="3810000" cy="2846339"/>
          </a:xfrm>
          <a:prstGeom prst="rect">
            <a:avLst/>
          </a:prstGeom>
          <a:noFill/>
        </p:spPr>
      </p:pic>
      <p:pic>
        <p:nvPicPr>
          <p:cNvPr id="3" name="Picture 2" descr="\\crystal\geotech\LEVEE SAFETY\Periodic Inspections\Submittals\PI Complete Filing System\MA 13 - Cherokee Canal\Database\Inspection_projects\M13F\2011_p\photos\USACE_CESPK_M13F_2011_p_017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429000"/>
            <a:ext cx="3837289" cy="287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/>
            <a:r>
              <a:rPr lang="en-US" sz="2600" b="1" dirty="0" smtClean="0"/>
              <a:t>Sacramento River East Levee – LD 3 Glenn County</a:t>
            </a:r>
            <a:endParaRPr lang="en-US" sz="2600" b="1" dirty="0"/>
          </a:p>
        </p:txBody>
      </p:sp>
      <p:pic>
        <p:nvPicPr>
          <p:cNvPr id="3" name="Picture 2" descr="Sacramento River East - LD 3 System_ES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769414"/>
            <a:ext cx="4012222" cy="6088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556</TotalTime>
  <Words>413</Words>
  <Application>Microsoft Office PowerPoint</Application>
  <PresentationFormat>On-screen Show (4:3)</PresentationFormat>
  <Paragraphs>37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Theme1</vt:lpstr>
      <vt:lpstr>Slide Master</vt:lpstr>
      <vt:lpstr>CVFPB Meeting May 10, 2013  USACE INSPECTION RESULTS  Meegan G Nagy, PE Levee Safety Program Manager</vt:lpstr>
      <vt:lpstr>Maintenance Area 13 - Cherokee Canal</vt:lpstr>
      <vt:lpstr>Maintenance Area 13 Unit 1</vt:lpstr>
      <vt:lpstr>Slide 4</vt:lpstr>
      <vt:lpstr>Maintenance Area 13 Unit 2 North</vt:lpstr>
      <vt:lpstr>Slide 6</vt:lpstr>
      <vt:lpstr>Maintenance Area 13 Unit 2 South</vt:lpstr>
      <vt:lpstr>Slide 8</vt:lpstr>
      <vt:lpstr>Sacramento River East Levee – LD 3 Glenn County</vt:lpstr>
      <vt:lpstr>Sacramento River East Levee – LD 3 Glenn County</vt:lpstr>
      <vt:lpstr>Slide 11</vt:lpstr>
    </vt:vector>
  </TitlesOfParts>
  <Company>USACE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CVFPB Meeting May 10, 2013  USACE INSPECTION RESULTS  Meegan G Nagy, PE Levee Safety Program Manager</dc:title>
  <dc:creator>l2cooklp</dc:creator>
  <cp:lastModifiedBy>Meegan Nagy</cp:lastModifiedBy>
  <cp:revision>37</cp:revision>
  <dcterms:created xsi:type="dcterms:W3CDTF">2013-04-30T17:45:28Z</dcterms:created>
  <dcterms:modified xsi:type="dcterms:W3CDTF">2013-05-08T23:27:25Z</dcterms:modified>
</cp:coreProperties>
</file>