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702" r:id="rId2"/>
    <p:sldMasterId id="2147483690" r:id="rId3"/>
  </p:sldMasterIdLst>
  <p:notesMasterIdLst>
    <p:notesMasterId r:id="rId16"/>
  </p:notesMasterIdLst>
  <p:handoutMasterIdLst>
    <p:handoutMasterId r:id="rId17"/>
  </p:handoutMasterIdLst>
  <p:sldIdLst>
    <p:sldId id="408" r:id="rId4"/>
    <p:sldId id="389" r:id="rId5"/>
    <p:sldId id="447" r:id="rId6"/>
    <p:sldId id="455" r:id="rId7"/>
    <p:sldId id="449" r:id="rId8"/>
    <p:sldId id="456" r:id="rId9"/>
    <p:sldId id="460" r:id="rId10"/>
    <p:sldId id="461" r:id="rId11"/>
    <p:sldId id="457" r:id="rId12"/>
    <p:sldId id="458" r:id="rId13"/>
    <p:sldId id="445" r:id="rId14"/>
    <p:sldId id="446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y Samuelson" initials="SS" lastIdx="3" clrIdx="0"/>
  <p:cmAuthor id="1" name="Paul Larson" initials="prl" lastIdx="1" clrIdx="1"/>
  <p:cmAuthor id="2" name="Robert E. Scarborough" initials="res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50"/>
    <a:srgbClr val="0070C0"/>
    <a:srgbClr val="467FCA"/>
    <a:srgbClr val="000000"/>
    <a:srgbClr val="3366CC"/>
    <a:srgbClr val="008080"/>
    <a:srgbClr val="0000CC"/>
    <a:srgbClr val="2A5794"/>
    <a:srgbClr val="FEFE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56047" autoAdjust="0"/>
  </p:normalViewPr>
  <p:slideViewPr>
    <p:cSldViewPr snapToGrid="0">
      <p:cViewPr>
        <p:scale>
          <a:sx n="66" d="100"/>
          <a:sy n="66" d="100"/>
        </p:scale>
        <p:origin x="-792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834" y="22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t" anchorCtr="0" compatLnSpc="1">
            <a:prstTxWarp prst="textNoShape">
              <a:avLst/>
            </a:prstTxWarp>
          </a:bodyPr>
          <a:lstStyle>
            <a:lvl1pPr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t" anchorCtr="0" compatLnSpc="1">
            <a:prstTxWarp prst="textNoShape">
              <a:avLst/>
            </a:prstTxWarp>
          </a:bodyPr>
          <a:lstStyle>
            <a:lvl1pPr algn="r"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b" anchorCtr="0" compatLnSpc="1">
            <a:prstTxWarp prst="textNoShape">
              <a:avLst/>
            </a:prstTxWarp>
          </a:bodyPr>
          <a:lstStyle>
            <a:lvl1pPr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b" anchorCtr="0" compatLnSpc="1">
            <a:prstTxWarp prst="textNoShape">
              <a:avLst/>
            </a:prstTxWarp>
          </a:bodyPr>
          <a:lstStyle>
            <a:lvl1pPr algn="r" defTabSz="904798">
              <a:defRPr sz="1100"/>
            </a:lvl1pPr>
          </a:lstStyle>
          <a:p>
            <a:fld id="{BA991D71-4DF2-4B99-A82B-4DFAE9CB9B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76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>
            <a:lvl1pPr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>
            <a:lvl1pPr algn="r"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7" y="4416104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b" anchorCtr="0" compatLnSpc="1">
            <a:prstTxWarp prst="textNoShape">
              <a:avLst/>
            </a:prstTxWarp>
          </a:bodyPr>
          <a:lstStyle>
            <a:lvl1pPr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b" anchorCtr="0" compatLnSpc="1">
            <a:prstTxWarp prst="textNoShape">
              <a:avLst/>
            </a:prstTxWarp>
          </a:bodyPr>
          <a:lstStyle>
            <a:lvl1pPr algn="r" defTabSz="921469">
              <a:defRPr sz="1100"/>
            </a:lvl1pPr>
          </a:lstStyle>
          <a:p>
            <a:fld id="{EF2BEA0C-BB26-4FA2-83E2-70B033F6FC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8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 Board President William Edger and members of the board, my name is Ajala Ali and I am a Water Resources Engineer working on behalf of the Board on this Board sponsored study.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Today </a:t>
            </a:r>
            <a:r>
              <a:rPr lang="en-US" dirty="0" smtClean="0"/>
              <a:t>I will be presenting resolution 2013-25, Requesting Board action to send a letter requesting that the U.S. Army Corps of Engineers consider a Locally Preferred Plan as par t of the American River Common Features General Re-evaluation report.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704850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6771" y="4416104"/>
            <a:ext cx="6632292" cy="4183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locally preferred plan is a comprehensive plan which includes essentially the same improvements as the NED plan, however The LPP includes other elements preferred by the Non-federal sponsors.</a:t>
            </a:r>
          </a:p>
          <a:p>
            <a:endParaRPr lang="en-US" dirty="0" smtClean="0"/>
          </a:p>
          <a:p>
            <a:r>
              <a:rPr lang="en-US" dirty="0" smtClean="0"/>
              <a:t>As in the NED the LPP also recommends </a:t>
            </a:r>
            <a:r>
              <a:rPr lang="en-US" dirty="0" smtClean="0"/>
              <a:t>levee seepage and </a:t>
            </a:r>
            <a:r>
              <a:rPr lang="en-US" dirty="0" smtClean="0"/>
              <a:t>stability remediation </a:t>
            </a:r>
            <a:r>
              <a:rPr lang="en-US" dirty="0" smtClean="0"/>
              <a:t>shown here in blue </a:t>
            </a:r>
            <a:r>
              <a:rPr lang="en-US" dirty="0" smtClean="0"/>
              <a:t>which is anticipated to be </a:t>
            </a:r>
            <a:r>
              <a:rPr lang="en-US" dirty="0" smtClean="0"/>
              <a:t>addressed over the first</a:t>
            </a:r>
            <a:r>
              <a:rPr lang="en-US" baseline="0" dirty="0" smtClean="0"/>
              <a:t> 5-6 years by installing </a:t>
            </a:r>
            <a:r>
              <a:rPr lang="en-US" baseline="0" dirty="0" err="1" smtClean="0"/>
              <a:t>cuttoff</a:t>
            </a:r>
            <a:r>
              <a:rPr lang="en-US" baseline="0" dirty="0" smtClean="0"/>
              <a:t> </a:t>
            </a:r>
            <a:r>
              <a:rPr lang="en-US" baseline="0" dirty="0" smtClean="0"/>
              <a:t>walls,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along </a:t>
            </a:r>
            <a:r>
              <a:rPr lang="en-US" baseline="0" dirty="0" smtClean="0"/>
              <a:t>with the determination </a:t>
            </a:r>
            <a:r>
              <a:rPr lang="en-US" dirty="0" smtClean="0"/>
              <a:t>of High risk vegetation and encroachments</a:t>
            </a:r>
            <a:r>
              <a:rPr lang="en-US" baseline="0" dirty="0" smtClean="0"/>
              <a:t> to be removed during construction.</a:t>
            </a:r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</a:t>
            </a:r>
            <a:r>
              <a:rPr lang="en-US" dirty="0" err="1" smtClean="0"/>
              <a:t>The</a:t>
            </a:r>
            <a:r>
              <a:rPr lang="en-US" dirty="0" smtClean="0"/>
              <a:t> LPP differs from the NED in the</a:t>
            </a:r>
            <a:r>
              <a:rPr lang="en-US" baseline="0" dirty="0" smtClean="0"/>
              <a:t> following ways: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LPP </a:t>
            </a:r>
            <a:r>
              <a:rPr lang="en-US" baseline="0" dirty="0" smtClean="0"/>
              <a:t>recommends significantly less erosion remediation and identifies a limited portion of the Sacramento river where bank protection is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LPP recommends additional study and evaluation to determine the extent of erosion remediation along the American River. This is necessary to consider local stakeholder concerns.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LPP also </a:t>
            </a:r>
            <a:r>
              <a:rPr lang="en-US" baseline="0" dirty="0" smtClean="0"/>
              <a:t>supports levee raises shown here in orange to be addressed but does not support levee raises along Arcade Creek. </a:t>
            </a:r>
          </a:p>
          <a:p>
            <a:endParaRPr lang="en-US" dirty="0" smtClean="0"/>
          </a:p>
          <a:p>
            <a:r>
              <a:rPr lang="en-US" dirty="0" smtClean="0"/>
              <a:t>And will recommend </a:t>
            </a:r>
            <a:r>
              <a:rPr lang="en-US" baseline="0" dirty="0" smtClean="0"/>
              <a:t>Sacramento Weir and Bypass improvements shown here in purple which eliminates the need for levee raises along the lower Sacramento river. 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LPP </a:t>
            </a:r>
            <a:r>
              <a:rPr lang="en-US" dirty="0" smtClean="0"/>
              <a:t> also recommends </a:t>
            </a:r>
            <a:r>
              <a:rPr lang="en-US" dirty="0" smtClean="0"/>
              <a:t>improvements be addressed from a worst case first approach where the most urgent flood risk is addressed first.</a:t>
            </a:r>
          </a:p>
          <a:p>
            <a:endParaRPr lang="en-US" dirty="0" smtClean="0"/>
          </a:p>
          <a:p>
            <a:r>
              <a:rPr lang="en-US" dirty="0" smtClean="0"/>
              <a:t>The LPP also</a:t>
            </a:r>
            <a:r>
              <a:rPr lang="en-US" baseline="0" dirty="0" smtClean="0"/>
              <a:t> recommends a</a:t>
            </a:r>
            <a:r>
              <a:rPr lang="en-US" dirty="0" smtClean="0"/>
              <a:t>dditional</a:t>
            </a:r>
            <a:r>
              <a:rPr lang="en-US" baseline="0" dirty="0" smtClean="0"/>
              <a:t> environmental review and stakeholder coordination</a:t>
            </a:r>
            <a:r>
              <a:rPr lang="en-US" dirty="0" smtClean="0"/>
              <a:t> to address long term vegetation, encroachment and landside access issues</a:t>
            </a:r>
            <a:r>
              <a:rPr lang="en-US" baseline="0" dirty="0" smtClean="0"/>
              <a:t> </a:t>
            </a:r>
            <a:r>
              <a:rPr lang="en-US" baseline="0" dirty="0" smtClean="0"/>
              <a:t>through </a:t>
            </a:r>
            <a:r>
              <a:rPr lang="en-US" baseline="0" dirty="0" smtClean="0"/>
              <a:t>a </a:t>
            </a:r>
            <a:r>
              <a:rPr lang="en-US" baseline="0" dirty="0" smtClean="0"/>
              <a:t>System-wide </a:t>
            </a:r>
            <a:r>
              <a:rPr lang="en-US" baseline="0" dirty="0" smtClean="0"/>
              <a:t>Improvement Framework (SWIF).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Staff recommends the Board approve </a:t>
            </a:r>
            <a:r>
              <a:rPr lang="en-US" dirty="0" smtClean="0"/>
              <a:t>of Resolution No. 2013-25 to:</a:t>
            </a:r>
          </a:p>
          <a:p>
            <a:r>
              <a:rPr lang="en-US" dirty="0" smtClean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Approves a letter indicating the Non-federal Sponsor’s request for a Locally Preferred Plan Waiver for the American River Common Features General Re-evaluation Report.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Delegate to the Executive Officer authority to sign the Letter.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sponsors and partners of the GRR are the </a:t>
            </a:r>
          </a:p>
          <a:p>
            <a:endParaRPr lang="en-US" dirty="0" smtClean="0"/>
          </a:p>
          <a:p>
            <a:r>
              <a:rPr lang="en-US" dirty="0" smtClean="0"/>
              <a:t>U.S</a:t>
            </a:r>
            <a:r>
              <a:rPr lang="en-US" dirty="0" smtClean="0"/>
              <a:t>. Army Corps of Engineers, </a:t>
            </a:r>
          </a:p>
          <a:p>
            <a:endParaRPr lang="en-US" dirty="0" smtClean="0"/>
          </a:p>
          <a:p>
            <a:r>
              <a:rPr lang="en-US" dirty="0" smtClean="0"/>
              <a:t>Central </a:t>
            </a:r>
            <a:r>
              <a:rPr lang="en-US" dirty="0" smtClean="0"/>
              <a:t>Valley Flood Protection Board,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the Sacramento Area Flood Control Agency 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are fortunate to have representatives from the corps and SAFCA present to assist in answering any questions that may arise from the presentation.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requested Board action is to approve</a:t>
            </a:r>
            <a:r>
              <a:rPr lang="en-US" baseline="0" dirty="0" smtClean="0"/>
              <a:t> resolution 2013-25 which:</a:t>
            </a:r>
          </a:p>
          <a:p>
            <a:endParaRPr lang="en-US" baseline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Approves a letter indicating the Non-federal Sponsor’s request     for a Locally Preferred Plan Waiver for the American River Common Features General Re-evaluation Report.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Delegate to the Executive Officer authority to sign the Letter.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study purposes the study area is divided into three sub basins:</a:t>
            </a:r>
          </a:p>
          <a:p>
            <a:endParaRPr lang="en-US" dirty="0" smtClean="0"/>
          </a:p>
          <a:p>
            <a:r>
              <a:rPr lang="en-US" dirty="0" smtClean="0"/>
              <a:t>The Natomas Basin, American River North basin and American River South basin. </a:t>
            </a:r>
          </a:p>
          <a:p>
            <a:endParaRPr lang="en-US" dirty="0" smtClean="0"/>
          </a:p>
          <a:p>
            <a:r>
              <a:rPr lang="en-US" dirty="0" smtClean="0"/>
              <a:t>The GRR will evaluate levee improvement alternatives for the Sacramento</a:t>
            </a:r>
            <a:r>
              <a:rPr lang="en-US" baseline="0" dirty="0" smtClean="0"/>
              <a:t> area along the Lower American and Sacramento Rivers and Their </a:t>
            </a:r>
            <a:r>
              <a:rPr lang="en-US" baseline="0" dirty="0" smtClean="0"/>
              <a:t>tributaries.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GRR will also determine the extent of the federal interest for project funding </a:t>
            </a:r>
            <a:r>
              <a:rPr lang="en-US" baseline="0" dirty="0" err="1" smtClean="0"/>
              <a:t>puroposes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5760" y="4358640"/>
            <a:ext cx="6324599" cy="4610100"/>
          </a:xfrm>
        </p:spPr>
        <p:txBody>
          <a:bodyPr>
            <a:normAutofit/>
          </a:bodyPr>
          <a:lstStyle/>
          <a:p>
            <a:r>
              <a:rPr lang="en-US" dirty="0" smtClean="0"/>
              <a:t>The Common features project was authorized by congress in 1996 as common elements were identified as part of the supplemental feasibility study completed by the USACE. </a:t>
            </a:r>
          </a:p>
          <a:p>
            <a:endParaRPr lang="en-US" dirty="0" smtClean="0"/>
          </a:p>
          <a:p>
            <a:r>
              <a:rPr lang="en-US" dirty="0" smtClean="0"/>
              <a:t>In 2007 the GRR was initiated, triggered by new objectives due to increasingly improved understanding on the project conditions. </a:t>
            </a:r>
          </a:p>
          <a:p>
            <a:endParaRPr lang="en-US" dirty="0" smtClean="0"/>
          </a:p>
          <a:p>
            <a:r>
              <a:rPr lang="en-US" dirty="0" smtClean="0"/>
              <a:t>Shortly after</a:t>
            </a:r>
            <a:r>
              <a:rPr lang="en-US" baseline="0" dirty="0" smtClean="0"/>
              <a:t> the GRR was initiated</a:t>
            </a:r>
            <a:r>
              <a:rPr lang="en-US" dirty="0" smtClean="0"/>
              <a:t> efforts were directed toward the Natomas Post Authorization Change Report also known as the PACR.</a:t>
            </a:r>
          </a:p>
          <a:p>
            <a:endParaRPr lang="en-US" dirty="0" smtClean="0"/>
          </a:p>
          <a:p>
            <a:r>
              <a:rPr lang="en-US" dirty="0" smtClean="0"/>
              <a:t>From 2007 to 2010 104 credit eligibility for several phases of NLIP was granted by District. Completion of the PACR report followed soon thereafter.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October of</a:t>
            </a:r>
            <a:r>
              <a:rPr lang="en-US" dirty="0" smtClean="0"/>
              <a:t> 2010 USACE reinitiated the GRR in pursuit of a federally authorized project for the remaining portions of the Common Features Project.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PACR was prepared as the result of an interim general reevaluation study of the American River Common Features project that specifically identified improvements to Natomas.</a:t>
            </a:r>
          </a:p>
          <a:p>
            <a:endParaRPr lang="en-US" dirty="0" smtClean="0"/>
          </a:p>
          <a:p>
            <a:r>
              <a:rPr lang="en-US" dirty="0" smtClean="0"/>
              <a:t>The PACR identifies the federally recommended plan for addressing seepage, stability and erosion problems affecting the levee system around the Natomas basin.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PACR includes a variance for levee vegetation, and anticipates section 104 credit for work completed by the Non-federal sponsors.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PACR also defers determination of the federal interest in levee raises to be considered in the GRR.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GRR will focus on evaluating alternatives for the lower American</a:t>
            </a:r>
            <a:r>
              <a:rPr lang="en-US" baseline="0" dirty="0" smtClean="0"/>
              <a:t> and Sacramento Rivers and Their tributaries.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Deficiencies to be addressed include: seepage, erosion, stability, and levee height. Including levee raises in the </a:t>
            </a:r>
            <a:r>
              <a:rPr lang="en-US" baseline="0" dirty="0" err="1" smtClean="0"/>
              <a:t>Natomas</a:t>
            </a:r>
            <a:r>
              <a:rPr lang="en-US" baseline="0" dirty="0" smtClean="0"/>
              <a:t> area shown here in orange.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Levee vegetation and access requirements will also be addressed as part of the GRR.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USACE’s planning guidance requires identification of an National</a:t>
            </a:r>
            <a:r>
              <a:rPr lang="en-US" baseline="0" dirty="0" smtClean="0"/>
              <a:t> </a:t>
            </a:r>
            <a:r>
              <a:rPr lang="en-US" dirty="0" smtClean="0"/>
              <a:t>Economic</a:t>
            </a:r>
            <a:r>
              <a:rPr lang="en-US" baseline="0" dirty="0" smtClean="0"/>
              <a:t> </a:t>
            </a:r>
            <a:r>
              <a:rPr lang="en-US" dirty="0" smtClean="0"/>
              <a:t>Development Plan. </a:t>
            </a:r>
          </a:p>
          <a:p>
            <a:endParaRPr lang="en-US" dirty="0" smtClean="0"/>
          </a:p>
          <a:p>
            <a:r>
              <a:rPr lang="en-US" dirty="0" smtClean="0"/>
              <a:t>The main objective and priority of USACE’s NED is to maximize net benefits</a:t>
            </a:r>
          </a:p>
          <a:p>
            <a:endParaRPr lang="en-US" dirty="0" smtClean="0"/>
          </a:p>
          <a:p>
            <a:r>
              <a:rPr lang="en-US" dirty="0" smtClean="0"/>
              <a:t>The Non-federal</a:t>
            </a:r>
            <a:r>
              <a:rPr lang="en-US" baseline="0" dirty="0" smtClean="0"/>
              <a:t> sponsors wish to request consideration of a Locally Preferred Plan.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essential purpose of submitting an LPP </a:t>
            </a:r>
            <a:r>
              <a:rPr lang="en-US" dirty="0" smtClean="0"/>
              <a:t>request letter </a:t>
            </a:r>
            <a:r>
              <a:rPr lang="en-US" dirty="0" smtClean="0"/>
              <a:t>is to Identify a Locally Preferred Plan to be included in the</a:t>
            </a:r>
            <a:r>
              <a:rPr lang="en-US" baseline="0" dirty="0" smtClean="0"/>
              <a:t> Corps</a:t>
            </a:r>
            <a:r>
              <a:rPr lang="en-US" dirty="0" smtClean="0"/>
              <a:t> review process.</a:t>
            </a:r>
          </a:p>
          <a:p>
            <a:endParaRPr lang="en-US" dirty="0" smtClean="0"/>
          </a:p>
          <a:p>
            <a:r>
              <a:rPr lang="en-US" dirty="0" smtClean="0"/>
              <a:t>If it is determined that the LPP will</a:t>
            </a:r>
            <a:r>
              <a:rPr lang="en-US" baseline="0" dirty="0" smtClean="0"/>
              <a:t> deviate substantially from the NED plan USACE is required to submit an LPP waiver.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National Economic</a:t>
            </a:r>
            <a:r>
              <a:rPr lang="en-US" baseline="0" dirty="0" smtClean="0"/>
              <a:t> </a:t>
            </a:r>
            <a:r>
              <a:rPr lang="en-US" dirty="0" smtClean="0"/>
              <a:t>Development </a:t>
            </a:r>
            <a:r>
              <a:rPr lang="en-US" dirty="0" smtClean="0"/>
              <a:t>Plan is a fix in place alternative which </a:t>
            </a:r>
            <a:r>
              <a:rPr lang="en-US" dirty="0" smtClean="0"/>
              <a:t>identifies:</a:t>
            </a:r>
          </a:p>
          <a:p>
            <a:endParaRPr lang="en-US" dirty="0" smtClean="0"/>
          </a:p>
          <a:p>
            <a:r>
              <a:rPr lang="en-US" dirty="0" smtClean="0"/>
              <a:t>seepage and stability remediation</a:t>
            </a:r>
            <a:r>
              <a:rPr lang="en-US" baseline="0" dirty="0" smtClean="0"/>
              <a:t> shown here in blue along the Sacramento River, Natomas East Main Drainage Canal, Arcade Creek and Magpie Creek by installing cutoff walls and flood walls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Recommends Implementation of extensive </a:t>
            </a:r>
            <a:r>
              <a:rPr lang="en-US" baseline="0" dirty="0" smtClean="0"/>
              <a:t>Erosion remediation shown here in red along the American and Sacramento rivers.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NED recommends Levee </a:t>
            </a:r>
            <a:r>
              <a:rPr lang="en-US" baseline="0" dirty="0" smtClean="0"/>
              <a:t>raising to address height deficiencies shown here in orange along the Sacramento River, Natomas cross Canal, Pleasant Grove Creek Canal, Natomas East Main Drainage Canal, and Arcade Creek.</a:t>
            </a:r>
          </a:p>
          <a:p>
            <a:endParaRPr lang="en-US" baseline="0" dirty="0" smtClean="0"/>
          </a:p>
          <a:p>
            <a:r>
              <a:rPr lang="en-US" dirty="0" smtClean="0"/>
              <a:t>The NED requires</a:t>
            </a:r>
            <a:r>
              <a:rPr lang="en-US" baseline="0" dirty="0" smtClean="0"/>
              <a:t> removal of vegetation </a:t>
            </a:r>
            <a:r>
              <a:rPr lang="en-US" baseline="0" dirty="0" smtClean="0"/>
              <a:t>on </a:t>
            </a:r>
            <a:r>
              <a:rPr lang="en-US" baseline="0" dirty="0" smtClean="0"/>
              <a:t>the landside </a:t>
            </a:r>
            <a:r>
              <a:rPr lang="en-US" baseline="0" dirty="0" smtClean="0"/>
              <a:t>slope and </a:t>
            </a:r>
            <a:r>
              <a:rPr lang="en-US" baseline="0" dirty="0" smtClean="0"/>
              <a:t>2/3 of the waterside slope. </a:t>
            </a:r>
            <a:r>
              <a:rPr lang="en-US" dirty="0" smtClean="0"/>
              <a:t>Where possible a variance would be sought by USACE to allow vegetation to remain on the lower 1/3 of the waterside slope.</a:t>
            </a:r>
          </a:p>
          <a:p>
            <a:endParaRPr lang="en-US" dirty="0" smtClean="0"/>
          </a:p>
          <a:p>
            <a:r>
              <a:rPr lang="en-US" dirty="0" smtClean="0"/>
              <a:t>Utility encroachments and penetrations would also be brought into compliance during construction. Private encroachments would be removed by the non-federal sponsor or property owner prior to construction.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odsafe bakg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73BC5B-69A1-43E5-8432-155DCB73DC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D652-B565-4DC0-9761-96E1B77943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4F49-E2F9-4365-AB2C-1F22293E69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0B7A0D-661C-4670-B905-DDA880E245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5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A0F69-65F3-4A2E-8164-A206E89FF7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72AA-D2C3-41EC-BA35-DC4723FC3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AC61-E507-4F64-B22D-BF0A955C1C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301B-04D4-4E6E-94C9-8621D5E286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E31C-0B9A-4C3D-8E72-F276B0BC14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55DB1-0FED-4504-9E5A-DF208D3C7D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5C2D-21A4-450B-92F4-25FD178B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29AA-A3A8-4295-997C-B2729E65B0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DDF2-056A-4783-A1F2-21B78DACD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odsafe bakg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372225"/>
            <a:ext cx="4857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4" y="6419849"/>
            <a:ext cx="1323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04C6B-53D9-49AC-8AFD-056BAC75EAB6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" name="Picture 3" descr="\\Nasdfm\dfmlan\FPO\FPO\USACE Studies\Lower Cache Creek FS\11. CVFPB\CVFPB_Logo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0284" y="207501"/>
            <a:ext cx="1185202" cy="11852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jala.Ali@water.c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50159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59" y="1318161"/>
            <a:ext cx="83046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American River Common Features General Re-evaluation Report</a:t>
            </a:r>
          </a:p>
          <a:p>
            <a:pPr algn="ctr"/>
            <a:endParaRPr lang="en-US" sz="32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Request for Board Approval of </a:t>
            </a: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Letter Requesting Consideration </a:t>
            </a: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Locally Preferred Plan (LPP)</a:t>
            </a:r>
          </a:p>
          <a:p>
            <a:pPr algn="ctr"/>
            <a:endParaRPr lang="en-US" b="1" dirty="0" smtClean="0">
              <a:solidFill>
                <a:srgbClr val="467FC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algn="ctr"/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algn="ctr"/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800" b="1" dirty="0" smtClean="0">
              <a:solidFill>
                <a:srgbClr val="3366CC"/>
              </a:solidFill>
              <a:latin typeface="Blue Highway" pitchFamily="2" charset="0"/>
            </a:endParaRPr>
          </a:p>
          <a:p>
            <a:pPr algn="ctr"/>
            <a:endParaRPr lang="en-US" sz="36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22" y="5284134"/>
            <a:ext cx="342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67FCA"/>
                </a:solidFill>
              </a:rPr>
              <a:t>Ajala M. Ali</a:t>
            </a:r>
          </a:p>
          <a:p>
            <a:r>
              <a:rPr lang="en-US" b="1" dirty="0" smtClean="0">
                <a:solidFill>
                  <a:srgbClr val="467FCA"/>
                </a:solidFill>
              </a:rPr>
              <a:t>Project Manager</a:t>
            </a:r>
          </a:p>
          <a:p>
            <a:r>
              <a:rPr lang="en-US" b="1" dirty="0" smtClean="0">
                <a:solidFill>
                  <a:srgbClr val="467FCA"/>
                </a:solidFill>
              </a:rPr>
              <a:t>USACE / CVFPB </a:t>
            </a:r>
          </a:p>
          <a:p>
            <a:r>
              <a:rPr lang="en-US" b="1" dirty="0" smtClean="0">
                <a:solidFill>
                  <a:srgbClr val="467FCA"/>
                </a:solidFill>
              </a:rPr>
              <a:t>Studies Section</a:t>
            </a:r>
            <a:endParaRPr lang="en-US" b="1" dirty="0">
              <a:solidFill>
                <a:srgbClr val="467FC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395" y="5336273"/>
            <a:ext cx="234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67FCA"/>
                </a:solidFill>
                <a:latin typeface="Arial" pitchFamily="34" charset="0"/>
                <a:cs typeface="Arial" pitchFamily="34" charset="0"/>
              </a:rPr>
              <a:t>Agenda Item 10A  </a:t>
            </a:r>
          </a:p>
          <a:p>
            <a:r>
              <a:rPr lang="en-US" b="1" dirty="0" smtClean="0">
                <a:solidFill>
                  <a:srgbClr val="467FCA"/>
                </a:solidFill>
                <a:latin typeface="Arial" pitchFamily="34" charset="0"/>
                <a:cs typeface="Arial" pitchFamily="34" charset="0"/>
              </a:rPr>
              <a:t>Resolution 2013-25</a:t>
            </a:r>
          </a:p>
          <a:p>
            <a:r>
              <a:rPr lang="en-US" b="1" dirty="0" smtClean="0">
                <a:solidFill>
                  <a:srgbClr val="467FCA"/>
                </a:solidFill>
                <a:latin typeface="Arial" pitchFamily="34" charset="0"/>
                <a:cs typeface="Arial" pitchFamily="34" charset="0"/>
              </a:rPr>
              <a:t>October 25,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1" y="689105"/>
            <a:ext cx="8229600" cy="868363"/>
          </a:xfrm>
        </p:spPr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Proposed LPP</a:t>
            </a:r>
            <a:endParaRPr lang="en-US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14" t="11915" r="61206" b="1605"/>
          <a:stretch>
            <a:fillRect/>
          </a:stretch>
        </p:blipFill>
        <p:spPr bwMode="auto">
          <a:xfrm>
            <a:off x="3609599" y="1549730"/>
            <a:ext cx="5058888" cy="5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9106" y="1458769"/>
            <a:ext cx="3425923" cy="49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u="sng" kern="0" dirty="0" smtClean="0"/>
              <a:t>LPP differences from NED</a:t>
            </a:r>
            <a:r>
              <a:rPr lang="en-US" sz="2000" u="sng" kern="0" dirty="0" smtClean="0"/>
              <a:t>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seepage and stability issues first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Significantly less erosion remediation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accent6"/>
                </a:solidFill>
              </a:rPr>
              <a:t>Levee raises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7030A0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7030A0"/>
                </a:solidFill>
              </a:rPr>
              <a:t>Widen the Sacramento Bypass &amp; Weir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err="1" smtClean="0"/>
              <a:t>Systemwide</a:t>
            </a:r>
            <a:r>
              <a:rPr lang="en-US" sz="2000" kern="0" dirty="0" smtClean="0"/>
              <a:t> Improvement  Framework (SWIF) for low risk vegetation, encroachments, and landside access issues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</p:txBody>
      </p:sp>
      <p:sp>
        <p:nvSpPr>
          <p:cNvPr id="25" name="Freeform 24"/>
          <p:cNvSpPr/>
          <p:nvPr/>
        </p:nvSpPr>
        <p:spPr>
          <a:xfrm>
            <a:off x="4951179" y="4282920"/>
            <a:ext cx="362552" cy="81915"/>
          </a:xfrm>
          <a:custGeom>
            <a:avLst/>
            <a:gdLst>
              <a:gd name="connsiteX0" fmla="*/ 362552 w 362552"/>
              <a:gd name="connsiteY0" fmla="*/ 60960 h 81915"/>
              <a:gd name="connsiteX1" fmla="*/ 354932 w 362552"/>
              <a:gd name="connsiteY1" fmla="*/ 49530 h 81915"/>
              <a:gd name="connsiteX2" fmla="*/ 353027 w 362552"/>
              <a:gd name="connsiteY2" fmla="*/ 43815 h 81915"/>
              <a:gd name="connsiteX3" fmla="*/ 349217 w 362552"/>
              <a:gd name="connsiteY3" fmla="*/ 38100 h 81915"/>
              <a:gd name="connsiteX4" fmla="*/ 343502 w 362552"/>
              <a:gd name="connsiteY4" fmla="*/ 36195 h 81915"/>
              <a:gd name="connsiteX5" fmla="*/ 335882 w 362552"/>
              <a:gd name="connsiteY5" fmla="*/ 24765 h 81915"/>
              <a:gd name="connsiteX6" fmla="*/ 328262 w 362552"/>
              <a:gd name="connsiteY6" fmla="*/ 17145 h 81915"/>
              <a:gd name="connsiteX7" fmla="*/ 320642 w 362552"/>
              <a:gd name="connsiteY7" fmla="*/ 5715 h 81915"/>
              <a:gd name="connsiteX8" fmla="*/ 309212 w 362552"/>
              <a:gd name="connsiteY8" fmla="*/ 0 h 81915"/>
              <a:gd name="connsiteX9" fmla="*/ 286352 w 362552"/>
              <a:gd name="connsiteY9" fmla="*/ 1905 h 81915"/>
              <a:gd name="connsiteX10" fmla="*/ 274922 w 362552"/>
              <a:gd name="connsiteY10" fmla="*/ 5715 h 81915"/>
              <a:gd name="connsiteX11" fmla="*/ 269207 w 362552"/>
              <a:gd name="connsiteY11" fmla="*/ 7620 h 81915"/>
              <a:gd name="connsiteX12" fmla="*/ 244442 w 362552"/>
              <a:gd name="connsiteY12" fmla="*/ 9525 h 81915"/>
              <a:gd name="connsiteX13" fmla="*/ 238727 w 362552"/>
              <a:gd name="connsiteY13" fmla="*/ 13335 h 81915"/>
              <a:gd name="connsiteX14" fmla="*/ 233012 w 362552"/>
              <a:gd name="connsiteY14" fmla="*/ 15240 h 81915"/>
              <a:gd name="connsiteX15" fmla="*/ 223487 w 362552"/>
              <a:gd name="connsiteY15" fmla="*/ 22860 h 81915"/>
              <a:gd name="connsiteX16" fmla="*/ 193007 w 362552"/>
              <a:gd name="connsiteY16" fmla="*/ 24765 h 81915"/>
              <a:gd name="connsiteX17" fmla="*/ 187292 w 362552"/>
              <a:gd name="connsiteY17" fmla="*/ 28575 h 81915"/>
              <a:gd name="connsiteX18" fmla="*/ 177767 w 362552"/>
              <a:gd name="connsiteY18" fmla="*/ 30480 h 81915"/>
              <a:gd name="connsiteX19" fmla="*/ 172052 w 362552"/>
              <a:gd name="connsiteY19" fmla="*/ 32385 h 81915"/>
              <a:gd name="connsiteX20" fmla="*/ 160622 w 362552"/>
              <a:gd name="connsiteY20" fmla="*/ 34290 h 81915"/>
              <a:gd name="connsiteX21" fmla="*/ 149192 w 362552"/>
              <a:gd name="connsiteY21" fmla="*/ 38100 h 81915"/>
              <a:gd name="connsiteX22" fmla="*/ 132047 w 362552"/>
              <a:gd name="connsiteY22" fmla="*/ 43815 h 81915"/>
              <a:gd name="connsiteX23" fmla="*/ 126332 w 362552"/>
              <a:gd name="connsiteY23" fmla="*/ 45720 h 81915"/>
              <a:gd name="connsiteX24" fmla="*/ 109187 w 362552"/>
              <a:gd name="connsiteY24" fmla="*/ 53340 h 81915"/>
              <a:gd name="connsiteX25" fmla="*/ 99662 w 362552"/>
              <a:gd name="connsiteY25" fmla="*/ 55245 h 81915"/>
              <a:gd name="connsiteX26" fmla="*/ 93947 w 362552"/>
              <a:gd name="connsiteY26" fmla="*/ 57150 h 81915"/>
              <a:gd name="connsiteX27" fmla="*/ 76802 w 362552"/>
              <a:gd name="connsiteY27" fmla="*/ 60960 h 81915"/>
              <a:gd name="connsiteX28" fmla="*/ 65372 w 362552"/>
              <a:gd name="connsiteY28" fmla="*/ 64770 h 81915"/>
              <a:gd name="connsiteX29" fmla="*/ 59657 w 362552"/>
              <a:gd name="connsiteY29" fmla="*/ 68580 h 81915"/>
              <a:gd name="connsiteX30" fmla="*/ 44417 w 362552"/>
              <a:gd name="connsiteY30" fmla="*/ 70485 h 81915"/>
              <a:gd name="connsiteX31" fmla="*/ 32987 w 362552"/>
              <a:gd name="connsiteY31" fmla="*/ 74295 h 81915"/>
              <a:gd name="connsiteX32" fmla="*/ 6317 w 362552"/>
              <a:gd name="connsiteY32" fmla="*/ 78105 h 81915"/>
              <a:gd name="connsiteX33" fmla="*/ 602 w 362552"/>
              <a:gd name="connsiteY33" fmla="*/ 81915 h 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2552" h="81915">
                <a:moveTo>
                  <a:pt x="362552" y="60960"/>
                </a:moveTo>
                <a:cubicBezTo>
                  <a:pt x="360012" y="57150"/>
                  <a:pt x="356380" y="53874"/>
                  <a:pt x="354932" y="49530"/>
                </a:cubicBezTo>
                <a:cubicBezTo>
                  <a:pt x="354297" y="47625"/>
                  <a:pt x="353925" y="45611"/>
                  <a:pt x="353027" y="43815"/>
                </a:cubicBezTo>
                <a:cubicBezTo>
                  <a:pt x="352003" y="41767"/>
                  <a:pt x="351005" y="39530"/>
                  <a:pt x="349217" y="38100"/>
                </a:cubicBezTo>
                <a:cubicBezTo>
                  <a:pt x="347649" y="36846"/>
                  <a:pt x="345407" y="36830"/>
                  <a:pt x="343502" y="36195"/>
                </a:cubicBezTo>
                <a:cubicBezTo>
                  <a:pt x="338972" y="22606"/>
                  <a:pt x="345395" y="39035"/>
                  <a:pt x="335882" y="24765"/>
                </a:cubicBezTo>
                <a:cubicBezTo>
                  <a:pt x="330076" y="16056"/>
                  <a:pt x="339148" y="20774"/>
                  <a:pt x="328262" y="17145"/>
                </a:cubicBezTo>
                <a:cubicBezTo>
                  <a:pt x="325722" y="13335"/>
                  <a:pt x="324986" y="7163"/>
                  <a:pt x="320642" y="5715"/>
                </a:cubicBezTo>
                <a:cubicBezTo>
                  <a:pt x="312755" y="3086"/>
                  <a:pt x="316598" y="4924"/>
                  <a:pt x="309212" y="0"/>
                </a:cubicBezTo>
                <a:cubicBezTo>
                  <a:pt x="301592" y="635"/>
                  <a:pt x="293894" y="648"/>
                  <a:pt x="286352" y="1905"/>
                </a:cubicBezTo>
                <a:cubicBezTo>
                  <a:pt x="282391" y="2565"/>
                  <a:pt x="278732" y="4445"/>
                  <a:pt x="274922" y="5715"/>
                </a:cubicBezTo>
                <a:cubicBezTo>
                  <a:pt x="273017" y="6350"/>
                  <a:pt x="271209" y="7466"/>
                  <a:pt x="269207" y="7620"/>
                </a:cubicBezTo>
                <a:lnTo>
                  <a:pt x="244442" y="9525"/>
                </a:lnTo>
                <a:cubicBezTo>
                  <a:pt x="242537" y="10795"/>
                  <a:pt x="240775" y="12311"/>
                  <a:pt x="238727" y="13335"/>
                </a:cubicBezTo>
                <a:cubicBezTo>
                  <a:pt x="236931" y="14233"/>
                  <a:pt x="234580" y="13986"/>
                  <a:pt x="233012" y="15240"/>
                </a:cubicBezTo>
                <a:cubicBezTo>
                  <a:pt x="226079" y="20786"/>
                  <a:pt x="233136" y="21844"/>
                  <a:pt x="223487" y="22860"/>
                </a:cubicBezTo>
                <a:cubicBezTo>
                  <a:pt x="213363" y="23926"/>
                  <a:pt x="203167" y="24130"/>
                  <a:pt x="193007" y="24765"/>
                </a:cubicBezTo>
                <a:cubicBezTo>
                  <a:pt x="191102" y="26035"/>
                  <a:pt x="189436" y="27771"/>
                  <a:pt x="187292" y="28575"/>
                </a:cubicBezTo>
                <a:cubicBezTo>
                  <a:pt x="184260" y="29712"/>
                  <a:pt x="180908" y="29695"/>
                  <a:pt x="177767" y="30480"/>
                </a:cubicBezTo>
                <a:cubicBezTo>
                  <a:pt x="175819" y="30967"/>
                  <a:pt x="174012" y="31949"/>
                  <a:pt x="172052" y="32385"/>
                </a:cubicBezTo>
                <a:cubicBezTo>
                  <a:pt x="168281" y="33223"/>
                  <a:pt x="164369" y="33353"/>
                  <a:pt x="160622" y="34290"/>
                </a:cubicBezTo>
                <a:cubicBezTo>
                  <a:pt x="156726" y="35264"/>
                  <a:pt x="153002" y="36830"/>
                  <a:pt x="149192" y="38100"/>
                </a:cubicBezTo>
                <a:lnTo>
                  <a:pt x="132047" y="43815"/>
                </a:lnTo>
                <a:cubicBezTo>
                  <a:pt x="130142" y="44450"/>
                  <a:pt x="128003" y="44606"/>
                  <a:pt x="126332" y="45720"/>
                </a:cubicBezTo>
                <a:cubicBezTo>
                  <a:pt x="119491" y="50281"/>
                  <a:pt x="118903" y="51397"/>
                  <a:pt x="109187" y="53340"/>
                </a:cubicBezTo>
                <a:cubicBezTo>
                  <a:pt x="106012" y="53975"/>
                  <a:pt x="102803" y="54460"/>
                  <a:pt x="99662" y="55245"/>
                </a:cubicBezTo>
                <a:cubicBezTo>
                  <a:pt x="97714" y="55732"/>
                  <a:pt x="95895" y="56663"/>
                  <a:pt x="93947" y="57150"/>
                </a:cubicBezTo>
                <a:cubicBezTo>
                  <a:pt x="83071" y="59869"/>
                  <a:pt x="86580" y="58027"/>
                  <a:pt x="76802" y="60960"/>
                </a:cubicBezTo>
                <a:cubicBezTo>
                  <a:pt x="72955" y="62114"/>
                  <a:pt x="68714" y="62542"/>
                  <a:pt x="65372" y="64770"/>
                </a:cubicBezTo>
                <a:cubicBezTo>
                  <a:pt x="63467" y="66040"/>
                  <a:pt x="61866" y="67978"/>
                  <a:pt x="59657" y="68580"/>
                </a:cubicBezTo>
                <a:cubicBezTo>
                  <a:pt x="54718" y="69927"/>
                  <a:pt x="49497" y="69850"/>
                  <a:pt x="44417" y="70485"/>
                </a:cubicBezTo>
                <a:cubicBezTo>
                  <a:pt x="40607" y="71755"/>
                  <a:pt x="36925" y="73507"/>
                  <a:pt x="32987" y="74295"/>
                </a:cubicBezTo>
                <a:cubicBezTo>
                  <a:pt x="17823" y="77328"/>
                  <a:pt x="26680" y="75842"/>
                  <a:pt x="6317" y="78105"/>
                </a:cubicBezTo>
                <a:cubicBezTo>
                  <a:pt x="0" y="80211"/>
                  <a:pt x="602" y="78002"/>
                  <a:pt x="602" y="8191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304576" y="3703287"/>
            <a:ext cx="1238250" cy="2354717"/>
            <a:chOff x="5692140" y="1905000"/>
            <a:chExt cx="1238250" cy="2354717"/>
          </a:xfrm>
        </p:grpSpPr>
        <p:sp>
          <p:nvSpPr>
            <p:cNvPr id="32" name="Freeform 31"/>
            <p:cNvSpPr/>
            <p:nvPr/>
          </p:nvSpPr>
          <p:spPr>
            <a:xfrm>
              <a:off x="6532103" y="1905000"/>
              <a:ext cx="398287" cy="469557"/>
            </a:xfrm>
            <a:custGeom>
              <a:avLst/>
              <a:gdLst>
                <a:gd name="connsiteX0" fmla="*/ 253507 w 398287"/>
                <a:gd name="connsiteY0" fmla="*/ 0 h 469557"/>
                <a:gd name="connsiteX1" fmla="*/ 242077 w 398287"/>
                <a:gd name="connsiteY1" fmla="*/ 7620 h 469557"/>
                <a:gd name="connsiteX2" fmla="*/ 211597 w 398287"/>
                <a:gd name="connsiteY2" fmla="*/ 15240 h 469557"/>
                <a:gd name="connsiteX3" fmla="*/ 188737 w 398287"/>
                <a:gd name="connsiteY3" fmla="*/ 22860 h 469557"/>
                <a:gd name="connsiteX4" fmla="*/ 165877 w 398287"/>
                <a:gd name="connsiteY4" fmla="*/ 30480 h 469557"/>
                <a:gd name="connsiteX5" fmla="*/ 154447 w 398287"/>
                <a:gd name="connsiteY5" fmla="*/ 34290 h 469557"/>
                <a:gd name="connsiteX6" fmla="*/ 131587 w 398287"/>
                <a:gd name="connsiteY6" fmla="*/ 49530 h 469557"/>
                <a:gd name="connsiteX7" fmla="*/ 93487 w 398287"/>
                <a:gd name="connsiteY7" fmla="*/ 57150 h 469557"/>
                <a:gd name="connsiteX8" fmla="*/ 82057 w 398287"/>
                <a:gd name="connsiteY8" fmla="*/ 64770 h 469557"/>
                <a:gd name="connsiteX9" fmla="*/ 21097 w 398287"/>
                <a:gd name="connsiteY9" fmla="*/ 80010 h 469557"/>
                <a:gd name="connsiteX10" fmla="*/ 28717 w 398287"/>
                <a:gd name="connsiteY10" fmla="*/ 110490 h 469557"/>
                <a:gd name="connsiteX11" fmla="*/ 36337 w 398287"/>
                <a:gd name="connsiteY11" fmla="*/ 137160 h 469557"/>
                <a:gd name="connsiteX12" fmla="*/ 36337 w 398287"/>
                <a:gd name="connsiteY12" fmla="*/ 289560 h 469557"/>
                <a:gd name="connsiteX13" fmla="*/ 43957 w 398287"/>
                <a:gd name="connsiteY13" fmla="*/ 300990 h 469557"/>
                <a:gd name="connsiteX14" fmla="*/ 55387 w 398287"/>
                <a:gd name="connsiteY14" fmla="*/ 323850 h 469557"/>
                <a:gd name="connsiteX15" fmla="*/ 59197 w 398287"/>
                <a:gd name="connsiteY15" fmla="*/ 342900 h 469557"/>
                <a:gd name="connsiteX16" fmla="*/ 63007 w 398287"/>
                <a:gd name="connsiteY16" fmla="*/ 354330 h 469557"/>
                <a:gd name="connsiteX17" fmla="*/ 66817 w 398287"/>
                <a:gd name="connsiteY17" fmla="*/ 373380 h 469557"/>
                <a:gd name="connsiteX18" fmla="*/ 70627 w 398287"/>
                <a:gd name="connsiteY18" fmla="*/ 461010 h 469557"/>
                <a:gd name="connsiteX19" fmla="*/ 82057 w 398287"/>
                <a:gd name="connsiteY19" fmla="*/ 468630 h 469557"/>
                <a:gd name="connsiteX20" fmla="*/ 112537 w 398287"/>
                <a:gd name="connsiteY20" fmla="*/ 464820 h 469557"/>
                <a:gd name="connsiteX21" fmla="*/ 135397 w 398287"/>
                <a:gd name="connsiteY21" fmla="*/ 449580 h 469557"/>
                <a:gd name="connsiteX22" fmla="*/ 158257 w 398287"/>
                <a:gd name="connsiteY22" fmla="*/ 438150 h 469557"/>
                <a:gd name="connsiteX23" fmla="*/ 184927 w 398287"/>
                <a:gd name="connsiteY23" fmla="*/ 434340 h 469557"/>
                <a:gd name="connsiteX24" fmla="*/ 200167 w 398287"/>
                <a:gd name="connsiteY24" fmla="*/ 430530 h 469557"/>
                <a:gd name="connsiteX25" fmla="*/ 253507 w 398287"/>
                <a:gd name="connsiteY25" fmla="*/ 422910 h 469557"/>
                <a:gd name="connsiteX26" fmla="*/ 337327 w 398287"/>
                <a:gd name="connsiteY26" fmla="*/ 419100 h 469557"/>
                <a:gd name="connsiteX27" fmla="*/ 360187 w 398287"/>
                <a:gd name="connsiteY27" fmla="*/ 411480 h 469557"/>
                <a:gd name="connsiteX28" fmla="*/ 371617 w 398287"/>
                <a:gd name="connsiteY28" fmla="*/ 407670 h 469557"/>
                <a:gd name="connsiteX29" fmla="*/ 383047 w 398287"/>
                <a:gd name="connsiteY29" fmla="*/ 400050 h 469557"/>
                <a:gd name="connsiteX30" fmla="*/ 398287 w 398287"/>
                <a:gd name="connsiteY30" fmla="*/ 400050 h 4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287" h="469557">
                  <a:moveTo>
                    <a:pt x="253507" y="0"/>
                  </a:moveTo>
                  <a:cubicBezTo>
                    <a:pt x="249697" y="2540"/>
                    <a:pt x="246173" y="5572"/>
                    <a:pt x="242077" y="7620"/>
                  </a:cubicBezTo>
                  <a:cubicBezTo>
                    <a:pt x="232829" y="12244"/>
                    <a:pt x="221161" y="12632"/>
                    <a:pt x="211597" y="15240"/>
                  </a:cubicBezTo>
                  <a:cubicBezTo>
                    <a:pt x="203848" y="17353"/>
                    <a:pt x="196357" y="20320"/>
                    <a:pt x="188737" y="22860"/>
                  </a:cubicBezTo>
                  <a:lnTo>
                    <a:pt x="165877" y="30480"/>
                  </a:lnTo>
                  <a:cubicBezTo>
                    <a:pt x="162067" y="31750"/>
                    <a:pt x="157789" y="32062"/>
                    <a:pt x="154447" y="34290"/>
                  </a:cubicBezTo>
                  <a:cubicBezTo>
                    <a:pt x="146827" y="39370"/>
                    <a:pt x="140620" y="48024"/>
                    <a:pt x="131587" y="49530"/>
                  </a:cubicBezTo>
                  <a:cubicBezTo>
                    <a:pt x="103562" y="54201"/>
                    <a:pt x="116221" y="51466"/>
                    <a:pt x="93487" y="57150"/>
                  </a:cubicBezTo>
                  <a:cubicBezTo>
                    <a:pt x="89677" y="59690"/>
                    <a:pt x="86590" y="64122"/>
                    <a:pt x="82057" y="64770"/>
                  </a:cubicBezTo>
                  <a:cubicBezTo>
                    <a:pt x="12792" y="74665"/>
                    <a:pt x="0" y="48364"/>
                    <a:pt x="21097" y="80010"/>
                  </a:cubicBezTo>
                  <a:cubicBezTo>
                    <a:pt x="28843" y="118741"/>
                    <a:pt x="20907" y="83154"/>
                    <a:pt x="28717" y="110490"/>
                  </a:cubicBezTo>
                  <a:cubicBezTo>
                    <a:pt x="38285" y="143978"/>
                    <a:pt x="27202" y="109755"/>
                    <a:pt x="36337" y="137160"/>
                  </a:cubicBezTo>
                  <a:cubicBezTo>
                    <a:pt x="35850" y="151774"/>
                    <a:pt x="27479" y="251175"/>
                    <a:pt x="36337" y="289560"/>
                  </a:cubicBezTo>
                  <a:cubicBezTo>
                    <a:pt x="37367" y="294022"/>
                    <a:pt x="41909" y="296894"/>
                    <a:pt x="43957" y="300990"/>
                  </a:cubicBezTo>
                  <a:cubicBezTo>
                    <a:pt x="59731" y="332538"/>
                    <a:pt x="33549" y="291093"/>
                    <a:pt x="55387" y="323850"/>
                  </a:cubicBezTo>
                  <a:cubicBezTo>
                    <a:pt x="56657" y="330200"/>
                    <a:pt x="57626" y="336618"/>
                    <a:pt x="59197" y="342900"/>
                  </a:cubicBezTo>
                  <a:cubicBezTo>
                    <a:pt x="60171" y="346796"/>
                    <a:pt x="62033" y="350434"/>
                    <a:pt x="63007" y="354330"/>
                  </a:cubicBezTo>
                  <a:cubicBezTo>
                    <a:pt x="64578" y="360612"/>
                    <a:pt x="65547" y="367030"/>
                    <a:pt x="66817" y="373380"/>
                  </a:cubicBezTo>
                  <a:cubicBezTo>
                    <a:pt x="68087" y="402590"/>
                    <a:pt x="66008" y="432140"/>
                    <a:pt x="70627" y="461010"/>
                  </a:cubicBezTo>
                  <a:cubicBezTo>
                    <a:pt x="71350" y="465532"/>
                    <a:pt x="77497" y="468215"/>
                    <a:pt x="82057" y="468630"/>
                  </a:cubicBezTo>
                  <a:cubicBezTo>
                    <a:pt x="92254" y="469557"/>
                    <a:pt x="102377" y="466090"/>
                    <a:pt x="112537" y="464820"/>
                  </a:cubicBezTo>
                  <a:cubicBezTo>
                    <a:pt x="134204" y="443153"/>
                    <a:pt x="113341" y="460608"/>
                    <a:pt x="135397" y="449580"/>
                  </a:cubicBezTo>
                  <a:cubicBezTo>
                    <a:pt x="150382" y="442088"/>
                    <a:pt x="142296" y="441342"/>
                    <a:pt x="158257" y="438150"/>
                  </a:cubicBezTo>
                  <a:cubicBezTo>
                    <a:pt x="167063" y="436389"/>
                    <a:pt x="176092" y="435946"/>
                    <a:pt x="184927" y="434340"/>
                  </a:cubicBezTo>
                  <a:cubicBezTo>
                    <a:pt x="190079" y="433403"/>
                    <a:pt x="195032" y="431557"/>
                    <a:pt x="200167" y="430530"/>
                  </a:cubicBezTo>
                  <a:cubicBezTo>
                    <a:pt x="212296" y="428104"/>
                    <a:pt x="242972" y="423612"/>
                    <a:pt x="253507" y="422910"/>
                  </a:cubicBezTo>
                  <a:cubicBezTo>
                    <a:pt x="281414" y="421050"/>
                    <a:pt x="309387" y="420370"/>
                    <a:pt x="337327" y="419100"/>
                  </a:cubicBezTo>
                  <a:lnTo>
                    <a:pt x="360187" y="411480"/>
                  </a:lnTo>
                  <a:cubicBezTo>
                    <a:pt x="363997" y="410210"/>
                    <a:pt x="368275" y="409898"/>
                    <a:pt x="371617" y="407670"/>
                  </a:cubicBezTo>
                  <a:cubicBezTo>
                    <a:pt x="375427" y="405130"/>
                    <a:pt x="378644" y="401308"/>
                    <a:pt x="383047" y="400050"/>
                  </a:cubicBezTo>
                  <a:cubicBezTo>
                    <a:pt x="387932" y="398654"/>
                    <a:pt x="393207" y="400050"/>
                    <a:pt x="398287" y="40005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95110" y="2358390"/>
              <a:ext cx="335280" cy="236220"/>
            </a:xfrm>
            <a:custGeom>
              <a:avLst/>
              <a:gdLst>
                <a:gd name="connsiteX0" fmla="*/ 335280 w 335280"/>
                <a:gd name="connsiteY0" fmla="*/ 0 h 236220"/>
                <a:gd name="connsiteX1" fmla="*/ 262890 w 335280"/>
                <a:gd name="connsiteY1" fmla="*/ 3810 h 236220"/>
                <a:gd name="connsiteX2" fmla="*/ 240030 w 335280"/>
                <a:gd name="connsiteY2" fmla="*/ 19050 h 236220"/>
                <a:gd name="connsiteX3" fmla="*/ 209550 w 335280"/>
                <a:gd name="connsiteY3" fmla="*/ 22860 h 236220"/>
                <a:gd name="connsiteX4" fmla="*/ 152400 w 335280"/>
                <a:gd name="connsiteY4" fmla="*/ 30480 h 236220"/>
                <a:gd name="connsiteX5" fmla="*/ 87630 w 335280"/>
                <a:gd name="connsiteY5" fmla="*/ 41910 h 236220"/>
                <a:gd name="connsiteX6" fmla="*/ 76200 w 335280"/>
                <a:gd name="connsiteY6" fmla="*/ 49530 h 236220"/>
                <a:gd name="connsiteX7" fmla="*/ 64770 w 335280"/>
                <a:gd name="connsiteY7" fmla="*/ 53340 h 236220"/>
                <a:gd name="connsiteX8" fmla="*/ 57150 w 335280"/>
                <a:gd name="connsiteY8" fmla="*/ 76200 h 236220"/>
                <a:gd name="connsiteX9" fmla="*/ 53340 w 335280"/>
                <a:gd name="connsiteY9" fmla="*/ 87630 h 236220"/>
                <a:gd name="connsiteX10" fmla="*/ 41910 w 335280"/>
                <a:gd name="connsiteY10" fmla="*/ 95250 h 236220"/>
                <a:gd name="connsiteX11" fmla="*/ 49530 w 335280"/>
                <a:gd name="connsiteY11" fmla="*/ 140970 h 236220"/>
                <a:gd name="connsiteX12" fmla="*/ 57150 w 335280"/>
                <a:gd name="connsiteY12" fmla="*/ 152400 h 236220"/>
                <a:gd name="connsiteX13" fmla="*/ 53340 w 335280"/>
                <a:gd name="connsiteY13" fmla="*/ 163830 h 236220"/>
                <a:gd name="connsiteX14" fmla="*/ 49530 w 335280"/>
                <a:gd name="connsiteY14" fmla="*/ 186690 h 236220"/>
                <a:gd name="connsiteX15" fmla="*/ 26670 w 335280"/>
                <a:gd name="connsiteY15" fmla="*/ 205740 h 236220"/>
                <a:gd name="connsiteX16" fmla="*/ 7620 w 335280"/>
                <a:gd name="connsiteY16" fmla="*/ 224790 h 236220"/>
                <a:gd name="connsiteX17" fmla="*/ 0 w 335280"/>
                <a:gd name="connsiteY17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280" h="236220">
                  <a:moveTo>
                    <a:pt x="335280" y="0"/>
                  </a:moveTo>
                  <a:cubicBezTo>
                    <a:pt x="311150" y="1270"/>
                    <a:pt x="286954" y="1622"/>
                    <a:pt x="262890" y="3810"/>
                  </a:cubicBezTo>
                  <a:cubicBezTo>
                    <a:pt x="236235" y="6233"/>
                    <a:pt x="267869" y="8927"/>
                    <a:pt x="240030" y="19050"/>
                  </a:cubicBezTo>
                  <a:cubicBezTo>
                    <a:pt x="230407" y="22549"/>
                    <a:pt x="219686" y="21412"/>
                    <a:pt x="209550" y="22860"/>
                  </a:cubicBezTo>
                  <a:cubicBezTo>
                    <a:pt x="149693" y="31411"/>
                    <a:pt x="232557" y="21574"/>
                    <a:pt x="152400" y="30480"/>
                  </a:cubicBezTo>
                  <a:cubicBezTo>
                    <a:pt x="122951" y="50113"/>
                    <a:pt x="157946" y="29501"/>
                    <a:pt x="87630" y="41910"/>
                  </a:cubicBezTo>
                  <a:cubicBezTo>
                    <a:pt x="83121" y="42706"/>
                    <a:pt x="80296" y="47482"/>
                    <a:pt x="76200" y="49530"/>
                  </a:cubicBezTo>
                  <a:cubicBezTo>
                    <a:pt x="72608" y="51326"/>
                    <a:pt x="68580" y="52070"/>
                    <a:pt x="64770" y="53340"/>
                  </a:cubicBezTo>
                  <a:lnTo>
                    <a:pt x="57150" y="76200"/>
                  </a:lnTo>
                  <a:cubicBezTo>
                    <a:pt x="55880" y="80010"/>
                    <a:pt x="56682" y="85402"/>
                    <a:pt x="53340" y="87630"/>
                  </a:cubicBezTo>
                  <a:lnTo>
                    <a:pt x="41910" y="95250"/>
                  </a:lnTo>
                  <a:cubicBezTo>
                    <a:pt x="43117" y="106115"/>
                    <a:pt x="43147" y="128204"/>
                    <a:pt x="49530" y="140970"/>
                  </a:cubicBezTo>
                  <a:cubicBezTo>
                    <a:pt x="51578" y="145066"/>
                    <a:pt x="54610" y="148590"/>
                    <a:pt x="57150" y="152400"/>
                  </a:cubicBezTo>
                  <a:cubicBezTo>
                    <a:pt x="55880" y="156210"/>
                    <a:pt x="54211" y="159910"/>
                    <a:pt x="53340" y="163830"/>
                  </a:cubicBezTo>
                  <a:cubicBezTo>
                    <a:pt x="51664" y="171371"/>
                    <a:pt x="52667" y="179631"/>
                    <a:pt x="49530" y="186690"/>
                  </a:cubicBezTo>
                  <a:cubicBezTo>
                    <a:pt x="46442" y="193638"/>
                    <a:pt x="32742" y="201692"/>
                    <a:pt x="26670" y="205740"/>
                  </a:cubicBezTo>
                  <a:cubicBezTo>
                    <a:pt x="6350" y="236220"/>
                    <a:pt x="33020" y="199390"/>
                    <a:pt x="7620" y="224790"/>
                  </a:cubicBezTo>
                  <a:cubicBezTo>
                    <a:pt x="4382" y="228028"/>
                    <a:pt x="0" y="236220"/>
                    <a:pt x="0" y="23622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92140" y="2651760"/>
              <a:ext cx="621432" cy="1607957"/>
            </a:xfrm>
            <a:custGeom>
              <a:avLst/>
              <a:gdLst>
                <a:gd name="connsiteX0" fmla="*/ 529590 w 621432"/>
                <a:gd name="connsiteY0" fmla="*/ 0 h 1607957"/>
                <a:gd name="connsiteX1" fmla="*/ 529590 w 621432"/>
                <a:gd name="connsiteY1" fmla="*/ 22860 h 1607957"/>
                <a:gd name="connsiteX2" fmla="*/ 541020 w 621432"/>
                <a:gd name="connsiteY2" fmla="*/ 26670 h 1607957"/>
                <a:gd name="connsiteX3" fmla="*/ 548640 w 621432"/>
                <a:gd name="connsiteY3" fmla="*/ 38100 h 1607957"/>
                <a:gd name="connsiteX4" fmla="*/ 556260 w 621432"/>
                <a:gd name="connsiteY4" fmla="*/ 80010 h 1607957"/>
                <a:gd name="connsiteX5" fmla="*/ 552450 w 621432"/>
                <a:gd name="connsiteY5" fmla="*/ 106680 h 1607957"/>
                <a:gd name="connsiteX6" fmla="*/ 548640 w 621432"/>
                <a:gd name="connsiteY6" fmla="*/ 148590 h 1607957"/>
                <a:gd name="connsiteX7" fmla="*/ 529590 w 621432"/>
                <a:gd name="connsiteY7" fmla="*/ 167640 h 1607957"/>
                <a:gd name="connsiteX8" fmla="*/ 521970 w 621432"/>
                <a:gd name="connsiteY8" fmla="*/ 179070 h 1607957"/>
                <a:gd name="connsiteX9" fmla="*/ 510540 w 621432"/>
                <a:gd name="connsiteY9" fmla="*/ 182880 h 1607957"/>
                <a:gd name="connsiteX10" fmla="*/ 502920 w 621432"/>
                <a:gd name="connsiteY10" fmla="*/ 205740 h 1607957"/>
                <a:gd name="connsiteX11" fmla="*/ 499110 w 621432"/>
                <a:gd name="connsiteY11" fmla="*/ 224790 h 1607957"/>
                <a:gd name="connsiteX12" fmla="*/ 464820 w 621432"/>
                <a:gd name="connsiteY12" fmla="*/ 243840 h 1607957"/>
                <a:gd name="connsiteX13" fmla="*/ 453390 w 621432"/>
                <a:gd name="connsiteY13" fmla="*/ 251460 h 1607957"/>
                <a:gd name="connsiteX14" fmla="*/ 426720 w 621432"/>
                <a:gd name="connsiteY14" fmla="*/ 281940 h 1607957"/>
                <a:gd name="connsiteX15" fmla="*/ 419100 w 621432"/>
                <a:gd name="connsiteY15" fmla="*/ 304800 h 1607957"/>
                <a:gd name="connsiteX16" fmla="*/ 422910 w 621432"/>
                <a:gd name="connsiteY16" fmla="*/ 346710 h 1607957"/>
                <a:gd name="connsiteX17" fmla="*/ 434340 w 621432"/>
                <a:gd name="connsiteY17" fmla="*/ 369570 h 1607957"/>
                <a:gd name="connsiteX18" fmla="*/ 441960 w 621432"/>
                <a:gd name="connsiteY18" fmla="*/ 392430 h 1607957"/>
                <a:gd name="connsiteX19" fmla="*/ 445770 w 621432"/>
                <a:gd name="connsiteY19" fmla="*/ 403860 h 1607957"/>
                <a:gd name="connsiteX20" fmla="*/ 457200 w 621432"/>
                <a:gd name="connsiteY20" fmla="*/ 426720 h 1607957"/>
                <a:gd name="connsiteX21" fmla="*/ 464820 w 621432"/>
                <a:gd name="connsiteY21" fmla="*/ 438150 h 1607957"/>
                <a:gd name="connsiteX22" fmla="*/ 472440 w 621432"/>
                <a:gd name="connsiteY22" fmla="*/ 468630 h 1607957"/>
                <a:gd name="connsiteX23" fmla="*/ 476250 w 621432"/>
                <a:gd name="connsiteY23" fmla="*/ 480060 h 1607957"/>
                <a:gd name="connsiteX24" fmla="*/ 480060 w 621432"/>
                <a:gd name="connsiteY24" fmla="*/ 518160 h 1607957"/>
                <a:gd name="connsiteX25" fmla="*/ 495300 w 621432"/>
                <a:gd name="connsiteY25" fmla="*/ 541020 h 1607957"/>
                <a:gd name="connsiteX26" fmla="*/ 499110 w 621432"/>
                <a:gd name="connsiteY26" fmla="*/ 552450 h 1607957"/>
                <a:gd name="connsiteX27" fmla="*/ 495300 w 621432"/>
                <a:gd name="connsiteY27" fmla="*/ 571500 h 1607957"/>
                <a:gd name="connsiteX28" fmla="*/ 468630 w 621432"/>
                <a:gd name="connsiteY28" fmla="*/ 605790 h 1607957"/>
                <a:gd name="connsiteX29" fmla="*/ 457200 w 621432"/>
                <a:gd name="connsiteY29" fmla="*/ 609600 h 1607957"/>
                <a:gd name="connsiteX30" fmla="*/ 453390 w 621432"/>
                <a:gd name="connsiteY30" fmla="*/ 621030 h 1607957"/>
                <a:gd name="connsiteX31" fmla="*/ 430530 w 621432"/>
                <a:gd name="connsiteY31" fmla="*/ 628650 h 1607957"/>
                <a:gd name="connsiteX32" fmla="*/ 400050 w 621432"/>
                <a:gd name="connsiteY32" fmla="*/ 636270 h 1607957"/>
                <a:gd name="connsiteX33" fmla="*/ 388620 w 621432"/>
                <a:gd name="connsiteY33" fmla="*/ 640080 h 1607957"/>
                <a:gd name="connsiteX34" fmla="*/ 373380 w 621432"/>
                <a:gd name="connsiteY34" fmla="*/ 655320 h 1607957"/>
                <a:gd name="connsiteX35" fmla="*/ 350520 w 621432"/>
                <a:gd name="connsiteY35" fmla="*/ 670560 h 1607957"/>
                <a:gd name="connsiteX36" fmla="*/ 327660 w 621432"/>
                <a:gd name="connsiteY36" fmla="*/ 681990 h 1607957"/>
                <a:gd name="connsiteX37" fmla="*/ 320040 w 621432"/>
                <a:gd name="connsiteY37" fmla="*/ 693420 h 1607957"/>
                <a:gd name="connsiteX38" fmla="*/ 308610 w 621432"/>
                <a:gd name="connsiteY38" fmla="*/ 701040 h 1607957"/>
                <a:gd name="connsiteX39" fmla="*/ 304800 w 621432"/>
                <a:gd name="connsiteY39" fmla="*/ 712470 h 1607957"/>
                <a:gd name="connsiteX40" fmla="*/ 297180 w 621432"/>
                <a:gd name="connsiteY40" fmla="*/ 723900 h 1607957"/>
                <a:gd name="connsiteX41" fmla="*/ 316230 w 621432"/>
                <a:gd name="connsiteY41" fmla="*/ 746760 h 1607957"/>
                <a:gd name="connsiteX42" fmla="*/ 346710 w 621432"/>
                <a:gd name="connsiteY42" fmla="*/ 773430 h 1607957"/>
                <a:gd name="connsiteX43" fmla="*/ 358140 w 621432"/>
                <a:gd name="connsiteY43" fmla="*/ 781050 h 1607957"/>
                <a:gd name="connsiteX44" fmla="*/ 354330 w 621432"/>
                <a:gd name="connsiteY44" fmla="*/ 815340 h 1607957"/>
                <a:gd name="connsiteX45" fmla="*/ 350520 w 621432"/>
                <a:gd name="connsiteY45" fmla="*/ 826770 h 1607957"/>
                <a:gd name="connsiteX46" fmla="*/ 289560 w 621432"/>
                <a:gd name="connsiteY46" fmla="*/ 838200 h 1607957"/>
                <a:gd name="connsiteX47" fmla="*/ 262890 w 621432"/>
                <a:gd name="connsiteY47" fmla="*/ 845820 h 1607957"/>
                <a:gd name="connsiteX48" fmla="*/ 182880 w 621432"/>
                <a:gd name="connsiteY48" fmla="*/ 849630 h 1607957"/>
                <a:gd name="connsiteX49" fmla="*/ 163830 w 621432"/>
                <a:gd name="connsiteY49" fmla="*/ 853440 h 1607957"/>
                <a:gd name="connsiteX50" fmla="*/ 152400 w 621432"/>
                <a:gd name="connsiteY50" fmla="*/ 857250 h 1607957"/>
                <a:gd name="connsiteX51" fmla="*/ 137160 w 621432"/>
                <a:gd name="connsiteY51" fmla="*/ 861060 h 1607957"/>
                <a:gd name="connsiteX52" fmla="*/ 99060 w 621432"/>
                <a:gd name="connsiteY52" fmla="*/ 872490 h 1607957"/>
                <a:gd name="connsiteX53" fmla="*/ 91440 w 621432"/>
                <a:gd name="connsiteY53" fmla="*/ 883920 h 1607957"/>
                <a:gd name="connsiteX54" fmla="*/ 68580 w 621432"/>
                <a:gd name="connsiteY54" fmla="*/ 899160 h 1607957"/>
                <a:gd name="connsiteX55" fmla="*/ 60960 w 621432"/>
                <a:gd name="connsiteY55" fmla="*/ 910590 h 1607957"/>
                <a:gd name="connsiteX56" fmla="*/ 19050 w 621432"/>
                <a:gd name="connsiteY56" fmla="*/ 922020 h 1607957"/>
                <a:gd name="connsiteX57" fmla="*/ 7620 w 621432"/>
                <a:gd name="connsiteY57" fmla="*/ 925830 h 1607957"/>
                <a:gd name="connsiteX58" fmla="*/ 0 w 621432"/>
                <a:gd name="connsiteY58" fmla="*/ 952500 h 1607957"/>
                <a:gd name="connsiteX59" fmla="*/ 3810 w 621432"/>
                <a:gd name="connsiteY59" fmla="*/ 979170 h 1607957"/>
                <a:gd name="connsiteX60" fmla="*/ 7620 w 621432"/>
                <a:gd name="connsiteY60" fmla="*/ 1009650 h 1607957"/>
                <a:gd name="connsiteX61" fmla="*/ 11430 w 621432"/>
                <a:gd name="connsiteY61" fmla="*/ 1051560 h 1607957"/>
                <a:gd name="connsiteX62" fmla="*/ 19050 w 621432"/>
                <a:gd name="connsiteY62" fmla="*/ 1074420 h 1607957"/>
                <a:gd name="connsiteX63" fmla="*/ 26670 w 621432"/>
                <a:gd name="connsiteY63" fmla="*/ 1101090 h 1607957"/>
                <a:gd name="connsiteX64" fmla="*/ 30480 w 621432"/>
                <a:gd name="connsiteY64" fmla="*/ 1127760 h 1607957"/>
                <a:gd name="connsiteX65" fmla="*/ 57150 w 621432"/>
                <a:gd name="connsiteY65" fmla="*/ 1139190 h 1607957"/>
                <a:gd name="connsiteX66" fmla="*/ 76200 w 621432"/>
                <a:gd name="connsiteY66" fmla="*/ 1173480 h 1607957"/>
                <a:gd name="connsiteX67" fmla="*/ 91440 w 621432"/>
                <a:gd name="connsiteY67" fmla="*/ 1196340 h 1607957"/>
                <a:gd name="connsiteX68" fmla="*/ 99060 w 621432"/>
                <a:gd name="connsiteY68" fmla="*/ 1207770 h 1607957"/>
                <a:gd name="connsiteX69" fmla="*/ 110490 w 621432"/>
                <a:gd name="connsiteY69" fmla="*/ 1211580 h 1607957"/>
                <a:gd name="connsiteX70" fmla="*/ 125730 w 621432"/>
                <a:gd name="connsiteY70" fmla="*/ 1234440 h 1607957"/>
                <a:gd name="connsiteX71" fmla="*/ 133350 w 621432"/>
                <a:gd name="connsiteY71" fmla="*/ 1245870 h 1607957"/>
                <a:gd name="connsiteX72" fmla="*/ 140970 w 621432"/>
                <a:gd name="connsiteY72" fmla="*/ 1257300 h 1607957"/>
                <a:gd name="connsiteX73" fmla="*/ 152400 w 621432"/>
                <a:gd name="connsiteY73" fmla="*/ 1268730 h 1607957"/>
                <a:gd name="connsiteX74" fmla="*/ 175260 w 621432"/>
                <a:gd name="connsiteY74" fmla="*/ 1280160 h 1607957"/>
                <a:gd name="connsiteX75" fmla="*/ 289560 w 621432"/>
                <a:gd name="connsiteY75" fmla="*/ 1283970 h 1607957"/>
                <a:gd name="connsiteX76" fmla="*/ 316230 w 621432"/>
                <a:gd name="connsiteY76" fmla="*/ 1291590 h 1607957"/>
                <a:gd name="connsiteX77" fmla="*/ 369570 w 621432"/>
                <a:gd name="connsiteY77" fmla="*/ 1299210 h 1607957"/>
                <a:gd name="connsiteX78" fmla="*/ 480060 w 621432"/>
                <a:gd name="connsiteY78" fmla="*/ 1306830 h 1607957"/>
                <a:gd name="connsiteX79" fmla="*/ 502920 w 621432"/>
                <a:gd name="connsiteY79" fmla="*/ 1314450 h 1607957"/>
                <a:gd name="connsiteX80" fmla="*/ 525780 w 621432"/>
                <a:gd name="connsiteY80" fmla="*/ 1333500 h 1607957"/>
                <a:gd name="connsiteX81" fmla="*/ 537210 w 621432"/>
                <a:gd name="connsiteY81" fmla="*/ 1337310 h 1607957"/>
                <a:gd name="connsiteX82" fmla="*/ 560070 w 621432"/>
                <a:gd name="connsiteY82" fmla="*/ 1352550 h 1607957"/>
                <a:gd name="connsiteX83" fmla="*/ 567690 w 621432"/>
                <a:gd name="connsiteY83" fmla="*/ 1363980 h 1607957"/>
                <a:gd name="connsiteX84" fmla="*/ 586740 w 621432"/>
                <a:gd name="connsiteY84" fmla="*/ 1379220 h 1607957"/>
                <a:gd name="connsiteX85" fmla="*/ 594360 w 621432"/>
                <a:gd name="connsiteY85" fmla="*/ 1402080 h 1607957"/>
                <a:gd name="connsiteX86" fmla="*/ 598170 w 621432"/>
                <a:gd name="connsiteY86" fmla="*/ 1413510 h 1607957"/>
                <a:gd name="connsiteX87" fmla="*/ 601980 w 621432"/>
                <a:gd name="connsiteY87" fmla="*/ 1466850 h 1607957"/>
                <a:gd name="connsiteX88" fmla="*/ 605790 w 621432"/>
                <a:gd name="connsiteY88" fmla="*/ 1478280 h 1607957"/>
                <a:gd name="connsiteX89" fmla="*/ 609600 w 621432"/>
                <a:gd name="connsiteY89" fmla="*/ 1501140 h 1607957"/>
                <a:gd name="connsiteX90" fmla="*/ 613410 w 621432"/>
                <a:gd name="connsiteY90" fmla="*/ 1554480 h 1607957"/>
                <a:gd name="connsiteX91" fmla="*/ 621030 w 621432"/>
                <a:gd name="connsiteY91" fmla="*/ 1573530 h 16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21432" h="1607957">
                  <a:moveTo>
                    <a:pt x="529590" y="0"/>
                  </a:moveTo>
                  <a:cubicBezTo>
                    <a:pt x="527050" y="7620"/>
                    <a:pt x="521970" y="15240"/>
                    <a:pt x="529590" y="22860"/>
                  </a:cubicBezTo>
                  <a:cubicBezTo>
                    <a:pt x="532430" y="25700"/>
                    <a:pt x="537210" y="25400"/>
                    <a:pt x="541020" y="26670"/>
                  </a:cubicBezTo>
                  <a:cubicBezTo>
                    <a:pt x="543560" y="30480"/>
                    <a:pt x="546592" y="34004"/>
                    <a:pt x="548640" y="38100"/>
                  </a:cubicBezTo>
                  <a:cubicBezTo>
                    <a:pt x="554513" y="49846"/>
                    <a:pt x="554947" y="69503"/>
                    <a:pt x="556260" y="80010"/>
                  </a:cubicBezTo>
                  <a:cubicBezTo>
                    <a:pt x="554990" y="88900"/>
                    <a:pt x="553442" y="97755"/>
                    <a:pt x="552450" y="106680"/>
                  </a:cubicBezTo>
                  <a:cubicBezTo>
                    <a:pt x="550901" y="120622"/>
                    <a:pt x="551579" y="134874"/>
                    <a:pt x="548640" y="148590"/>
                  </a:cubicBezTo>
                  <a:cubicBezTo>
                    <a:pt x="546523" y="158468"/>
                    <a:pt x="536787" y="162842"/>
                    <a:pt x="529590" y="167640"/>
                  </a:cubicBezTo>
                  <a:cubicBezTo>
                    <a:pt x="527050" y="171450"/>
                    <a:pt x="525546" y="176209"/>
                    <a:pt x="521970" y="179070"/>
                  </a:cubicBezTo>
                  <a:cubicBezTo>
                    <a:pt x="518834" y="181579"/>
                    <a:pt x="512874" y="179612"/>
                    <a:pt x="510540" y="182880"/>
                  </a:cubicBezTo>
                  <a:cubicBezTo>
                    <a:pt x="505871" y="189416"/>
                    <a:pt x="504495" y="197864"/>
                    <a:pt x="502920" y="205740"/>
                  </a:cubicBezTo>
                  <a:cubicBezTo>
                    <a:pt x="501650" y="212090"/>
                    <a:pt x="503086" y="219678"/>
                    <a:pt x="499110" y="224790"/>
                  </a:cubicBezTo>
                  <a:cubicBezTo>
                    <a:pt x="483821" y="244448"/>
                    <a:pt x="480153" y="236174"/>
                    <a:pt x="464820" y="243840"/>
                  </a:cubicBezTo>
                  <a:cubicBezTo>
                    <a:pt x="460724" y="245888"/>
                    <a:pt x="457200" y="248920"/>
                    <a:pt x="453390" y="251460"/>
                  </a:cubicBezTo>
                  <a:cubicBezTo>
                    <a:pt x="435610" y="278130"/>
                    <a:pt x="445770" y="269240"/>
                    <a:pt x="426720" y="281940"/>
                  </a:cubicBezTo>
                  <a:cubicBezTo>
                    <a:pt x="424180" y="289560"/>
                    <a:pt x="418373" y="296801"/>
                    <a:pt x="419100" y="304800"/>
                  </a:cubicBezTo>
                  <a:cubicBezTo>
                    <a:pt x="420370" y="318770"/>
                    <a:pt x="420926" y="332823"/>
                    <a:pt x="422910" y="346710"/>
                  </a:cubicBezTo>
                  <a:cubicBezTo>
                    <a:pt x="425104" y="362068"/>
                    <a:pt x="427986" y="355273"/>
                    <a:pt x="434340" y="369570"/>
                  </a:cubicBezTo>
                  <a:cubicBezTo>
                    <a:pt x="437602" y="376910"/>
                    <a:pt x="439420" y="384810"/>
                    <a:pt x="441960" y="392430"/>
                  </a:cubicBezTo>
                  <a:cubicBezTo>
                    <a:pt x="443230" y="396240"/>
                    <a:pt x="443542" y="400518"/>
                    <a:pt x="445770" y="403860"/>
                  </a:cubicBezTo>
                  <a:cubicBezTo>
                    <a:pt x="467608" y="436617"/>
                    <a:pt x="441426" y="395172"/>
                    <a:pt x="457200" y="426720"/>
                  </a:cubicBezTo>
                  <a:cubicBezTo>
                    <a:pt x="459248" y="430816"/>
                    <a:pt x="462772" y="434054"/>
                    <a:pt x="464820" y="438150"/>
                  </a:cubicBezTo>
                  <a:cubicBezTo>
                    <a:pt x="469175" y="446859"/>
                    <a:pt x="470266" y="459935"/>
                    <a:pt x="472440" y="468630"/>
                  </a:cubicBezTo>
                  <a:cubicBezTo>
                    <a:pt x="473414" y="472526"/>
                    <a:pt x="474980" y="476250"/>
                    <a:pt x="476250" y="480060"/>
                  </a:cubicBezTo>
                  <a:cubicBezTo>
                    <a:pt x="477520" y="492760"/>
                    <a:pt x="476253" y="505978"/>
                    <a:pt x="480060" y="518160"/>
                  </a:cubicBezTo>
                  <a:cubicBezTo>
                    <a:pt x="482792" y="526901"/>
                    <a:pt x="492404" y="532332"/>
                    <a:pt x="495300" y="541020"/>
                  </a:cubicBezTo>
                  <a:lnTo>
                    <a:pt x="499110" y="552450"/>
                  </a:lnTo>
                  <a:cubicBezTo>
                    <a:pt x="497840" y="558800"/>
                    <a:pt x="497980" y="565605"/>
                    <a:pt x="495300" y="571500"/>
                  </a:cubicBezTo>
                  <a:cubicBezTo>
                    <a:pt x="492009" y="578740"/>
                    <a:pt x="477747" y="599712"/>
                    <a:pt x="468630" y="605790"/>
                  </a:cubicBezTo>
                  <a:cubicBezTo>
                    <a:pt x="465288" y="608018"/>
                    <a:pt x="461010" y="608330"/>
                    <a:pt x="457200" y="609600"/>
                  </a:cubicBezTo>
                  <a:cubicBezTo>
                    <a:pt x="455930" y="613410"/>
                    <a:pt x="456658" y="618696"/>
                    <a:pt x="453390" y="621030"/>
                  </a:cubicBezTo>
                  <a:cubicBezTo>
                    <a:pt x="446854" y="625699"/>
                    <a:pt x="438150" y="626110"/>
                    <a:pt x="430530" y="628650"/>
                  </a:cubicBezTo>
                  <a:cubicBezTo>
                    <a:pt x="404403" y="637359"/>
                    <a:pt x="436831" y="627075"/>
                    <a:pt x="400050" y="636270"/>
                  </a:cubicBezTo>
                  <a:cubicBezTo>
                    <a:pt x="396154" y="637244"/>
                    <a:pt x="392430" y="638810"/>
                    <a:pt x="388620" y="640080"/>
                  </a:cubicBezTo>
                  <a:cubicBezTo>
                    <a:pt x="382155" y="659476"/>
                    <a:pt x="390005" y="646084"/>
                    <a:pt x="373380" y="655320"/>
                  </a:cubicBezTo>
                  <a:cubicBezTo>
                    <a:pt x="365374" y="659768"/>
                    <a:pt x="359208" y="667664"/>
                    <a:pt x="350520" y="670560"/>
                  </a:cubicBezTo>
                  <a:cubicBezTo>
                    <a:pt x="334746" y="675818"/>
                    <a:pt x="342432" y="672142"/>
                    <a:pt x="327660" y="681990"/>
                  </a:cubicBezTo>
                  <a:cubicBezTo>
                    <a:pt x="325120" y="685800"/>
                    <a:pt x="323278" y="690182"/>
                    <a:pt x="320040" y="693420"/>
                  </a:cubicBezTo>
                  <a:cubicBezTo>
                    <a:pt x="316802" y="696658"/>
                    <a:pt x="311471" y="697464"/>
                    <a:pt x="308610" y="701040"/>
                  </a:cubicBezTo>
                  <a:cubicBezTo>
                    <a:pt x="306101" y="704176"/>
                    <a:pt x="306596" y="708878"/>
                    <a:pt x="304800" y="712470"/>
                  </a:cubicBezTo>
                  <a:cubicBezTo>
                    <a:pt x="302752" y="716566"/>
                    <a:pt x="299720" y="720090"/>
                    <a:pt x="297180" y="723900"/>
                  </a:cubicBezTo>
                  <a:cubicBezTo>
                    <a:pt x="324409" y="764744"/>
                    <a:pt x="282005" y="702756"/>
                    <a:pt x="316230" y="746760"/>
                  </a:cubicBezTo>
                  <a:cubicBezTo>
                    <a:pt x="338129" y="774915"/>
                    <a:pt x="320439" y="766862"/>
                    <a:pt x="346710" y="773430"/>
                  </a:cubicBezTo>
                  <a:cubicBezTo>
                    <a:pt x="350520" y="775970"/>
                    <a:pt x="355279" y="777474"/>
                    <a:pt x="358140" y="781050"/>
                  </a:cubicBezTo>
                  <a:cubicBezTo>
                    <a:pt x="367105" y="792256"/>
                    <a:pt x="357991" y="804358"/>
                    <a:pt x="354330" y="815340"/>
                  </a:cubicBezTo>
                  <a:cubicBezTo>
                    <a:pt x="353060" y="819150"/>
                    <a:pt x="354330" y="825500"/>
                    <a:pt x="350520" y="826770"/>
                  </a:cubicBezTo>
                  <a:cubicBezTo>
                    <a:pt x="315552" y="838426"/>
                    <a:pt x="335652" y="833591"/>
                    <a:pt x="289560" y="838200"/>
                  </a:cubicBezTo>
                  <a:cubicBezTo>
                    <a:pt x="283011" y="840383"/>
                    <a:pt x="269185" y="845316"/>
                    <a:pt x="262890" y="845820"/>
                  </a:cubicBezTo>
                  <a:cubicBezTo>
                    <a:pt x="236275" y="847949"/>
                    <a:pt x="209550" y="848360"/>
                    <a:pt x="182880" y="849630"/>
                  </a:cubicBezTo>
                  <a:cubicBezTo>
                    <a:pt x="176530" y="850900"/>
                    <a:pt x="170112" y="851869"/>
                    <a:pt x="163830" y="853440"/>
                  </a:cubicBezTo>
                  <a:cubicBezTo>
                    <a:pt x="159934" y="854414"/>
                    <a:pt x="156262" y="856147"/>
                    <a:pt x="152400" y="857250"/>
                  </a:cubicBezTo>
                  <a:cubicBezTo>
                    <a:pt x="147365" y="858689"/>
                    <a:pt x="142176" y="859555"/>
                    <a:pt x="137160" y="861060"/>
                  </a:cubicBezTo>
                  <a:cubicBezTo>
                    <a:pt x="90781" y="874974"/>
                    <a:pt x="134187" y="863708"/>
                    <a:pt x="99060" y="872490"/>
                  </a:cubicBezTo>
                  <a:cubicBezTo>
                    <a:pt x="96520" y="876300"/>
                    <a:pt x="94886" y="880905"/>
                    <a:pt x="91440" y="883920"/>
                  </a:cubicBezTo>
                  <a:cubicBezTo>
                    <a:pt x="84548" y="889951"/>
                    <a:pt x="68580" y="899160"/>
                    <a:pt x="68580" y="899160"/>
                  </a:cubicBezTo>
                  <a:cubicBezTo>
                    <a:pt x="66040" y="902970"/>
                    <a:pt x="64843" y="908163"/>
                    <a:pt x="60960" y="910590"/>
                  </a:cubicBezTo>
                  <a:cubicBezTo>
                    <a:pt x="50062" y="917401"/>
                    <a:pt x="31379" y="918938"/>
                    <a:pt x="19050" y="922020"/>
                  </a:cubicBezTo>
                  <a:cubicBezTo>
                    <a:pt x="15154" y="922994"/>
                    <a:pt x="11430" y="924560"/>
                    <a:pt x="7620" y="925830"/>
                  </a:cubicBezTo>
                  <a:cubicBezTo>
                    <a:pt x="5823" y="931220"/>
                    <a:pt x="0" y="947716"/>
                    <a:pt x="0" y="952500"/>
                  </a:cubicBezTo>
                  <a:cubicBezTo>
                    <a:pt x="0" y="961480"/>
                    <a:pt x="2623" y="970269"/>
                    <a:pt x="3810" y="979170"/>
                  </a:cubicBezTo>
                  <a:cubicBezTo>
                    <a:pt x="5163" y="989319"/>
                    <a:pt x="6548" y="999467"/>
                    <a:pt x="7620" y="1009650"/>
                  </a:cubicBezTo>
                  <a:cubicBezTo>
                    <a:pt x="9088" y="1023601"/>
                    <a:pt x="8992" y="1037746"/>
                    <a:pt x="11430" y="1051560"/>
                  </a:cubicBezTo>
                  <a:cubicBezTo>
                    <a:pt x="12826" y="1059470"/>
                    <a:pt x="17102" y="1066628"/>
                    <a:pt x="19050" y="1074420"/>
                  </a:cubicBezTo>
                  <a:cubicBezTo>
                    <a:pt x="23834" y="1093556"/>
                    <a:pt x="21204" y="1084692"/>
                    <a:pt x="26670" y="1101090"/>
                  </a:cubicBezTo>
                  <a:cubicBezTo>
                    <a:pt x="27940" y="1109980"/>
                    <a:pt x="26833" y="1119554"/>
                    <a:pt x="30480" y="1127760"/>
                  </a:cubicBezTo>
                  <a:cubicBezTo>
                    <a:pt x="33769" y="1135160"/>
                    <a:pt x="51760" y="1137842"/>
                    <a:pt x="57150" y="1139190"/>
                  </a:cubicBezTo>
                  <a:cubicBezTo>
                    <a:pt x="63856" y="1159308"/>
                    <a:pt x="58732" y="1147278"/>
                    <a:pt x="76200" y="1173480"/>
                  </a:cubicBezTo>
                  <a:lnTo>
                    <a:pt x="91440" y="1196340"/>
                  </a:lnTo>
                  <a:cubicBezTo>
                    <a:pt x="93980" y="1200150"/>
                    <a:pt x="94716" y="1206322"/>
                    <a:pt x="99060" y="1207770"/>
                  </a:cubicBezTo>
                  <a:lnTo>
                    <a:pt x="110490" y="1211580"/>
                  </a:lnTo>
                  <a:lnTo>
                    <a:pt x="125730" y="1234440"/>
                  </a:lnTo>
                  <a:lnTo>
                    <a:pt x="133350" y="1245870"/>
                  </a:lnTo>
                  <a:cubicBezTo>
                    <a:pt x="135890" y="1249680"/>
                    <a:pt x="137732" y="1254062"/>
                    <a:pt x="140970" y="1257300"/>
                  </a:cubicBezTo>
                  <a:cubicBezTo>
                    <a:pt x="144780" y="1261110"/>
                    <a:pt x="148261" y="1265281"/>
                    <a:pt x="152400" y="1268730"/>
                  </a:cubicBezTo>
                  <a:cubicBezTo>
                    <a:pt x="157638" y="1273095"/>
                    <a:pt x="167848" y="1279711"/>
                    <a:pt x="175260" y="1280160"/>
                  </a:cubicBezTo>
                  <a:cubicBezTo>
                    <a:pt x="213311" y="1282466"/>
                    <a:pt x="251460" y="1282700"/>
                    <a:pt x="289560" y="1283970"/>
                  </a:cubicBezTo>
                  <a:cubicBezTo>
                    <a:pt x="298619" y="1286990"/>
                    <a:pt x="306662" y="1289995"/>
                    <a:pt x="316230" y="1291590"/>
                  </a:cubicBezTo>
                  <a:cubicBezTo>
                    <a:pt x="333946" y="1294543"/>
                    <a:pt x="352146" y="1294854"/>
                    <a:pt x="369570" y="1299210"/>
                  </a:cubicBezTo>
                  <a:cubicBezTo>
                    <a:pt x="415637" y="1310727"/>
                    <a:pt x="379578" y="1302811"/>
                    <a:pt x="480060" y="1306830"/>
                  </a:cubicBezTo>
                  <a:cubicBezTo>
                    <a:pt x="487680" y="1309370"/>
                    <a:pt x="497240" y="1308770"/>
                    <a:pt x="502920" y="1314450"/>
                  </a:cubicBezTo>
                  <a:cubicBezTo>
                    <a:pt x="511346" y="1322876"/>
                    <a:pt x="515171" y="1328196"/>
                    <a:pt x="525780" y="1333500"/>
                  </a:cubicBezTo>
                  <a:cubicBezTo>
                    <a:pt x="529372" y="1335296"/>
                    <a:pt x="533699" y="1335360"/>
                    <a:pt x="537210" y="1337310"/>
                  </a:cubicBezTo>
                  <a:cubicBezTo>
                    <a:pt x="545216" y="1341758"/>
                    <a:pt x="560070" y="1352550"/>
                    <a:pt x="560070" y="1352550"/>
                  </a:cubicBezTo>
                  <a:cubicBezTo>
                    <a:pt x="562610" y="1356360"/>
                    <a:pt x="564114" y="1361119"/>
                    <a:pt x="567690" y="1363980"/>
                  </a:cubicBezTo>
                  <a:cubicBezTo>
                    <a:pt x="584073" y="1377087"/>
                    <a:pt x="576198" y="1355500"/>
                    <a:pt x="586740" y="1379220"/>
                  </a:cubicBezTo>
                  <a:cubicBezTo>
                    <a:pt x="590002" y="1386560"/>
                    <a:pt x="591820" y="1394460"/>
                    <a:pt x="594360" y="1402080"/>
                  </a:cubicBezTo>
                  <a:lnTo>
                    <a:pt x="598170" y="1413510"/>
                  </a:lnTo>
                  <a:cubicBezTo>
                    <a:pt x="599440" y="1431290"/>
                    <a:pt x="599897" y="1449147"/>
                    <a:pt x="601980" y="1466850"/>
                  </a:cubicBezTo>
                  <a:cubicBezTo>
                    <a:pt x="602449" y="1470839"/>
                    <a:pt x="604919" y="1474360"/>
                    <a:pt x="605790" y="1478280"/>
                  </a:cubicBezTo>
                  <a:cubicBezTo>
                    <a:pt x="607466" y="1485821"/>
                    <a:pt x="608330" y="1493520"/>
                    <a:pt x="609600" y="1501140"/>
                  </a:cubicBezTo>
                  <a:cubicBezTo>
                    <a:pt x="610870" y="1518920"/>
                    <a:pt x="610766" y="1536852"/>
                    <a:pt x="613410" y="1554480"/>
                  </a:cubicBezTo>
                  <a:cubicBezTo>
                    <a:pt x="621432" y="1607957"/>
                    <a:pt x="621030" y="1580722"/>
                    <a:pt x="621030" y="157353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4515321" y="2009741"/>
            <a:ext cx="1615440" cy="1924874"/>
          </a:xfrm>
          <a:custGeom>
            <a:avLst/>
            <a:gdLst>
              <a:gd name="connsiteX0" fmla="*/ 658368 w 1615440"/>
              <a:gd name="connsiteY0" fmla="*/ 1865376 h 1924874"/>
              <a:gd name="connsiteX1" fmla="*/ 621792 w 1615440"/>
              <a:gd name="connsiteY1" fmla="*/ 1853184 h 1924874"/>
              <a:gd name="connsiteX2" fmla="*/ 597408 w 1615440"/>
              <a:gd name="connsiteY2" fmla="*/ 1859280 h 1924874"/>
              <a:gd name="connsiteX3" fmla="*/ 566928 w 1615440"/>
              <a:gd name="connsiteY3" fmla="*/ 1865376 h 1924874"/>
              <a:gd name="connsiteX4" fmla="*/ 530352 w 1615440"/>
              <a:gd name="connsiteY4" fmla="*/ 1877568 h 1924874"/>
              <a:gd name="connsiteX5" fmla="*/ 512064 w 1615440"/>
              <a:gd name="connsiteY5" fmla="*/ 1883664 h 1924874"/>
              <a:gd name="connsiteX6" fmla="*/ 493776 w 1615440"/>
              <a:gd name="connsiteY6" fmla="*/ 1895856 h 1924874"/>
              <a:gd name="connsiteX7" fmla="*/ 438912 w 1615440"/>
              <a:gd name="connsiteY7" fmla="*/ 1920240 h 1924874"/>
              <a:gd name="connsiteX8" fmla="*/ 402336 w 1615440"/>
              <a:gd name="connsiteY8" fmla="*/ 1908048 h 1924874"/>
              <a:gd name="connsiteX9" fmla="*/ 353568 w 1615440"/>
              <a:gd name="connsiteY9" fmla="*/ 1853184 h 1924874"/>
              <a:gd name="connsiteX10" fmla="*/ 347472 w 1615440"/>
              <a:gd name="connsiteY10" fmla="*/ 1834896 h 1924874"/>
              <a:gd name="connsiteX11" fmla="*/ 335280 w 1615440"/>
              <a:gd name="connsiteY11" fmla="*/ 1816608 h 1924874"/>
              <a:gd name="connsiteX12" fmla="*/ 304800 w 1615440"/>
              <a:gd name="connsiteY12" fmla="*/ 1761744 h 1924874"/>
              <a:gd name="connsiteX13" fmla="*/ 286512 w 1615440"/>
              <a:gd name="connsiteY13" fmla="*/ 1749552 h 1924874"/>
              <a:gd name="connsiteX14" fmla="*/ 274320 w 1615440"/>
              <a:gd name="connsiteY14" fmla="*/ 1731264 h 1924874"/>
              <a:gd name="connsiteX15" fmla="*/ 219456 w 1615440"/>
              <a:gd name="connsiteY15" fmla="*/ 1706880 h 1924874"/>
              <a:gd name="connsiteX16" fmla="*/ 201168 w 1615440"/>
              <a:gd name="connsiteY16" fmla="*/ 1700784 h 1924874"/>
              <a:gd name="connsiteX17" fmla="*/ 182880 w 1615440"/>
              <a:gd name="connsiteY17" fmla="*/ 1682496 h 1924874"/>
              <a:gd name="connsiteX18" fmla="*/ 164592 w 1615440"/>
              <a:gd name="connsiteY18" fmla="*/ 1670304 h 1924874"/>
              <a:gd name="connsiteX19" fmla="*/ 121920 w 1615440"/>
              <a:gd name="connsiteY19" fmla="*/ 1627632 h 1924874"/>
              <a:gd name="connsiteX20" fmla="*/ 97536 w 1615440"/>
              <a:gd name="connsiteY20" fmla="*/ 1609344 h 1924874"/>
              <a:gd name="connsiteX21" fmla="*/ 79248 w 1615440"/>
              <a:gd name="connsiteY21" fmla="*/ 1603248 h 1924874"/>
              <a:gd name="connsiteX22" fmla="*/ 42672 w 1615440"/>
              <a:gd name="connsiteY22" fmla="*/ 1572768 h 1924874"/>
              <a:gd name="connsiteX23" fmla="*/ 18288 w 1615440"/>
              <a:gd name="connsiteY23" fmla="*/ 1517904 h 1924874"/>
              <a:gd name="connsiteX24" fmla="*/ 12192 w 1615440"/>
              <a:gd name="connsiteY24" fmla="*/ 1499616 h 1924874"/>
              <a:gd name="connsiteX25" fmla="*/ 6096 w 1615440"/>
              <a:gd name="connsiteY25" fmla="*/ 1481328 h 1924874"/>
              <a:gd name="connsiteX26" fmla="*/ 0 w 1615440"/>
              <a:gd name="connsiteY26" fmla="*/ 1456944 h 1924874"/>
              <a:gd name="connsiteX27" fmla="*/ 6096 w 1615440"/>
              <a:gd name="connsiteY27" fmla="*/ 1402080 h 1924874"/>
              <a:gd name="connsiteX28" fmla="*/ 12192 w 1615440"/>
              <a:gd name="connsiteY28" fmla="*/ 1383792 h 1924874"/>
              <a:gd name="connsiteX29" fmla="*/ 30480 w 1615440"/>
              <a:gd name="connsiteY29" fmla="*/ 1371600 h 1924874"/>
              <a:gd name="connsiteX30" fmla="*/ 36576 w 1615440"/>
              <a:gd name="connsiteY30" fmla="*/ 1353312 h 1924874"/>
              <a:gd name="connsiteX31" fmla="*/ 91440 w 1615440"/>
              <a:gd name="connsiteY31" fmla="*/ 1328928 h 1924874"/>
              <a:gd name="connsiteX32" fmla="*/ 109728 w 1615440"/>
              <a:gd name="connsiteY32" fmla="*/ 1316736 h 1924874"/>
              <a:gd name="connsiteX33" fmla="*/ 140208 w 1615440"/>
              <a:gd name="connsiteY33" fmla="*/ 1286256 h 1924874"/>
              <a:gd name="connsiteX34" fmla="*/ 152400 w 1615440"/>
              <a:gd name="connsiteY34" fmla="*/ 1267968 h 1924874"/>
              <a:gd name="connsiteX35" fmla="*/ 170688 w 1615440"/>
              <a:gd name="connsiteY35" fmla="*/ 1261872 h 1924874"/>
              <a:gd name="connsiteX36" fmla="*/ 188976 w 1615440"/>
              <a:gd name="connsiteY36" fmla="*/ 1249680 h 1924874"/>
              <a:gd name="connsiteX37" fmla="*/ 231648 w 1615440"/>
              <a:gd name="connsiteY37" fmla="*/ 1207008 h 1924874"/>
              <a:gd name="connsiteX38" fmla="*/ 262128 w 1615440"/>
              <a:gd name="connsiteY38" fmla="*/ 1158240 h 1924874"/>
              <a:gd name="connsiteX39" fmla="*/ 268224 w 1615440"/>
              <a:gd name="connsiteY39" fmla="*/ 1139952 h 1924874"/>
              <a:gd name="connsiteX40" fmla="*/ 292608 w 1615440"/>
              <a:gd name="connsiteY40" fmla="*/ 1103376 h 1924874"/>
              <a:gd name="connsiteX41" fmla="*/ 298704 w 1615440"/>
              <a:gd name="connsiteY41" fmla="*/ 920496 h 1924874"/>
              <a:gd name="connsiteX42" fmla="*/ 316992 w 1615440"/>
              <a:gd name="connsiteY42" fmla="*/ 883920 h 1924874"/>
              <a:gd name="connsiteX43" fmla="*/ 335280 w 1615440"/>
              <a:gd name="connsiteY43" fmla="*/ 871728 h 1924874"/>
              <a:gd name="connsiteX44" fmla="*/ 353568 w 1615440"/>
              <a:gd name="connsiteY44" fmla="*/ 865632 h 1924874"/>
              <a:gd name="connsiteX45" fmla="*/ 377952 w 1615440"/>
              <a:gd name="connsiteY45" fmla="*/ 829056 h 1924874"/>
              <a:gd name="connsiteX46" fmla="*/ 396240 w 1615440"/>
              <a:gd name="connsiteY46" fmla="*/ 768096 h 1924874"/>
              <a:gd name="connsiteX47" fmla="*/ 402336 w 1615440"/>
              <a:gd name="connsiteY47" fmla="*/ 725424 h 1924874"/>
              <a:gd name="connsiteX48" fmla="*/ 426720 w 1615440"/>
              <a:gd name="connsiteY48" fmla="*/ 682752 h 1924874"/>
              <a:gd name="connsiteX49" fmla="*/ 438912 w 1615440"/>
              <a:gd name="connsiteY49" fmla="*/ 646176 h 1924874"/>
              <a:gd name="connsiteX50" fmla="*/ 432816 w 1615440"/>
              <a:gd name="connsiteY50" fmla="*/ 627888 h 1924874"/>
              <a:gd name="connsiteX51" fmla="*/ 396240 w 1615440"/>
              <a:gd name="connsiteY51" fmla="*/ 609600 h 1924874"/>
              <a:gd name="connsiteX52" fmla="*/ 371856 w 1615440"/>
              <a:gd name="connsiteY52" fmla="*/ 573024 h 1924874"/>
              <a:gd name="connsiteX53" fmla="*/ 365760 w 1615440"/>
              <a:gd name="connsiteY53" fmla="*/ 554736 h 1924874"/>
              <a:gd name="connsiteX54" fmla="*/ 341376 w 1615440"/>
              <a:gd name="connsiteY54" fmla="*/ 518160 h 1924874"/>
              <a:gd name="connsiteX55" fmla="*/ 335280 w 1615440"/>
              <a:gd name="connsiteY55" fmla="*/ 499872 h 1924874"/>
              <a:gd name="connsiteX56" fmla="*/ 304800 w 1615440"/>
              <a:gd name="connsiteY56" fmla="*/ 445008 h 1924874"/>
              <a:gd name="connsiteX57" fmla="*/ 310896 w 1615440"/>
              <a:gd name="connsiteY57" fmla="*/ 396240 h 1924874"/>
              <a:gd name="connsiteX58" fmla="*/ 341376 w 1615440"/>
              <a:gd name="connsiteY58" fmla="*/ 390144 h 1924874"/>
              <a:gd name="connsiteX59" fmla="*/ 359664 w 1615440"/>
              <a:gd name="connsiteY59" fmla="*/ 377952 h 1924874"/>
              <a:gd name="connsiteX60" fmla="*/ 384048 w 1615440"/>
              <a:gd name="connsiteY60" fmla="*/ 371856 h 1924874"/>
              <a:gd name="connsiteX61" fmla="*/ 402336 w 1615440"/>
              <a:gd name="connsiteY61" fmla="*/ 365760 h 1924874"/>
              <a:gd name="connsiteX62" fmla="*/ 414528 w 1615440"/>
              <a:gd name="connsiteY62" fmla="*/ 347472 h 1924874"/>
              <a:gd name="connsiteX63" fmla="*/ 457200 w 1615440"/>
              <a:gd name="connsiteY63" fmla="*/ 329184 h 1924874"/>
              <a:gd name="connsiteX64" fmla="*/ 499872 w 1615440"/>
              <a:gd name="connsiteY64" fmla="*/ 310896 h 1924874"/>
              <a:gd name="connsiteX65" fmla="*/ 518160 w 1615440"/>
              <a:gd name="connsiteY65" fmla="*/ 298704 h 1924874"/>
              <a:gd name="connsiteX66" fmla="*/ 536448 w 1615440"/>
              <a:gd name="connsiteY66" fmla="*/ 292608 h 1924874"/>
              <a:gd name="connsiteX67" fmla="*/ 573024 w 1615440"/>
              <a:gd name="connsiteY67" fmla="*/ 268224 h 1924874"/>
              <a:gd name="connsiteX68" fmla="*/ 585216 w 1615440"/>
              <a:gd name="connsiteY68" fmla="*/ 249936 h 1924874"/>
              <a:gd name="connsiteX69" fmla="*/ 621792 w 1615440"/>
              <a:gd name="connsiteY69" fmla="*/ 225552 h 1924874"/>
              <a:gd name="connsiteX70" fmla="*/ 633984 w 1615440"/>
              <a:gd name="connsiteY70" fmla="*/ 201168 h 1924874"/>
              <a:gd name="connsiteX71" fmla="*/ 652272 w 1615440"/>
              <a:gd name="connsiteY71" fmla="*/ 195072 h 1924874"/>
              <a:gd name="connsiteX72" fmla="*/ 658368 w 1615440"/>
              <a:gd name="connsiteY72" fmla="*/ 176784 h 1924874"/>
              <a:gd name="connsiteX73" fmla="*/ 719328 w 1615440"/>
              <a:gd name="connsiteY73" fmla="*/ 146304 h 1924874"/>
              <a:gd name="connsiteX74" fmla="*/ 768096 w 1615440"/>
              <a:gd name="connsiteY74" fmla="*/ 140208 h 1924874"/>
              <a:gd name="connsiteX75" fmla="*/ 804672 w 1615440"/>
              <a:gd name="connsiteY75" fmla="*/ 121920 h 1924874"/>
              <a:gd name="connsiteX76" fmla="*/ 822960 w 1615440"/>
              <a:gd name="connsiteY76" fmla="*/ 109728 h 1924874"/>
              <a:gd name="connsiteX77" fmla="*/ 859536 w 1615440"/>
              <a:gd name="connsiteY77" fmla="*/ 97536 h 1924874"/>
              <a:gd name="connsiteX78" fmla="*/ 877824 w 1615440"/>
              <a:gd name="connsiteY78" fmla="*/ 91440 h 1924874"/>
              <a:gd name="connsiteX79" fmla="*/ 914400 w 1615440"/>
              <a:gd name="connsiteY79" fmla="*/ 73152 h 1924874"/>
              <a:gd name="connsiteX80" fmla="*/ 926592 w 1615440"/>
              <a:gd name="connsiteY80" fmla="*/ 54864 h 1924874"/>
              <a:gd name="connsiteX81" fmla="*/ 944880 w 1615440"/>
              <a:gd name="connsiteY81" fmla="*/ 48768 h 1924874"/>
              <a:gd name="connsiteX82" fmla="*/ 969264 w 1615440"/>
              <a:gd name="connsiteY82" fmla="*/ 18288 h 1924874"/>
              <a:gd name="connsiteX83" fmla="*/ 1005840 w 1615440"/>
              <a:gd name="connsiteY83" fmla="*/ 6096 h 1924874"/>
              <a:gd name="connsiteX84" fmla="*/ 1024128 w 1615440"/>
              <a:gd name="connsiteY84" fmla="*/ 0 h 1924874"/>
              <a:gd name="connsiteX85" fmla="*/ 1066800 w 1615440"/>
              <a:gd name="connsiteY85" fmla="*/ 12192 h 1924874"/>
              <a:gd name="connsiteX86" fmla="*/ 1072896 w 1615440"/>
              <a:gd name="connsiteY86" fmla="*/ 30480 h 1924874"/>
              <a:gd name="connsiteX87" fmla="*/ 1127760 w 1615440"/>
              <a:gd name="connsiteY87" fmla="*/ 60960 h 1924874"/>
              <a:gd name="connsiteX88" fmla="*/ 1170432 w 1615440"/>
              <a:gd name="connsiteY88" fmla="*/ 115824 h 1924874"/>
              <a:gd name="connsiteX89" fmla="*/ 1182624 w 1615440"/>
              <a:gd name="connsiteY89" fmla="*/ 134112 h 1924874"/>
              <a:gd name="connsiteX90" fmla="*/ 1194816 w 1615440"/>
              <a:gd name="connsiteY90" fmla="*/ 152400 h 1924874"/>
              <a:gd name="connsiteX91" fmla="*/ 1207008 w 1615440"/>
              <a:gd name="connsiteY91" fmla="*/ 188976 h 1924874"/>
              <a:gd name="connsiteX92" fmla="*/ 1231392 w 1615440"/>
              <a:gd name="connsiteY92" fmla="*/ 225552 h 1924874"/>
              <a:gd name="connsiteX93" fmla="*/ 1261872 w 1615440"/>
              <a:gd name="connsiteY93" fmla="*/ 280416 h 1924874"/>
              <a:gd name="connsiteX94" fmla="*/ 1304544 w 1615440"/>
              <a:gd name="connsiteY94" fmla="*/ 335280 h 1924874"/>
              <a:gd name="connsiteX95" fmla="*/ 1316736 w 1615440"/>
              <a:gd name="connsiteY95" fmla="*/ 353568 h 1924874"/>
              <a:gd name="connsiteX96" fmla="*/ 1328928 w 1615440"/>
              <a:gd name="connsiteY96" fmla="*/ 371856 h 1924874"/>
              <a:gd name="connsiteX97" fmla="*/ 1341120 w 1615440"/>
              <a:gd name="connsiteY97" fmla="*/ 426720 h 1924874"/>
              <a:gd name="connsiteX98" fmla="*/ 1347216 w 1615440"/>
              <a:gd name="connsiteY98" fmla="*/ 475488 h 1924874"/>
              <a:gd name="connsiteX99" fmla="*/ 1371600 w 1615440"/>
              <a:gd name="connsiteY99" fmla="*/ 530352 h 1924874"/>
              <a:gd name="connsiteX100" fmla="*/ 1389888 w 1615440"/>
              <a:gd name="connsiteY100" fmla="*/ 603504 h 1924874"/>
              <a:gd name="connsiteX101" fmla="*/ 1402080 w 1615440"/>
              <a:gd name="connsiteY101" fmla="*/ 640080 h 1924874"/>
              <a:gd name="connsiteX102" fmla="*/ 1414272 w 1615440"/>
              <a:gd name="connsiteY102" fmla="*/ 658368 h 1924874"/>
              <a:gd name="connsiteX103" fmla="*/ 1426464 w 1615440"/>
              <a:gd name="connsiteY103" fmla="*/ 694944 h 1924874"/>
              <a:gd name="connsiteX104" fmla="*/ 1432560 w 1615440"/>
              <a:gd name="connsiteY104" fmla="*/ 713232 h 1924874"/>
              <a:gd name="connsiteX105" fmla="*/ 1438656 w 1615440"/>
              <a:gd name="connsiteY105" fmla="*/ 731520 h 1924874"/>
              <a:gd name="connsiteX106" fmla="*/ 1444752 w 1615440"/>
              <a:gd name="connsiteY106" fmla="*/ 749808 h 1924874"/>
              <a:gd name="connsiteX107" fmla="*/ 1463040 w 1615440"/>
              <a:gd name="connsiteY107" fmla="*/ 786384 h 1924874"/>
              <a:gd name="connsiteX108" fmla="*/ 1463040 w 1615440"/>
              <a:gd name="connsiteY108" fmla="*/ 1005840 h 1924874"/>
              <a:gd name="connsiteX109" fmla="*/ 1481328 w 1615440"/>
              <a:gd name="connsiteY109" fmla="*/ 1048512 h 1924874"/>
              <a:gd name="connsiteX110" fmla="*/ 1493520 w 1615440"/>
              <a:gd name="connsiteY110" fmla="*/ 1085088 h 1924874"/>
              <a:gd name="connsiteX111" fmla="*/ 1499616 w 1615440"/>
              <a:gd name="connsiteY111" fmla="*/ 1103376 h 1924874"/>
              <a:gd name="connsiteX112" fmla="*/ 1505712 w 1615440"/>
              <a:gd name="connsiteY112" fmla="*/ 1170432 h 1924874"/>
              <a:gd name="connsiteX113" fmla="*/ 1517904 w 1615440"/>
              <a:gd name="connsiteY113" fmla="*/ 1231392 h 1924874"/>
              <a:gd name="connsiteX114" fmla="*/ 1530096 w 1615440"/>
              <a:gd name="connsiteY114" fmla="*/ 1280160 h 1924874"/>
              <a:gd name="connsiteX115" fmla="*/ 1517904 w 1615440"/>
              <a:gd name="connsiteY115" fmla="*/ 1359408 h 1924874"/>
              <a:gd name="connsiteX116" fmla="*/ 1530096 w 1615440"/>
              <a:gd name="connsiteY116" fmla="*/ 1463040 h 1924874"/>
              <a:gd name="connsiteX117" fmla="*/ 1517904 w 1615440"/>
              <a:gd name="connsiteY117" fmla="*/ 1536192 h 1924874"/>
              <a:gd name="connsiteX118" fmla="*/ 1524000 w 1615440"/>
              <a:gd name="connsiteY118" fmla="*/ 1572768 h 1924874"/>
              <a:gd name="connsiteX119" fmla="*/ 1578864 w 1615440"/>
              <a:gd name="connsiteY119" fmla="*/ 1609344 h 1924874"/>
              <a:gd name="connsiteX120" fmla="*/ 1597152 w 1615440"/>
              <a:gd name="connsiteY120" fmla="*/ 1621536 h 1924874"/>
              <a:gd name="connsiteX121" fmla="*/ 1615440 w 1615440"/>
              <a:gd name="connsiteY121" fmla="*/ 1639824 h 19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615440" h="1924874">
                <a:moveTo>
                  <a:pt x="658368" y="1865376"/>
                </a:moveTo>
                <a:cubicBezTo>
                  <a:pt x="646176" y="1861312"/>
                  <a:pt x="634260" y="1850067"/>
                  <a:pt x="621792" y="1853184"/>
                </a:cubicBezTo>
                <a:cubicBezTo>
                  <a:pt x="613664" y="1855216"/>
                  <a:pt x="605587" y="1857463"/>
                  <a:pt x="597408" y="1859280"/>
                </a:cubicBezTo>
                <a:cubicBezTo>
                  <a:pt x="587294" y="1861528"/>
                  <a:pt x="576924" y="1862650"/>
                  <a:pt x="566928" y="1865376"/>
                </a:cubicBezTo>
                <a:cubicBezTo>
                  <a:pt x="554529" y="1868757"/>
                  <a:pt x="542544" y="1873504"/>
                  <a:pt x="530352" y="1877568"/>
                </a:cubicBezTo>
                <a:cubicBezTo>
                  <a:pt x="524256" y="1879600"/>
                  <a:pt x="517411" y="1880100"/>
                  <a:pt x="512064" y="1883664"/>
                </a:cubicBezTo>
                <a:cubicBezTo>
                  <a:pt x="505968" y="1887728"/>
                  <a:pt x="500471" y="1892880"/>
                  <a:pt x="493776" y="1895856"/>
                </a:cubicBezTo>
                <a:cubicBezTo>
                  <a:pt x="428486" y="1924874"/>
                  <a:pt x="480300" y="1892648"/>
                  <a:pt x="438912" y="1920240"/>
                </a:cubicBezTo>
                <a:cubicBezTo>
                  <a:pt x="426720" y="1916176"/>
                  <a:pt x="411423" y="1917135"/>
                  <a:pt x="402336" y="1908048"/>
                </a:cubicBezTo>
                <a:cubicBezTo>
                  <a:pt x="386180" y="1891892"/>
                  <a:pt x="364446" y="1874940"/>
                  <a:pt x="353568" y="1853184"/>
                </a:cubicBezTo>
                <a:cubicBezTo>
                  <a:pt x="350694" y="1847437"/>
                  <a:pt x="350346" y="1840643"/>
                  <a:pt x="347472" y="1834896"/>
                </a:cubicBezTo>
                <a:cubicBezTo>
                  <a:pt x="344195" y="1828343"/>
                  <a:pt x="338557" y="1823161"/>
                  <a:pt x="335280" y="1816608"/>
                </a:cubicBezTo>
                <a:cubicBezTo>
                  <a:pt x="324163" y="1794374"/>
                  <a:pt x="333631" y="1780965"/>
                  <a:pt x="304800" y="1761744"/>
                </a:cubicBezTo>
                <a:lnTo>
                  <a:pt x="286512" y="1749552"/>
                </a:lnTo>
                <a:cubicBezTo>
                  <a:pt x="282448" y="1743456"/>
                  <a:pt x="279501" y="1736445"/>
                  <a:pt x="274320" y="1731264"/>
                </a:cubicBezTo>
                <a:cubicBezTo>
                  <a:pt x="259829" y="1716773"/>
                  <a:pt x="237564" y="1712916"/>
                  <a:pt x="219456" y="1706880"/>
                </a:cubicBezTo>
                <a:lnTo>
                  <a:pt x="201168" y="1700784"/>
                </a:lnTo>
                <a:cubicBezTo>
                  <a:pt x="195072" y="1694688"/>
                  <a:pt x="189503" y="1688015"/>
                  <a:pt x="182880" y="1682496"/>
                </a:cubicBezTo>
                <a:cubicBezTo>
                  <a:pt x="177252" y="1677806"/>
                  <a:pt x="169417" y="1675818"/>
                  <a:pt x="164592" y="1670304"/>
                </a:cubicBezTo>
                <a:cubicBezTo>
                  <a:pt x="124313" y="1624271"/>
                  <a:pt x="159516" y="1640164"/>
                  <a:pt x="121920" y="1627632"/>
                </a:cubicBezTo>
                <a:cubicBezTo>
                  <a:pt x="113792" y="1621536"/>
                  <a:pt x="106357" y="1614385"/>
                  <a:pt x="97536" y="1609344"/>
                </a:cubicBezTo>
                <a:cubicBezTo>
                  <a:pt x="91957" y="1606156"/>
                  <a:pt x="84995" y="1606122"/>
                  <a:pt x="79248" y="1603248"/>
                </a:cubicBezTo>
                <a:cubicBezTo>
                  <a:pt x="65547" y="1596398"/>
                  <a:pt x="52302" y="1584324"/>
                  <a:pt x="42672" y="1572768"/>
                </a:cubicBezTo>
                <a:cubicBezTo>
                  <a:pt x="26571" y="1553447"/>
                  <a:pt x="27148" y="1544485"/>
                  <a:pt x="18288" y="1517904"/>
                </a:cubicBezTo>
                <a:lnTo>
                  <a:pt x="12192" y="1499616"/>
                </a:lnTo>
                <a:cubicBezTo>
                  <a:pt x="10160" y="1493520"/>
                  <a:pt x="7654" y="1487562"/>
                  <a:pt x="6096" y="1481328"/>
                </a:cubicBezTo>
                <a:lnTo>
                  <a:pt x="0" y="1456944"/>
                </a:lnTo>
                <a:cubicBezTo>
                  <a:pt x="2032" y="1438656"/>
                  <a:pt x="3071" y="1420230"/>
                  <a:pt x="6096" y="1402080"/>
                </a:cubicBezTo>
                <a:cubicBezTo>
                  <a:pt x="7152" y="1395742"/>
                  <a:pt x="8178" y="1388810"/>
                  <a:pt x="12192" y="1383792"/>
                </a:cubicBezTo>
                <a:cubicBezTo>
                  <a:pt x="16769" y="1378071"/>
                  <a:pt x="24384" y="1375664"/>
                  <a:pt x="30480" y="1371600"/>
                </a:cubicBezTo>
                <a:cubicBezTo>
                  <a:pt x="32512" y="1365504"/>
                  <a:pt x="32562" y="1358330"/>
                  <a:pt x="36576" y="1353312"/>
                </a:cubicBezTo>
                <a:cubicBezTo>
                  <a:pt x="50755" y="1335588"/>
                  <a:pt x="73877" y="1340636"/>
                  <a:pt x="91440" y="1328928"/>
                </a:cubicBezTo>
                <a:lnTo>
                  <a:pt x="109728" y="1316736"/>
                </a:lnTo>
                <a:cubicBezTo>
                  <a:pt x="142240" y="1267968"/>
                  <a:pt x="99568" y="1326896"/>
                  <a:pt x="140208" y="1286256"/>
                </a:cubicBezTo>
                <a:cubicBezTo>
                  <a:pt x="145389" y="1281075"/>
                  <a:pt x="146679" y="1272545"/>
                  <a:pt x="152400" y="1267968"/>
                </a:cubicBezTo>
                <a:cubicBezTo>
                  <a:pt x="157418" y="1263954"/>
                  <a:pt x="164941" y="1264746"/>
                  <a:pt x="170688" y="1261872"/>
                </a:cubicBezTo>
                <a:cubicBezTo>
                  <a:pt x="177241" y="1258595"/>
                  <a:pt x="182880" y="1253744"/>
                  <a:pt x="188976" y="1249680"/>
                </a:cubicBezTo>
                <a:cubicBezTo>
                  <a:pt x="216924" y="1207757"/>
                  <a:pt x="199459" y="1217738"/>
                  <a:pt x="231648" y="1207008"/>
                </a:cubicBezTo>
                <a:cubicBezTo>
                  <a:pt x="246157" y="1163481"/>
                  <a:pt x="233147" y="1177561"/>
                  <a:pt x="262128" y="1158240"/>
                </a:cubicBezTo>
                <a:cubicBezTo>
                  <a:pt x="264160" y="1152144"/>
                  <a:pt x="265103" y="1145569"/>
                  <a:pt x="268224" y="1139952"/>
                </a:cubicBezTo>
                <a:cubicBezTo>
                  <a:pt x="275340" y="1127143"/>
                  <a:pt x="292608" y="1103376"/>
                  <a:pt x="292608" y="1103376"/>
                </a:cubicBezTo>
                <a:cubicBezTo>
                  <a:pt x="307502" y="969329"/>
                  <a:pt x="307856" y="1030322"/>
                  <a:pt x="298704" y="920496"/>
                </a:cubicBezTo>
                <a:cubicBezTo>
                  <a:pt x="303662" y="905622"/>
                  <a:pt x="305175" y="895737"/>
                  <a:pt x="316992" y="883920"/>
                </a:cubicBezTo>
                <a:cubicBezTo>
                  <a:pt x="322173" y="878739"/>
                  <a:pt x="328727" y="875005"/>
                  <a:pt x="335280" y="871728"/>
                </a:cubicBezTo>
                <a:cubicBezTo>
                  <a:pt x="341027" y="868854"/>
                  <a:pt x="347472" y="867664"/>
                  <a:pt x="353568" y="865632"/>
                </a:cubicBezTo>
                <a:cubicBezTo>
                  <a:pt x="361696" y="853440"/>
                  <a:pt x="373318" y="842957"/>
                  <a:pt x="377952" y="829056"/>
                </a:cubicBezTo>
                <a:cubicBezTo>
                  <a:pt x="384314" y="809969"/>
                  <a:pt x="392555" y="788364"/>
                  <a:pt x="396240" y="768096"/>
                </a:cubicBezTo>
                <a:cubicBezTo>
                  <a:pt x="398810" y="753959"/>
                  <a:pt x="398555" y="739286"/>
                  <a:pt x="402336" y="725424"/>
                </a:cubicBezTo>
                <a:cubicBezTo>
                  <a:pt x="410922" y="693941"/>
                  <a:pt x="415036" y="709041"/>
                  <a:pt x="426720" y="682752"/>
                </a:cubicBezTo>
                <a:cubicBezTo>
                  <a:pt x="431939" y="671008"/>
                  <a:pt x="438912" y="646176"/>
                  <a:pt x="438912" y="646176"/>
                </a:cubicBezTo>
                <a:cubicBezTo>
                  <a:pt x="436880" y="640080"/>
                  <a:pt x="436830" y="632906"/>
                  <a:pt x="432816" y="627888"/>
                </a:cubicBezTo>
                <a:cubicBezTo>
                  <a:pt x="424222" y="617145"/>
                  <a:pt x="408287" y="613616"/>
                  <a:pt x="396240" y="609600"/>
                </a:cubicBezTo>
                <a:cubicBezTo>
                  <a:pt x="388112" y="597408"/>
                  <a:pt x="376490" y="586925"/>
                  <a:pt x="371856" y="573024"/>
                </a:cubicBezTo>
                <a:cubicBezTo>
                  <a:pt x="369824" y="566928"/>
                  <a:pt x="368881" y="560353"/>
                  <a:pt x="365760" y="554736"/>
                </a:cubicBezTo>
                <a:cubicBezTo>
                  <a:pt x="358644" y="541927"/>
                  <a:pt x="346010" y="532061"/>
                  <a:pt x="341376" y="518160"/>
                </a:cubicBezTo>
                <a:cubicBezTo>
                  <a:pt x="339344" y="512064"/>
                  <a:pt x="338401" y="505489"/>
                  <a:pt x="335280" y="499872"/>
                </a:cubicBezTo>
                <a:cubicBezTo>
                  <a:pt x="300345" y="436988"/>
                  <a:pt x="318594" y="486389"/>
                  <a:pt x="304800" y="445008"/>
                </a:cubicBezTo>
                <a:cubicBezTo>
                  <a:pt x="306832" y="428752"/>
                  <a:pt x="301809" y="409871"/>
                  <a:pt x="310896" y="396240"/>
                </a:cubicBezTo>
                <a:cubicBezTo>
                  <a:pt x="316643" y="387619"/>
                  <a:pt x="331674" y="393782"/>
                  <a:pt x="341376" y="390144"/>
                </a:cubicBezTo>
                <a:cubicBezTo>
                  <a:pt x="348236" y="387572"/>
                  <a:pt x="352930" y="380838"/>
                  <a:pt x="359664" y="377952"/>
                </a:cubicBezTo>
                <a:cubicBezTo>
                  <a:pt x="367365" y="374652"/>
                  <a:pt x="375992" y="374158"/>
                  <a:pt x="384048" y="371856"/>
                </a:cubicBezTo>
                <a:cubicBezTo>
                  <a:pt x="390227" y="370091"/>
                  <a:pt x="396240" y="367792"/>
                  <a:pt x="402336" y="365760"/>
                </a:cubicBezTo>
                <a:cubicBezTo>
                  <a:pt x="406400" y="359664"/>
                  <a:pt x="409347" y="352653"/>
                  <a:pt x="414528" y="347472"/>
                </a:cubicBezTo>
                <a:cubicBezTo>
                  <a:pt x="428561" y="333439"/>
                  <a:pt x="438546" y="333848"/>
                  <a:pt x="457200" y="329184"/>
                </a:cubicBezTo>
                <a:cubicBezTo>
                  <a:pt x="503113" y="298575"/>
                  <a:pt x="444761" y="334515"/>
                  <a:pt x="499872" y="310896"/>
                </a:cubicBezTo>
                <a:cubicBezTo>
                  <a:pt x="506606" y="308010"/>
                  <a:pt x="511607" y="301981"/>
                  <a:pt x="518160" y="298704"/>
                </a:cubicBezTo>
                <a:cubicBezTo>
                  <a:pt x="523907" y="295830"/>
                  <a:pt x="530831" y="295729"/>
                  <a:pt x="536448" y="292608"/>
                </a:cubicBezTo>
                <a:cubicBezTo>
                  <a:pt x="549257" y="285492"/>
                  <a:pt x="573024" y="268224"/>
                  <a:pt x="573024" y="268224"/>
                </a:cubicBezTo>
                <a:cubicBezTo>
                  <a:pt x="577088" y="262128"/>
                  <a:pt x="579702" y="254761"/>
                  <a:pt x="585216" y="249936"/>
                </a:cubicBezTo>
                <a:cubicBezTo>
                  <a:pt x="596243" y="240287"/>
                  <a:pt x="621792" y="225552"/>
                  <a:pt x="621792" y="225552"/>
                </a:cubicBezTo>
                <a:cubicBezTo>
                  <a:pt x="625856" y="217424"/>
                  <a:pt x="627558" y="207594"/>
                  <a:pt x="633984" y="201168"/>
                </a:cubicBezTo>
                <a:cubicBezTo>
                  <a:pt x="638528" y="196624"/>
                  <a:pt x="647728" y="199616"/>
                  <a:pt x="652272" y="195072"/>
                </a:cubicBezTo>
                <a:cubicBezTo>
                  <a:pt x="656816" y="190528"/>
                  <a:pt x="653824" y="181328"/>
                  <a:pt x="658368" y="176784"/>
                </a:cubicBezTo>
                <a:cubicBezTo>
                  <a:pt x="677745" y="157407"/>
                  <a:pt x="694548" y="150434"/>
                  <a:pt x="719328" y="146304"/>
                </a:cubicBezTo>
                <a:cubicBezTo>
                  <a:pt x="735488" y="143611"/>
                  <a:pt x="751840" y="142240"/>
                  <a:pt x="768096" y="140208"/>
                </a:cubicBezTo>
                <a:cubicBezTo>
                  <a:pt x="820507" y="105267"/>
                  <a:pt x="754195" y="147159"/>
                  <a:pt x="804672" y="121920"/>
                </a:cubicBezTo>
                <a:cubicBezTo>
                  <a:pt x="811225" y="118643"/>
                  <a:pt x="816265" y="112704"/>
                  <a:pt x="822960" y="109728"/>
                </a:cubicBezTo>
                <a:cubicBezTo>
                  <a:pt x="834704" y="104509"/>
                  <a:pt x="847344" y="101600"/>
                  <a:pt x="859536" y="97536"/>
                </a:cubicBezTo>
                <a:cubicBezTo>
                  <a:pt x="865632" y="95504"/>
                  <a:pt x="872477" y="95004"/>
                  <a:pt x="877824" y="91440"/>
                </a:cubicBezTo>
                <a:cubicBezTo>
                  <a:pt x="901459" y="75684"/>
                  <a:pt x="889161" y="81565"/>
                  <a:pt x="914400" y="73152"/>
                </a:cubicBezTo>
                <a:cubicBezTo>
                  <a:pt x="918464" y="67056"/>
                  <a:pt x="920871" y="59441"/>
                  <a:pt x="926592" y="54864"/>
                </a:cubicBezTo>
                <a:cubicBezTo>
                  <a:pt x="931610" y="50850"/>
                  <a:pt x="940336" y="53312"/>
                  <a:pt x="944880" y="48768"/>
                </a:cubicBezTo>
                <a:cubicBezTo>
                  <a:pt x="975288" y="18360"/>
                  <a:pt x="920552" y="39938"/>
                  <a:pt x="969264" y="18288"/>
                </a:cubicBezTo>
                <a:cubicBezTo>
                  <a:pt x="981008" y="13069"/>
                  <a:pt x="993648" y="10160"/>
                  <a:pt x="1005840" y="6096"/>
                </a:cubicBezTo>
                <a:lnTo>
                  <a:pt x="1024128" y="0"/>
                </a:lnTo>
                <a:cubicBezTo>
                  <a:pt x="1024339" y="53"/>
                  <a:pt x="1063885" y="9277"/>
                  <a:pt x="1066800" y="12192"/>
                </a:cubicBezTo>
                <a:cubicBezTo>
                  <a:pt x="1071344" y="16736"/>
                  <a:pt x="1068352" y="25936"/>
                  <a:pt x="1072896" y="30480"/>
                </a:cubicBezTo>
                <a:cubicBezTo>
                  <a:pt x="1093857" y="51441"/>
                  <a:pt x="1104763" y="53294"/>
                  <a:pt x="1127760" y="60960"/>
                </a:cubicBezTo>
                <a:cubicBezTo>
                  <a:pt x="1156409" y="89609"/>
                  <a:pt x="1141266" y="72075"/>
                  <a:pt x="1170432" y="115824"/>
                </a:cubicBezTo>
                <a:lnTo>
                  <a:pt x="1182624" y="134112"/>
                </a:lnTo>
                <a:cubicBezTo>
                  <a:pt x="1186688" y="140208"/>
                  <a:pt x="1192499" y="145449"/>
                  <a:pt x="1194816" y="152400"/>
                </a:cubicBezTo>
                <a:cubicBezTo>
                  <a:pt x="1198880" y="164592"/>
                  <a:pt x="1199879" y="178283"/>
                  <a:pt x="1207008" y="188976"/>
                </a:cubicBezTo>
                <a:cubicBezTo>
                  <a:pt x="1215136" y="201168"/>
                  <a:pt x="1226758" y="211651"/>
                  <a:pt x="1231392" y="225552"/>
                </a:cubicBezTo>
                <a:cubicBezTo>
                  <a:pt x="1239058" y="248549"/>
                  <a:pt x="1240911" y="259455"/>
                  <a:pt x="1261872" y="280416"/>
                </a:cubicBezTo>
                <a:cubicBezTo>
                  <a:pt x="1290521" y="309065"/>
                  <a:pt x="1275378" y="291531"/>
                  <a:pt x="1304544" y="335280"/>
                </a:cubicBezTo>
                <a:lnTo>
                  <a:pt x="1316736" y="353568"/>
                </a:lnTo>
                <a:lnTo>
                  <a:pt x="1328928" y="371856"/>
                </a:lnTo>
                <a:cubicBezTo>
                  <a:pt x="1333782" y="391273"/>
                  <a:pt x="1338024" y="406598"/>
                  <a:pt x="1341120" y="426720"/>
                </a:cubicBezTo>
                <a:cubicBezTo>
                  <a:pt x="1343611" y="442912"/>
                  <a:pt x="1343783" y="459469"/>
                  <a:pt x="1347216" y="475488"/>
                </a:cubicBezTo>
                <a:cubicBezTo>
                  <a:pt x="1362237" y="545584"/>
                  <a:pt x="1351988" y="486224"/>
                  <a:pt x="1371600" y="530352"/>
                </a:cubicBezTo>
                <a:cubicBezTo>
                  <a:pt x="1390555" y="573000"/>
                  <a:pt x="1378934" y="559689"/>
                  <a:pt x="1389888" y="603504"/>
                </a:cubicBezTo>
                <a:cubicBezTo>
                  <a:pt x="1393005" y="615972"/>
                  <a:pt x="1394951" y="629387"/>
                  <a:pt x="1402080" y="640080"/>
                </a:cubicBezTo>
                <a:cubicBezTo>
                  <a:pt x="1406144" y="646176"/>
                  <a:pt x="1411296" y="651673"/>
                  <a:pt x="1414272" y="658368"/>
                </a:cubicBezTo>
                <a:cubicBezTo>
                  <a:pt x="1419491" y="670112"/>
                  <a:pt x="1422400" y="682752"/>
                  <a:pt x="1426464" y="694944"/>
                </a:cubicBezTo>
                <a:lnTo>
                  <a:pt x="1432560" y="713232"/>
                </a:lnTo>
                <a:lnTo>
                  <a:pt x="1438656" y="731520"/>
                </a:lnTo>
                <a:cubicBezTo>
                  <a:pt x="1440688" y="737616"/>
                  <a:pt x="1441188" y="744461"/>
                  <a:pt x="1444752" y="749808"/>
                </a:cubicBezTo>
                <a:cubicBezTo>
                  <a:pt x="1460508" y="773443"/>
                  <a:pt x="1454627" y="761145"/>
                  <a:pt x="1463040" y="786384"/>
                </a:cubicBezTo>
                <a:cubicBezTo>
                  <a:pt x="1456808" y="861174"/>
                  <a:pt x="1438755" y="932986"/>
                  <a:pt x="1463040" y="1005840"/>
                </a:cubicBezTo>
                <a:cubicBezTo>
                  <a:pt x="1482663" y="1064708"/>
                  <a:pt x="1451197" y="973184"/>
                  <a:pt x="1481328" y="1048512"/>
                </a:cubicBezTo>
                <a:cubicBezTo>
                  <a:pt x="1486101" y="1060444"/>
                  <a:pt x="1489456" y="1072896"/>
                  <a:pt x="1493520" y="1085088"/>
                </a:cubicBezTo>
                <a:lnTo>
                  <a:pt x="1499616" y="1103376"/>
                </a:lnTo>
                <a:cubicBezTo>
                  <a:pt x="1501648" y="1125728"/>
                  <a:pt x="1503090" y="1148142"/>
                  <a:pt x="1505712" y="1170432"/>
                </a:cubicBezTo>
                <a:cubicBezTo>
                  <a:pt x="1510192" y="1208508"/>
                  <a:pt x="1510840" y="1199602"/>
                  <a:pt x="1517904" y="1231392"/>
                </a:cubicBezTo>
                <a:cubicBezTo>
                  <a:pt x="1527712" y="1275529"/>
                  <a:pt x="1519203" y="1247480"/>
                  <a:pt x="1530096" y="1280160"/>
                </a:cubicBezTo>
                <a:cubicBezTo>
                  <a:pt x="1522734" y="1309608"/>
                  <a:pt x="1517904" y="1324302"/>
                  <a:pt x="1517904" y="1359408"/>
                </a:cubicBezTo>
                <a:cubicBezTo>
                  <a:pt x="1517904" y="1408103"/>
                  <a:pt x="1522147" y="1423295"/>
                  <a:pt x="1530096" y="1463040"/>
                </a:cubicBezTo>
                <a:cubicBezTo>
                  <a:pt x="1520558" y="1491654"/>
                  <a:pt x="1517904" y="1495358"/>
                  <a:pt x="1517904" y="1536192"/>
                </a:cubicBezTo>
                <a:cubicBezTo>
                  <a:pt x="1517904" y="1548552"/>
                  <a:pt x="1516912" y="1562642"/>
                  <a:pt x="1524000" y="1572768"/>
                </a:cubicBezTo>
                <a:lnTo>
                  <a:pt x="1578864" y="1609344"/>
                </a:lnTo>
                <a:cubicBezTo>
                  <a:pt x="1584960" y="1613408"/>
                  <a:pt x="1591971" y="1616355"/>
                  <a:pt x="1597152" y="1621536"/>
                </a:cubicBezTo>
                <a:lnTo>
                  <a:pt x="1615440" y="163982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85607" y="5088801"/>
            <a:ext cx="607612" cy="908304"/>
          </a:xfrm>
          <a:custGeom>
            <a:avLst/>
            <a:gdLst>
              <a:gd name="connsiteX0" fmla="*/ 465789 w 607612"/>
              <a:gd name="connsiteY0" fmla="*/ 0 h 908304"/>
              <a:gd name="connsiteX1" fmla="*/ 447501 w 607612"/>
              <a:gd name="connsiteY1" fmla="*/ 12192 h 908304"/>
              <a:gd name="connsiteX2" fmla="*/ 441405 w 607612"/>
              <a:gd name="connsiteY2" fmla="*/ 30480 h 908304"/>
              <a:gd name="connsiteX3" fmla="*/ 404829 w 607612"/>
              <a:gd name="connsiteY3" fmla="*/ 42672 h 908304"/>
              <a:gd name="connsiteX4" fmla="*/ 386541 w 607612"/>
              <a:gd name="connsiteY4" fmla="*/ 54864 h 908304"/>
              <a:gd name="connsiteX5" fmla="*/ 301197 w 607612"/>
              <a:gd name="connsiteY5" fmla="*/ 67056 h 908304"/>
              <a:gd name="connsiteX6" fmla="*/ 295101 w 607612"/>
              <a:gd name="connsiteY6" fmla="*/ 91440 h 908304"/>
              <a:gd name="connsiteX7" fmla="*/ 337773 w 607612"/>
              <a:gd name="connsiteY7" fmla="*/ 134112 h 908304"/>
              <a:gd name="connsiteX8" fmla="*/ 362157 w 607612"/>
              <a:gd name="connsiteY8" fmla="*/ 170688 h 908304"/>
              <a:gd name="connsiteX9" fmla="*/ 325581 w 607612"/>
              <a:gd name="connsiteY9" fmla="*/ 182880 h 908304"/>
              <a:gd name="connsiteX10" fmla="*/ 307293 w 607612"/>
              <a:gd name="connsiteY10" fmla="*/ 188976 h 908304"/>
              <a:gd name="connsiteX11" fmla="*/ 258525 w 607612"/>
              <a:gd name="connsiteY11" fmla="*/ 219456 h 908304"/>
              <a:gd name="connsiteX12" fmla="*/ 240237 w 607612"/>
              <a:gd name="connsiteY12" fmla="*/ 225552 h 908304"/>
              <a:gd name="connsiteX13" fmla="*/ 221949 w 607612"/>
              <a:gd name="connsiteY13" fmla="*/ 237744 h 908304"/>
              <a:gd name="connsiteX14" fmla="*/ 130509 w 607612"/>
              <a:gd name="connsiteY14" fmla="*/ 249936 h 908304"/>
              <a:gd name="connsiteX15" fmla="*/ 81741 w 607612"/>
              <a:gd name="connsiteY15" fmla="*/ 262128 h 908304"/>
              <a:gd name="connsiteX16" fmla="*/ 63453 w 607612"/>
              <a:gd name="connsiteY16" fmla="*/ 274320 h 908304"/>
              <a:gd name="connsiteX17" fmla="*/ 39069 w 607612"/>
              <a:gd name="connsiteY17" fmla="*/ 310896 h 908304"/>
              <a:gd name="connsiteX18" fmla="*/ 20781 w 607612"/>
              <a:gd name="connsiteY18" fmla="*/ 323088 h 908304"/>
              <a:gd name="connsiteX19" fmla="*/ 8589 w 607612"/>
              <a:gd name="connsiteY19" fmla="*/ 341376 h 908304"/>
              <a:gd name="connsiteX20" fmla="*/ 8589 w 607612"/>
              <a:gd name="connsiteY20" fmla="*/ 451104 h 908304"/>
              <a:gd name="connsiteX21" fmla="*/ 32973 w 607612"/>
              <a:gd name="connsiteY21" fmla="*/ 487680 h 908304"/>
              <a:gd name="connsiteX22" fmla="*/ 51261 w 607612"/>
              <a:gd name="connsiteY22" fmla="*/ 493776 h 908304"/>
              <a:gd name="connsiteX23" fmla="*/ 63453 w 607612"/>
              <a:gd name="connsiteY23" fmla="*/ 512064 h 908304"/>
              <a:gd name="connsiteX24" fmla="*/ 81741 w 607612"/>
              <a:gd name="connsiteY24" fmla="*/ 548640 h 908304"/>
              <a:gd name="connsiteX25" fmla="*/ 100029 w 607612"/>
              <a:gd name="connsiteY25" fmla="*/ 554736 h 908304"/>
              <a:gd name="connsiteX26" fmla="*/ 130509 w 607612"/>
              <a:gd name="connsiteY26" fmla="*/ 603504 h 908304"/>
              <a:gd name="connsiteX27" fmla="*/ 142701 w 607612"/>
              <a:gd name="connsiteY27" fmla="*/ 621792 h 908304"/>
              <a:gd name="connsiteX28" fmla="*/ 197565 w 607612"/>
              <a:gd name="connsiteY28" fmla="*/ 646176 h 908304"/>
              <a:gd name="connsiteX29" fmla="*/ 234141 w 607612"/>
              <a:gd name="connsiteY29" fmla="*/ 658368 h 908304"/>
              <a:gd name="connsiteX30" fmla="*/ 258525 w 607612"/>
              <a:gd name="connsiteY30" fmla="*/ 664464 h 908304"/>
              <a:gd name="connsiteX31" fmla="*/ 313389 w 607612"/>
              <a:gd name="connsiteY31" fmla="*/ 670560 h 908304"/>
              <a:gd name="connsiteX32" fmla="*/ 398733 w 607612"/>
              <a:gd name="connsiteY32" fmla="*/ 676656 h 908304"/>
              <a:gd name="connsiteX33" fmla="*/ 465789 w 607612"/>
              <a:gd name="connsiteY33" fmla="*/ 688848 h 908304"/>
              <a:gd name="connsiteX34" fmla="*/ 496269 w 607612"/>
              <a:gd name="connsiteY34" fmla="*/ 694944 h 908304"/>
              <a:gd name="connsiteX35" fmla="*/ 532845 w 607612"/>
              <a:gd name="connsiteY35" fmla="*/ 707136 h 908304"/>
              <a:gd name="connsiteX36" fmla="*/ 557229 w 607612"/>
              <a:gd name="connsiteY36" fmla="*/ 737616 h 908304"/>
              <a:gd name="connsiteX37" fmla="*/ 563325 w 607612"/>
              <a:gd name="connsiteY37" fmla="*/ 762000 h 908304"/>
              <a:gd name="connsiteX38" fmla="*/ 587709 w 607612"/>
              <a:gd name="connsiteY38" fmla="*/ 798576 h 908304"/>
              <a:gd name="connsiteX39" fmla="*/ 599901 w 607612"/>
              <a:gd name="connsiteY39" fmla="*/ 908304 h 90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7612" h="908304">
                <a:moveTo>
                  <a:pt x="465789" y="0"/>
                </a:moveTo>
                <a:cubicBezTo>
                  <a:pt x="459693" y="4064"/>
                  <a:pt x="452078" y="6471"/>
                  <a:pt x="447501" y="12192"/>
                </a:cubicBezTo>
                <a:cubicBezTo>
                  <a:pt x="443487" y="17210"/>
                  <a:pt x="446634" y="26745"/>
                  <a:pt x="441405" y="30480"/>
                </a:cubicBezTo>
                <a:cubicBezTo>
                  <a:pt x="430947" y="37950"/>
                  <a:pt x="404829" y="42672"/>
                  <a:pt x="404829" y="42672"/>
                </a:cubicBezTo>
                <a:cubicBezTo>
                  <a:pt x="398733" y="46736"/>
                  <a:pt x="393492" y="52547"/>
                  <a:pt x="386541" y="54864"/>
                </a:cubicBezTo>
                <a:cubicBezTo>
                  <a:pt x="375994" y="58380"/>
                  <a:pt x="306312" y="66417"/>
                  <a:pt x="301197" y="67056"/>
                </a:cubicBezTo>
                <a:cubicBezTo>
                  <a:pt x="299165" y="75184"/>
                  <a:pt x="292694" y="83415"/>
                  <a:pt x="295101" y="91440"/>
                </a:cubicBezTo>
                <a:cubicBezTo>
                  <a:pt x="305970" y="127669"/>
                  <a:pt x="313074" y="125879"/>
                  <a:pt x="337773" y="134112"/>
                </a:cubicBezTo>
                <a:cubicBezTo>
                  <a:pt x="345901" y="146304"/>
                  <a:pt x="376058" y="166054"/>
                  <a:pt x="362157" y="170688"/>
                </a:cubicBezTo>
                <a:lnTo>
                  <a:pt x="325581" y="182880"/>
                </a:lnTo>
                <a:lnTo>
                  <a:pt x="307293" y="188976"/>
                </a:lnTo>
                <a:cubicBezTo>
                  <a:pt x="287972" y="217957"/>
                  <a:pt x="302052" y="204947"/>
                  <a:pt x="258525" y="219456"/>
                </a:cubicBezTo>
                <a:lnTo>
                  <a:pt x="240237" y="225552"/>
                </a:lnTo>
                <a:cubicBezTo>
                  <a:pt x="234141" y="229616"/>
                  <a:pt x="228809" y="235172"/>
                  <a:pt x="221949" y="237744"/>
                </a:cubicBezTo>
                <a:cubicBezTo>
                  <a:pt x="203029" y="244839"/>
                  <a:pt x="139527" y="248734"/>
                  <a:pt x="130509" y="249936"/>
                </a:cubicBezTo>
                <a:cubicBezTo>
                  <a:pt x="105988" y="253205"/>
                  <a:pt x="102255" y="255290"/>
                  <a:pt x="81741" y="262128"/>
                </a:cubicBezTo>
                <a:cubicBezTo>
                  <a:pt x="75645" y="266192"/>
                  <a:pt x="68278" y="268806"/>
                  <a:pt x="63453" y="274320"/>
                </a:cubicBezTo>
                <a:cubicBezTo>
                  <a:pt x="53804" y="285347"/>
                  <a:pt x="51261" y="302768"/>
                  <a:pt x="39069" y="310896"/>
                </a:cubicBezTo>
                <a:lnTo>
                  <a:pt x="20781" y="323088"/>
                </a:lnTo>
                <a:cubicBezTo>
                  <a:pt x="16717" y="329184"/>
                  <a:pt x="10517" y="334308"/>
                  <a:pt x="8589" y="341376"/>
                </a:cubicBezTo>
                <a:cubicBezTo>
                  <a:pt x="652" y="370477"/>
                  <a:pt x="0" y="423618"/>
                  <a:pt x="8589" y="451104"/>
                </a:cubicBezTo>
                <a:cubicBezTo>
                  <a:pt x="12960" y="465090"/>
                  <a:pt x="24845" y="475488"/>
                  <a:pt x="32973" y="487680"/>
                </a:cubicBezTo>
                <a:cubicBezTo>
                  <a:pt x="36537" y="493027"/>
                  <a:pt x="45165" y="491744"/>
                  <a:pt x="51261" y="493776"/>
                </a:cubicBezTo>
                <a:cubicBezTo>
                  <a:pt x="55325" y="499872"/>
                  <a:pt x="60176" y="505511"/>
                  <a:pt x="63453" y="512064"/>
                </a:cubicBezTo>
                <a:cubicBezTo>
                  <a:pt x="70815" y="526789"/>
                  <a:pt x="67182" y="536993"/>
                  <a:pt x="81741" y="548640"/>
                </a:cubicBezTo>
                <a:cubicBezTo>
                  <a:pt x="86759" y="552654"/>
                  <a:pt x="93933" y="552704"/>
                  <a:pt x="100029" y="554736"/>
                </a:cubicBezTo>
                <a:cubicBezTo>
                  <a:pt x="114538" y="598263"/>
                  <a:pt x="101528" y="584183"/>
                  <a:pt x="130509" y="603504"/>
                </a:cubicBezTo>
                <a:cubicBezTo>
                  <a:pt x="134573" y="609600"/>
                  <a:pt x="137520" y="616611"/>
                  <a:pt x="142701" y="621792"/>
                </a:cubicBezTo>
                <a:cubicBezTo>
                  <a:pt x="157192" y="636283"/>
                  <a:pt x="179457" y="640140"/>
                  <a:pt x="197565" y="646176"/>
                </a:cubicBezTo>
                <a:lnTo>
                  <a:pt x="234141" y="658368"/>
                </a:lnTo>
                <a:cubicBezTo>
                  <a:pt x="242089" y="661017"/>
                  <a:pt x="250244" y="663190"/>
                  <a:pt x="258525" y="664464"/>
                </a:cubicBezTo>
                <a:cubicBezTo>
                  <a:pt x="276712" y="667262"/>
                  <a:pt x="295058" y="668966"/>
                  <a:pt x="313389" y="670560"/>
                </a:cubicBezTo>
                <a:cubicBezTo>
                  <a:pt x="341802" y="673031"/>
                  <a:pt x="370341" y="673952"/>
                  <a:pt x="398733" y="676656"/>
                </a:cubicBezTo>
                <a:cubicBezTo>
                  <a:pt x="444964" y="681059"/>
                  <a:pt x="430227" y="680945"/>
                  <a:pt x="465789" y="688848"/>
                </a:cubicBezTo>
                <a:cubicBezTo>
                  <a:pt x="475903" y="691096"/>
                  <a:pt x="486273" y="692218"/>
                  <a:pt x="496269" y="694944"/>
                </a:cubicBezTo>
                <a:cubicBezTo>
                  <a:pt x="508668" y="698325"/>
                  <a:pt x="532845" y="707136"/>
                  <a:pt x="532845" y="707136"/>
                </a:cubicBezTo>
                <a:cubicBezTo>
                  <a:pt x="552774" y="766923"/>
                  <a:pt x="520464" y="682469"/>
                  <a:pt x="557229" y="737616"/>
                </a:cubicBezTo>
                <a:cubicBezTo>
                  <a:pt x="561876" y="744587"/>
                  <a:pt x="559578" y="754506"/>
                  <a:pt x="563325" y="762000"/>
                </a:cubicBezTo>
                <a:cubicBezTo>
                  <a:pt x="569878" y="775106"/>
                  <a:pt x="583075" y="784675"/>
                  <a:pt x="587709" y="798576"/>
                </a:cubicBezTo>
                <a:cubicBezTo>
                  <a:pt x="607612" y="858285"/>
                  <a:pt x="599901" y="822301"/>
                  <a:pt x="599901" y="90830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57108" y="4169134"/>
            <a:ext cx="276298" cy="41461"/>
          </a:xfrm>
          <a:custGeom>
            <a:avLst/>
            <a:gdLst>
              <a:gd name="connsiteX0" fmla="*/ 0 w 276298"/>
              <a:gd name="connsiteY0" fmla="*/ 36381 h 41461"/>
              <a:gd name="connsiteX1" fmla="*/ 15240 w 276298"/>
              <a:gd name="connsiteY1" fmla="*/ 41461 h 41461"/>
              <a:gd name="connsiteX2" fmla="*/ 30480 w 276298"/>
              <a:gd name="connsiteY2" fmla="*/ 36381 h 41461"/>
              <a:gd name="connsiteX3" fmla="*/ 81280 w 276298"/>
              <a:gd name="connsiteY3" fmla="*/ 31301 h 41461"/>
              <a:gd name="connsiteX4" fmla="*/ 116840 w 276298"/>
              <a:gd name="connsiteY4" fmla="*/ 21141 h 41461"/>
              <a:gd name="connsiteX5" fmla="*/ 177800 w 276298"/>
              <a:gd name="connsiteY5" fmla="*/ 16061 h 41461"/>
              <a:gd name="connsiteX6" fmla="*/ 208280 w 276298"/>
              <a:gd name="connsiteY6" fmla="*/ 10981 h 41461"/>
              <a:gd name="connsiteX7" fmla="*/ 243840 w 276298"/>
              <a:gd name="connsiteY7" fmla="*/ 5901 h 41461"/>
              <a:gd name="connsiteX8" fmla="*/ 274320 w 276298"/>
              <a:gd name="connsiteY8" fmla="*/ 821 h 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98" h="41461">
                <a:moveTo>
                  <a:pt x="0" y="36381"/>
                </a:moveTo>
                <a:cubicBezTo>
                  <a:pt x="5080" y="38074"/>
                  <a:pt x="9885" y="41461"/>
                  <a:pt x="15240" y="41461"/>
                </a:cubicBezTo>
                <a:cubicBezTo>
                  <a:pt x="20595" y="41461"/>
                  <a:pt x="25187" y="37195"/>
                  <a:pt x="30480" y="36381"/>
                </a:cubicBezTo>
                <a:cubicBezTo>
                  <a:pt x="47300" y="33793"/>
                  <a:pt x="64347" y="32994"/>
                  <a:pt x="81280" y="31301"/>
                </a:cubicBezTo>
                <a:cubicBezTo>
                  <a:pt x="91402" y="27927"/>
                  <a:pt x="106634" y="22417"/>
                  <a:pt x="116840" y="21141"/>
                </a:cubicBezTo>
                <a:cubicBezTo>
                  <a:pt x="137073" y="18612"/>
                  <a:pt x="157534" y="18313"/>
                  <a:pt x="177800" y="16061"/>
                </a:cubicBezTo>
                <a:cubicBezTo>
                  <a:pt x="188037" y="14924"/>
                  <a:pt x="198100" y="12547"/>
                  <a:pt x="208280" y="10981"/>
                </a:cubicBezTo>
                <a:cubicBezTo>
                  <a:pt x="220114" y="9160"/>
                  <a:pt x="232059" y="8043"/>
                  <a:pt x="243840" y="5901"/>
                </a:cubicBezTo>
                <a:cubicBezTo>
                  <a:pt x="276298" y="0"/>
                  <a:pt x="252884" y="821"/>
                  <a:pt x="274320" y="82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22" grpId="0" animBg="1"/>
      <p:bldP spid="22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57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742949"/>
            <a:ext cx="82759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Staff Recommendation</a:t>
            </a:r>
            <a:endParaRPr lang="en-US" sz="12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Approve Resolution No. 2013-25 which:</a:t>
            </a:r>
          </a:p>
          <a:p>
            <a:pPr algn="ctr"/>
            <a:endParaRPr lang="en-US" sz="24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800" b="1" dirty="0" smtClean="0">
              <a:solidFill>
                <a:srgbClr val="3366CC"/>
              </a:solidFill>
              <a:latin typeface="Blue Highway" pitchFamily="2" charset="0"/>
            </a:endParaRPr>
          </a:p>
          <a:p>
            <a:pPr algn="ctr"/>
            <a:endParaRPr lang="en-US" sz="36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910" y="2909442"/>
            <a:ext cx="8011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Approves a letter indicating the Non-federal Sponsor’s request     for a Locally Preferred Plan Waiver for the American River Common Features General Re-evaluation Report.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Delegate to the Executive Officer authority to sign the Letter.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982638"/>
            <a:ext cx="8229600" cy="8683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Questions?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1" y="1377540"/>
            <a:ext cx="72298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CVFPB / DWR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Ajala M. Ali, Project Manager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916-574-1454</a:t>
            </a:r>
          </a:p>
          <a:p>
            <a:pPr lvl="2"/>
            <a:r>
              <a:rPr lang="en-US" dirty="0" smtClean="0">
                <a:solidFill>
                  <a:srgbClr val="008080"/>
                </a:solidFill>
                <a:hlinkClick r:id="rId3"/>
              </a:rPr>
              <a:t>Ajala.Ali@water.ca.gov</a:t>
            </a:r>
            <a:endParaRPr lang="en-US" dirty="0" smtClean="0">
              <a:solidFill>
                <a:srgbClr val="008080"/>
              </a:solidFill>
            </a:endParaRPr>
          </a:p>
          <a:p>
            <a:pPr lvl="2"/>
            <a:endParaRPr lang="en-US" dirty="0" smtClean="0">
              <a:solidFill>
                <a:srgbClr val="00808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USACE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David McDaniel, Chief Levee Programs Branch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916-557-7442</a:t>
            </a:r>
          </a:p>
          <a:p>
            <a:pPr lvl="2"/>
            <a:r>
              <a:rPr lang="en-US" dirty="0" smtClean="0">
                <a:solidFill>
                  <a:srgbClr val="008080"/>
                </a:solidFill>
              </a:rPr>
              <a:t>David.P.McDaniel@udace.army.mil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SAFCA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Pete Ghelfi, PE, Director of Engineering</a:t>
            </a:r>
            <a:endParaRPr lang="en-US" sz="2200" dirty="0" smtClean="0"/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916-874-8733</a:t>
            </a:r>
          </a:p>
          <a:p>
            <a:pPr lvl="2"/>
            <a:r>
              <a:rPr lang="en-US" dirty="0" smtClean="0">
                <a:solidFill>
                  <a:srgbClr val="008080"/>
                </a:solidFill>
              </a:rPr>
              <a:t>Ghelfip@saccounty.net</a:t>
            </a:r>
          </a:p>
          <a:p>
            <a:pPr lvl="2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27" y="1001688"/>
            <a:ext cx="8229600" cy="8683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CC"/>
                </a:solidFill>
              </a:rPr>
              <a:t>Sponsors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069921" y="1595021"/>
            <a:ext cx="56928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Federal Sponsor:</a:t>
            </a:r>
          </a:p>
          <a:p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United States Army Corps of Engineers</a:t>
            </a:r>
          </a:p>
          <a:p>
            <a:r>
              <a:rPr lang="en-US" sz="2400" dirty="0" smtClean="0"/>
              <a:t>Sacramento District  (USACE)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Non-federal Sponsors:</a:t>
            </a:r>
          </a:p>
          <a:p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Central Valley Flood Protection Board (Board)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Sacramento Area Flood Control </a:t>
            </a:r>
            <a:r>
              <a:rPr lang="en-US" sz="2400" dirty="0" smtClean="0"/>
              <a:t>Agency (SAFCA)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7" name="Picture 7" descr="612px-US-ArmyCorpsOfEngineers-Logo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57" y="2065829"/>
            <a:ext cx="14668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VFPB_logo_update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63" y="3803941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con_safca.jpg"/>
          <p:cNvPicPr>
            <a:picLocks noChangeAspect="1"/>
          </p:cNvPicPr>
          <p:nvPr/>
        </p:nvPicPr>
        <p:blipFill>
          <a:blip r:embed="rId5" cstate="print"/>
          <a:srcRect l="-7143" t="14286" r="-7143" b="25000"/>
          <a:stretch>
            <a:fillRect/>
          </a:stretch>
        </p:blipFill>
        <p:spPr>
          <a:xfrm>
            <a:off x="453788" y="5337412"/>
            <a:ext cx="1676400" cy="89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57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89" y="2377593"/>
            <a:ext cx="8275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 Approves a letter indicating the Non-federal Sponsor’s request     for a Locally Preferred Plan Waiver for the American River Common Features General Re-evaluation Report.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Delegate to the Executive Officer authority to sign the Letter.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7177"/>
            <a:ext cx="827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Requested Board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GRR Vicinity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14" t="11915" r="61206" b="1605"/>
          <a:stretch>
            <a:fillRect/>
          </a:stretch>
        </p:blipFill>
        <p:spPr bwMode="auto">
          <a:xfrm>
            <a:off x="3852441" y="1542326"/>
            <a:ext cx="5058888" cy="5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2005" y="1559588"/>
            <a:ext cx="33971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American River Common Features GRR:</a:t>
            </a:r>
          </a:p>
          <a:p>
            <a:endParaRPr lang="en-US" dirty="0" smtClean="0"/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Evaluate levee improvement alternatives for  the Sacramento area.</a:t>
            </a:r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American River North Basin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American River South Basin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 err="1" smtClean="0"/>
              <a:t>Natomas</a:t>
            </a:r>
            <a:r>
              <a:rPr lang="en-US" sz="1400" dirty="0" smtClean="0"/>
              <a:t> Basin</a:t>
            </a:r>
          </a:p>
          <a:p>
            <a:pPr marL="287338" indent="-287338">
              <a:buFont typeface="Arial" pitchFamily="34" charset="0"/>
              <a:buChar char="•"/>
            </a:pPr>
            <a:endParaRPr lang="en-US" dirty="0" smtClean="0"/>
          </a:p>
          <a:p>
            <a:pPr marL="287338" indent="-287338">
              <a:buFont typeface="Arial" pitchFamily="34" charset="0"/>
              <a:buChar char="•"/>
            </a:pPr>
            <a:r>
              <a:rPr lang="en-US" dirty="0" smtClean="0"/>
              <a:t>Determine the extent of the federal interest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7338" indent="-287338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7338" indent="-28733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730496" y="1999488"/>
            <a:ext cx="1750518" cy="2389632"/>
          </a:xfrm>
          <a:custGeom>
            <a:avLst/>
            <a:gdLst>
              <a:gd name="connsiteX0" fmla="*/ 310896 w 1750518"/>
              <a:gd name="connsiteY0" fmla="*/ 469392 h 2389632"/>
              <a:gd name="connsiteX1" fmla="*/ 341376 w 1750518"/>
              <a:gd name="connsiteY1" fmla="*/ 438912 h 2389632"/>
              <a:gd name="connsiteX2" fmla="*/ 365760 w 1750518"/>
              <a:gd name="connsiteY2" fmla="*/ 384048 h 2389632"/>
              <a:gd name="connsiteX3" fmla="*/ 384048 w 1750518"/>
              <a:gd name="connsiteY3" fmla="*/ 377952 h 2389632"/>
              <a:gd name="connsiteX4" fmla="*/ 420624 w 1750518"/>
              <a:gd name="connsiteY4" fmla="*/ 353568 h 2389632"/>
              <a:gd name="connsiteX5" fmla="*/ 426720 w 1750518"/>
              <a:gd name="connsiteY5" fmla="*/ 335280 h 2389632"/>
              <a:gd name="connsiteX6" fmla="*/ 445008 w 1750518"/>
              <a:gd name="connsiteY6" fmla="*/ 323088 h 2389632"/>
              <a:gd name="connsiteX7" fmla="*/ 518160 w 1750518"/>
              <a:gd name="connsiteY7" fmla="*/ 310896 h 2389632"/>
              <a:gd name="connsiteX8" fmla="*/ 554736 w 1750518"/>
              <a:gd name="connsiteY8" fmla="*/ 298704 h 2389632"/>
              <a:gd name="connsiteX9" fmla="*/ 573024 w 1750518"/>
              <a:gd name="connsiteY9" fmla="*/ 256032 h 2389632"/>
              <a:gd name="connsiteX10" fmla="*/ 591312 w 1750518"/>
              <a:gd name="connsiteY10" fmla="*/ 249936 h 2389632"/>
              <a:gd name="connsiteX11" fmla="*/ 627888 w 1750518"/>
              <a:gd name="connsiteY11" fmla="*/ 225552 h 2389632"/>
              <a:gd name="connsiteX12" fmla="*/ 694944 w 1750518"/>
              <a:gd name="connsiteY12" fmla="*/ 207264 h 2389632"/>
              <a:gd name="connsiteX13" fmla="*/ 713232 w 1750518"/>
              <a:gd name="connsiteY13" fmla="*/ 201168 h 2389632"/>
              <a:gd name="connsiteX14" fmla="*/ 743712 w 1750518"/>
              <a:gd name="connsiteY14" fmla="*/ 176784 h 2389632"/>
              <a:gd name="connsiteX15" fmla="*/ 762000 w 1750518"/>
              <a:gd name="connsiteY15" fmla="*/ 164592 h 2389632"/>
              <a:gd name="connsiteX16" fmla="*/ 798576 w 1750518"/>
              <a:gd name="connsiteY16" fmla="*/ 152400 h 2389632"/>
              <a:gd name="connsiteX17" fmla="*/ 816864 w 1750518"/>
              <a:gd name="connsiteY17" fmla="*/ 140208 h 2389632"/>
              <a:gd name="connsiteX18" fmla="*/ 871728 w 1750518"/>
              <a:gd name="connsiteY18" fmla="*/ 115824 h 2389632"/>
              <a:gd name="connsiteX19" fmla="*/ 896112 w 1750518"/>
              <a:gd name="connsiteY19" fmla="*/ 79248 h 2389632"/>
              <a:gd name="connsiteX20" fmla="*/ 932688 w 1750518"/>
              <a:gd name="connsiteY20" fmla="*/ 60960 h 2389632"/>
              <a:gd name="connsiteX21" fmla="*/ 975360 w 1750518"/>
              <a:gd name="connsiteY21" fmla="*/ 42672 h 2389632"/>
              <a:gd name="connsiteX22" fmla="*/ 999744 w 1750518"/>
              <a:gd name="connsiteY22" fmla="*/ 18288 h 2389632"/>
              <a:gd name="connsiteX23" fmla="*/ 1011936 w 1750518"/>
              <a:gd name="connsiteY23" fmla="*/ 0 h 2389632"/>
              <a:gd name="connsiteX24" fmla="*/ 1085088 w 1750518"/>
              <a:gd name="connsiteY24" fmla="*/ 12192 h 2389632"/>
              <a:gd name="connsiteX25" fmla="*/ 1103376 w 1750518"/>
              <a:gd name="connsiteY25" fmla="*/ 24384 h 2389632"/>
              <a:gd name="connsiteX26" fmla="*/ 1121664 w 1750518"/>
              <a:gd name="connsiteY26" fmla="*/ 42672 h 2389632"/>
              <a:gd name="connsiteX27" fmla="*/ 1139952 w 1750518"/>
              <a:gd name="connsiteY27" fmla="*/ 79248 h 2389632"/>
              <a:gd name="connsiteX28" fmla="*/ 1146048 w 1750518"/>
              <a:gd name="connsiteY28" fmla="*/ 97536 h 2389632"/>
              <a:gd name="connsiteX29" fmla="*/ 1194816 w 1750518"/>
              <a:gd name="connsiteY29" fmla="*/ 152400 h 2389632"/>
              <a:gd name="connsiteX30" fmla="*/ 1231392 w 1750518"/>
              <a:gd name="connsiteY30" fmla="*/ 182880 h 2389632"/>
              <a:gd name="connsiteX31" fmla="*/ 1243584 w 1750518"/>
              <a:gd name="connsiteY31" fmla="*/ 201168 h 2389632"/>
              <a:gd name="connsiteX32" fmla="*/ 1261872 w 1750518"/>
              <a:gd name="connsiteY32" fmla="*/ 219456 h 2389632"/>
              <a:gd name="connsiteX33" fmla="*/ 1267968 w 1750518"/>
              <a:gd name="connsiteY33" fmla="*/ 237744 h 2389632"/>
              <a:gd name="connsiteX34" fmla="*/ 1310640 w 1750518"/>
              <a:gd name="connsiteY34" fmla="*/ 280416 h 2389632"/>
              <a:gd name="connsiteX35" fmla="*/ 1328928 w 1750518"/>
              <a:gd name="connsiteY35" fmla="*/ 316992 h 2389632"/>
              <a:gd name="connsiteX36" fmla="*/ 1341120 w 1750518"/>
              <a:gd name="connsiteY36" fmla="*/ 335280 h 2389632"/>
              <a:gd name="connsiteX37" fmla="*/ 1353312 w 1750518"/>
              <a:gd name="connsiteY37" fmla="*/ 371856 h 2389632"/>
              <a:gd name="connsiteX38" fmla="*/ 1359408 w 1750518"/>
              <a:gd name="connsiteY38" fmla="*/ 390144 h 2389632"/>
              <a:gd name="connsiteX39" fmla="*/ 1371600 w 1750518"/>
              <a:gd name="connsiteY39" fmla="*/ 408432 h 2389632"/>
              <a:gd name="connsiteX40" fmla="*/ 1389888 w 1750518"/>
              <a:gd name="connsiteY40" fmla="*/ 445008 h 2389632"/>
              <a:gd name="connsiteX41" fmla="*/ 1408176 w 1750518"/>
              <a:gd name="connsiteY41" fmla="*/ 457200 h 2389632"/>
              <a:gd name="connsiteX42" fmla="*/ 1444752 w 1750518"/>
              <a:gd name="connsiteY42" fmla="*/ 512064 h 2389632"/>
              <a:gd name="connsiteX43" fmla="*/ 1456944 w 1750518"/>
              <a:gd name="connsiteY43" fmla="*/ 530352 h 2389632"/>
              <a:gd name="connsiteX44" fmla="*/ 1450848 w 1750518"/>
              <a:gd name="connsiteY44" fmla="*/ 554736 h 2389632"/>
              <a:gd name="connsiteX45" fmla="*/ 1444752 w 1750518"/>
              <a:gd name="connsiteY45" fmla="*/ 573024 h 2389632"/>
              <a:gd name="connsiteX46" fmla="*/ 1450848 w 1750518"/>
              <a:gd name="connsiteY46" fmla="*/ 780288 h 2389632"/>
              <a:gd name="connsiteX47" fmla="*/ 1463040 w 1750518"/>
              <a:gd name="connsiteY47" fmla="*/ 835152 h 2389632"/>
              <a:gd name="connsiteX48" fmla="*/ 1469136 w 1750518"/>
              <a:gd name="connsiteY48" fmla="*/ 871728 h 2389632"/>
              <a:gd name="connsiteX49" fmla="*/ 1493520 w 1750518"/>
              <a:gd name="connsiteY49" fmla="*/ 926592 h 2389632"/>
              <a:gd name="connsiteX50" fmla="*/ 1505712 w 1750518"/>
              <a:gd name="connsiteY50" fmla="*/ 993648 h 2389632"/>
              <a:gd name="connsiteX51" fmla="*/ 1511808 w 1750518"/>
              <a:gd name="connsiteY51" fmla="*/ 1011936 h 2389632"/>
              <a:gd name="connsiteX52" fmla="*/ 1517904 w 1750518"/>
              <a:gd name="connsiteY52" fmla="*/ 1048512 h 2389632"/>
              <a:gd name="connsiteX53" fmla="*/ 1530096 w 1750518"/>
              <a:gd name="connsiteY53" fmla="*/ 1091184 h 2389632"/>
              <a:gd name="connsiteX54" fmla="*/ 1542288 w 1750518"/>
              <a:gd name="connsiteY54" fmla="*/ 1115568 h 2389632"/>
              <a:gd name="connsiteX55" fmla="*/ 1554480 w 1750518"/>
              <a:gd name="connsiteY55" fmla="*/ 1280160 h 2389632"/>
              <a:gd name="connsiteX56" fmla="*/ 1560576 w 1750518"/>
              <a:gd name="connsiteY56" fmla="*/ 1310640 h 2389632"/>
              <a:gd name="connsiteX57" fmla="*/ 1554480 w 1750518"/>
              <a:gd name="connsiteY57" fmla="*/ 1511808 h 2389632"/>
              <a:gd name="connsiteX58" fmla="*/ 1548384 w 1750518"/>
              <a:gd name="connsiteY58" fmla="*/ 1578864 h 2389632"/>
              <a:gd name="connsiteX59" fmla="*/ 1554480 w 1750518"/>
              <a:gd name="connsiteY59" fmla="*/ 1597152 h 2389632"/>
              <a:gd name="connsiteX60" fmla="*/ 1566672 w 1750518"/>
              <a:gd name="connsiteY60" fmla="*/ 1615440 h 2389632"/>
              <a:gd name="connsiteX61" fmla="*/ 1584960 w 1750518"/>
              <a:gd name="connsiteY61" fmla="*/ 1621536 h 2389632"/>
              <a:gd name="connsiteX62" fmla="*/ 1627632 w 1750518"/>
              <a:gd name="connsiteY62" fmla="*/ 1627632 h 2389632"/>
              <a:gd name="connsiteX63" fmla="*/ 1652016 w 1750518"/>
              <a:gd name="connsiteY63" fmla="*/ 1682496 h 2389632"/>
              <a:gd name="connsiteX64" fmla="*/ 1664208 w 1750518"/>
              <a:gd name="connsiteY64" fmla="*/ 1700784 h 2389632"/>
              <a:gd name="connsiteX65" fmla="*/ 1676400 w 1750518"/>
              <a:gd name="connsiteY65" fmla="*/ 1737360 h 2389632"/>
              <a:gd name="connsiteX66" fmla="*/ 1682496 w 1750518"/>
              <a:gd name="connsiteY66" fmla="*/ 1755648 h 2389632"/>
              <a:gd name="connsiteX67" fmla="*/ 1688592 w 1750518"/>
              <a:gd name="connsiteY67" fmla="*/ 1853184 h 2389632"/>
              <a:gd name="connsiteX68" fmla="*/ 1700784 w 1750518"/>
              <a:gd name="connsiteY68" fmla="*/ 1871472 h 2389632"/>
              <a:gd name="connsiteX69" fmla="*/ 1706880 w 1750518"/>
              <a:gd name="connsiteY69" fmla="*/ 1889760 h 2389632"/>
              <a:gd name="connsiteX70" fmla="*/ 1712976 w 1750518"/>
              <a:gd name="connsiteY70" fmla="*/ 1932432 h 2389632"/>
              <a:gd name="connsiteX71" fmla="*/ 1719072 w 1750518"/>
              <a:gd name="connsiteY71" fmla="*/ 1950720 h 2389632"/>
              <a:gd name="connsiteX72" fmla="*/ 1731264 w 1750518"/>
              <a:gd name="connsiteY72" fmla="*/ 2121408 h 2389632"/>
              <a:gd name="connsiteX73" fmla="*/ 1737360 w 1750518"/>
              <a:gd name="connsiteY73" fmla="*/ 2182368 h 2389632"/>
              <a:gd name="connsiteX74" fmla="*/ 1749552 w 1750518"/>
              <a:gd name="connsiteY74" fmla="*/ 2218944 h 2389632"/>
              <a:gd name="connsiteX75" fmla="*/ 1737360 w 1750518"/>
              <a:gd name="connsiteY75" fmla="*/ 2316480 h 2389632"/>
              <a:gd name="connsiteX76" fmla="*/ 1725168 w 1750518"/>
              <a:gd name="connsiteY76" fmla="*/ 2334768 h 2389632"/>
              <a:gd name="connsiteX77" fmla="*/ 1706880 w 1750518"/>
              <a:gd name="connsiteY77" fmla="*/ 2346960 h 2389632"/>
              <a:gd name="connsiteX78" fmla="*/ 1658112 w 1750518"/>
              <a:gd name="connsiteY78" fmla="*/ 2340864 h 2389632"/>
              <a:gd name="connsiteX79" fmla="*/ 1621536 w 1750518"/>
              <a:gd name="connsiteY79" fmla="*/ 2328672 h 2389632"/>
              <a:gd name="connsiteX80" fmla="*/ 1597152 w 1750518"/>
              <a:gd name="connsiteY80" fmla="*/ 2322576 h 2389632"/>
              <a:gd name="connsiteX81" fmla="*/ 1560576 w 1750518"/>
              <a:gd name="connsiteY81" fmla="*/ 2310384 h 2389632"/>
              <a:gd name="connsiteX82" fmla="*/ 1517904 w 1750518"/>
              <a:gd name="connsiteY82" fmla="*/ 2298192 h 2389632"/>
              <a:gd name="connsiteX83" fmla="*/ 1499616 w 1750518"/>
              <a:gd name="connsiteY83" fmla="*/ 2286000 h 2389632"/>
              <a:gd name="connsiteX84" fmla="*/ 1432560 w 1750518"/>
              <a:gd name="connsiteY84" fmla="*/ 2292096 h 2389632"/>
              <a:gd name="connsiteX85" fmla="*/ 1402080 w 1750518"/>
              <a:gd name="connsiteY85" fmla="*/ 2298192 h 2389632"/>
              <a:gd name="connsiteX86" fmla="*/ 1359408 w 1750518"/>
              <a:gd name="connsiteY86" fmla="*/ 2304288 h 2389632"/>
              <a:gd name="connsiteX87" fmla="*/ 1341120 w 1750518"/>
              <a:gd name="connsiteY87" fmla="*/ 2310384 h 2389632"/>
              <a:gd name="connsiteX88" fmla="*/ 1316736 w 1750518"/>
              <a:gd name="connsiteY88" fmla="*/ 2316480 h 2389632"/>
              <a:gd name="connsiteX89" fmla="*/ 1280160 w 1750518"/>
              <a:gd name="connsiteY89" fmla="*/ 2328672 h 2389632"/>
              <a:gd name="connsiteX90" fmla="*/ 1274064 w 1750518"/>
              <a:gd name="connsiteY90" fmla="*/ 2346960 h 2389632"/>
              <a:gd name="connsiteX91" fmla="*/ 1200912 w 1750518"/>
              <a:gd name="connsiteY91" fmla="*/ 2334768 h 2389632"/>
              <a:gd name="connsiteX92" fmla="*/ 1182624 w 1750518"/>
              <a:gd name="connsiteY92" fmla="*/ 2322576 h 2389632"/>
              <a:gd name="connsiteX93" fmla="*/ 1146048 w 1750518"/>
              <a:gd name="connsiteY93" fmla="*/ 2316480 h 2389632"/>
              <a:gd name="connsiteX94" fmla="*/ 1072896 w 1750518"/>
              <a:gd name="connsiteY94" fmla="*/ 2322576 h 2389632"/>
              <a:gd name="connsiteX95" fmla="*/ 1066800 w 1750518"/>
              <a:gd name="connsiteY95" fmla="*/ 2340864 h 2389632"/>
              <a:gd name="connsiteX96" fmla="*/ 1048512 w 1750518"/>
              <a:gd name="connsiteY96" fmla="*/ 2346960 h 2389632"/>
              <a:gd name="connsiteX97" fmla="*/ 1030224 w 1750518"/>
              <a:gd name="connsiteY97" fmla="*/ 2359152 h 2389632"/>
              <a:gd name="connsiteX98" fmla="*/ 1018032 w 1750518"/>
              <a:gd name="connsiteY98" fmla="*/ 2377440 h 2389632"/>
              <a:gd name="connsiteX99" fmla="*/ 993648 w 1750518"/>
              <a:gd name="connsiteY99" fmla="*/ 2383536 h 2389632"/>
              <a:gd name="connsiteX100" fmla="*/ 975360 w 1750518"/>
              <a:gd name="connsiteY100" fmla="*/ 2389632 h 2389632"/>
              <a:gd name="connsiteX101" fmla="*/ 926592 w 1750518"/>
              <a:gd name="connsiteY101" fmla="*/ 2383536 h 2389632"/>
              <a:gd name="connsiteX102" fmla="*/ 902208 w 1750518"/>
              <a:gd name="connsiteY102" fmla="*/ 2377440 h 2389632"/>
              <a:gd name="connsiteX103" fmla="*/ 859536 w 1750518"/>
              <a:gd name="connsiteY103" fmla="*/ 2334768 h 2389632"/>
              <a:gd name="connsiteX104" fmla="*/ 847344 w 1750518"/>
              <a:gd name="connsiteY104" fmla="*/ 2316480 h 2389632"/>
              <a:gd name="connsiteX105" fmla="*/ 829056 w 1750518"/>
              <a:gd name="connsiteY105" fmla="*/ 2304288 h 2389632"/>
              <a:gd name="connsiteX106" fmla="*/ 822960 w 1750518"/>
              <a:gd name="connsiteY106" fmla="*/ 2286000 h 2389632"/>
              <a:gd name="connsiteX107" fmla="*/ 810768 w 1750518"/>
              <a:gd name="connsiteY107" fmla="*/ 2267712 h 2389632"/>
              <a:gd name="connsiteX108" fmla="*/ 804672 w 1750518"/>
              <a:gd name="connsiteY108" fmla="*/ 2249424 h 2389632"/>
              <a:gd name="connsiteX109" fmla="*/ 762000 w 1750518"/>
              <a:gd name="connsiteY109" fmla="*/ 2200656 h 2389632"/>
              <a:gd name="connsiteX110" fmla="*/ 755904 w 1750518"/>
              <a:gd name="connsiteY110" fmla="*/ 2182368 h 2389632"/>
              <a:gd name="connsiteX111" fmla="*/ 743712 w 1750518"/>
              <a:gd name="connsiteY111" fmla="*/ 2066544 h 2389632"/>
              <a:gd name="connsiteX112" fmla="*/ 725424 w 1750518"/>
              <a:gd name="connsiteY112" fmla="*/ 1981200 h 2389632"/>
              <a:gd name="connsiteX113" fmla="*/ 719328 w 1750518"/>
              <a:gd name="connsiteY113" fmla="*/ 1950720 h 2389632"/>
              <a:gd name="connsiteX114" fmla="*/ 713232 w 1750518"/>
              <a:gd name="connsiteY114" fmla="*/ 1932432 h 2389632"/>
              <a:gd name="connsiteX115" fmla="*/ 694944 w 1750518"/>
              <a:gd name="connsiteY115" fmla="*/ 1883664 h 2389632"/>
              <a:gd name="connsiteX116" fmla="*/ 658368 w 1750518"/>
              <a:gd name="connsiteY116" fmla="*/ 1871472 h 2389632"/>
              <a:gd name="connsiteX117" fmla="*/ 640080 w 1750518"/>
              <a:gd name="connsiteY117" fmla="*/ 1859280 h 2389632"/>
              <a:gd name="connsiteX118" fmla="*/ 579120 w 1750518"/>
              <a:gd name="connsiteY118" fmla="*/ 1865376 h 2389632"/>
              <a:gd name="connsiteX119" fmla="*/ 536448 w 1750518"/>
              <a:gd name="connsiteY119" fmla="*/ 1871472 h 2389632"/>
              <a:gd name="connsiteX120" fmla="*/ 481584 w 1750518"/>
              <a:gd name="connsiteY120" fmla="*/ 1877568 h 2389632"/>
              <a:gd name="connsiteX121" fmla="*/ 463296 w 1750518"/>
              <a:gd name="connsiteY121" fmla="*/ 1883664 h 2389632"/>
              <a:gd name="connsiteX122" fmla="*/ 445008 w 1750518"/>
              <a:gd name="connsiteY122" fmla="*/ 1920240 h 2389632"/>
              <a:gd name="connsiteX123" fmla="*/ 414528 w 1750518"/>
              <a:gd name="connsiteY123" fmla="*/ 1889760 h 2389632"/>
              <a:gd name="connsiteX124" fmla="*/ 396240 w 1750518"/>
              <a:gd name="connsiteY124" fmla="*/ 1877568 h 2389632"/>
              <a:gd name="connsiteX125" fmla="*/ 384048 w 1750518"/>
              <a:gd name="connsiteY125" fmla="*/ 1834896 h 2389632"/>
              <a:gd name="connsiteX126" fmla="*/ 359664 w 1750518"/>
              <a:gd name="connsiteY126" fmla="*/ 1798320 h 2389632"/>
              <a:gd name="connsiteX127" fmla="*/ 347472 w 1750518"/>
              <a:gd name="connsiteY127" fmla="*/ 1780032 h 2389632"/>
              <a:gd name="connsiteX128" fmla="*/ 335280 w 1750518"/>
              <a:gd name="connsiteY128" fmla="*/ 1761744 h 2389632"/>
              <a:gd name="connsiteX129" fmla="*/ 316992 w 1750518"/>
              <a:gd name="connsiteY129" fmla="*/ 1743456 h 2389632"/>
              <a:gd name="connsiteX130" fmla="*/ 298704 w 1750518"/>
              <a:gd name="connsiteY130" fmla="*/ 1731264 h 2389632"/>
              <a:gd name="connsiteX131" fmla="*/ 280416 w 1750518"/>
              <a:gd name="connsiteY131" fmla="*/ 1712976 h 2389632"/>
              <a:gd name="connsiteX132" fmla="*/ 262128 w 1750518"/>
              <a:gd name="connsiteY132" fmla="*/ 1700784 h 2389632"/>
              <a:gd name="connsiteX133" fmla="*/ 243840 w 1750518"/>
              <a:gd name="connsiteY133" fmla="*/ 1682496 h 2389632"/>
              <a:gd name="connsiteX134" fmla="*/ 207264 w 1750518"/>
              <a:gd name="connsiteY134" fmla="*/ 1670304 h 2389632"/>
              <a:gd name="connsiteX135" fmla="*/ 188976 w 1750518"/>
              <a:gd name="connsiteY135" fmla="*/ 1658112 h 2389632"/>
              <a:gd name="connsiteX136" fmla="*/ 170688 w 1750518"/>
              <a:gd name="connsiteY136" fmla="*/ 1639824 h 2389632"/>
              <a:gd name="connsiteX137" fmla="*/ 152400 w 1750518"/>
              <a:gd name="connsiteY137" fmla="*/ 1633728 h 2389632"/>
              <a:gd name="connsiteX138" fmla="*/ 91440 w 1750518"/>
              <a:gd name="connsiteY138" fmla="*/ 1591056 h 2389632"/>
              <a:gd name="connsiteX139" fmla="*/ 60960 w 1750518"/>
              <a:gd name="connsiteY139" fmla="*/ 1560576 h 2389632"/>
              <a:gd name="connsiteX140" fmla="*/ 24384 w 1750518"/>
              <a:gd name="connsiteY140" fmla="*/ 1505712 h 2389632"/>
              <a:gd name="connsiteX141" fmla="*/ 12192 w 1750518"/>
              <a:gd name="connsiteY141" fmla="*/ 1487424 h 2389632"/>
              <a:gd name="connsiteX142" fmla="*/ 0 w 1750518"/>
              <a:gd name="connsiteY142" fmla="*/ 1444752 h 2389632"/>
              <a:gd name="connsiteX143" fmla="*/ 6096 w 1750518"/>
              <a:gd name="connsiteY143" fmla="*/ 1377696 h 2389632"/>
              <a:gd name="connsiteX144" fmla="*/ 36576 w 1750518"/>
              <a:gd name="connsiteY144" fmla="*/ 1353312 h 2389632"/>
              <a:gd name="connsiteX145" fmla="*/ 54864 w 1750518"/>
              <a:gd name="connsiteY145" fmla="*/ 1341120 h 2389632"/>
              <a:gd name="connsiteX146" fmla="*/ 109728 w 1750518"/>
              <a:gd name="connsiteY146" fmla="*/ 1316736 h 2389632"/>
              <a:gd name="connsiteX147" fmla="*/ 128016 w 1750518"/>
              <a:gd name="connsiteY147" fmla="*/ 1280160 h 2389632"/>
              <a:gd name="connsiteX148" fmla="*/ 146304 w 1750518"/>
              <a:gd name="connsiteY148" fmla="*/ 1274064 h 2389632"/>
              <a:gd name="connsiteX149" fmla="*/ 164592 w 1750518"/>
              <a:gd name="connsiteY149" fmla="*/ 1261872 h 2389632"/>
              <a:gd name="connsiteX150" fmla="*/ 201168 w 1750518"/>
              <a:gd name="connsiteY150" fmla="*/ 1249680 h 2389632"/>
              <a:gd name="connsiteX151" fmla="*/ 237744 w 1750518"/>
              <a:gd name="connsiteY151" fmla="*/ 1237488 h 2389632"/>
              <a:gd name="connsiteX152" fmla="*/ 256032 w 1750518"/>
              <a:gd name="connsiteY152" fmla="*/ 1231392 h 2389632"/>
              <a:gd name="connsiteX153" fmla="*/ 268224 w 1750518"/>
              <a:gd name="connsiteY153" fmla="*/ 1213104 h 2389632"/>
              <a:gd name="connsiteX154" fmla="*/ 310896 w 1750518"/>
              <a:gd name="connsiteY154" fmla="*/ 1194816 h 2389632"/>
              <a:gd name="connsiteX155" fmla="*/ 323088 w 1750518"/>
              <a:gd name="connsiteY155" fmla="*/ 1176528 h 2389632"/>
              <a:gd name="connsiteX156" fmla="*/ 341376 w 1750518"/>
              <a:gd name="connsiteY156" fmla="*/ 1115568 h 2389632"/>
              <a:gd name="connsiteX157" fmla="*/ 353568 w 1750518"/>
              <a:gd name="connsiteY157" fmla="*/ 1066800 h 2389632"/>
              <a:gd name="connsiteX158" fmla="*/ 365760 w 1750518"/>
              <a:gd name="connsiteY158" fmla="*/ 1011936 h 2389632"/>
              <a:gd name="connsiteX159" fmla="*/ 371856 w 1750518"/>
              <a:gd name="connsiteY159" fmla="*/ 920496 h 2389632"/>
              <a:gd name="connsiteX160" fmla="*/ 384048 w 1750518"/>
              <a:gd name="connsiteY160" fmla="*/ 883920 h 2389632"/>
              <a:gd name="connsiteX161" fmla="*/ 396240 w 1750518"/>
              <a:gd name="connsiteY161" fmla="*/ 847344 h 2389632"/>
              <a:gd name="connsiteX162" fmla="*/ 402336 w 1750518"/>
              <a:gd name="connsiteY162" fmla="*/ 829056 h 2389632"/>
              <a:gd name="connsiteX163" fmla="*/ 414528 w 1750518"/>
              <a:gd name="connsiteY163" fmla="*/ 810768 h 2389632"/>
              <a:gd name="connsiteX164" fmla="*/ 445008 w 1750518"/>
              <a:gd name="connsiteY164" fmla="*/ 762000 h 2389632"/>
              <a:gd name="connsiteX165" fmla="*/ 438912 w 1750518"/>
              <a:gd name="connsiteY165" fmla="*/ 646176 h 2389632"/>
              <a:gd name="connsiteX166" fmla="*/ 432816 w 1750518"/>
              <a:gd name="connsiteY166" fmla="*/ 627888 h 2389632"/>
              <a:gd name="connsiteX167" fmla="*/ 420624 w 1750518"/>
              <a:gd name="connsiteY167" fmla="*/ 609600 h 2389632"/>
              <a:gd name="connsiteX168" fmla="*/ 402336 w 1750518"/>
              <a:gd name="connsiteY168" fmla="*/ 597408 h 2389632"/>
              <a:gd name="connsiteX169" fmla="*/ 384048 w 1750518"/>
              <a:gd name="connsiteY169" fmla="*/ 579120 h 2389632"/>
              <a:gd name="connsiteX170" fmla="*/ 377952 w 1750518"/>
              <a:gd name="connsiteY170" fmla="*/ 560832 h 2389632"/>
              <a:gd name="connsiteX171" fmla="*/ 365760 w 1750518"/>
              <a:gd name="connsiteY171" fmla="*/ 542544 h 2389632"/>
              <a:gd name="connsiteX172" fmla="*/ 347472 w 1750518"/>
              <a:gd name="connsiteY172" fmla="*/ 487680 h 2389632"/>
              <a:gd name="connsiteX173" fmla="*/ 341376 w 1750518"/>
              <a:gd name="connsiteY173" fmla="*/ 469392 h 2389632"/>
              <a:gd name="connsiteX174" fmla="*/ 310896 w 1750518"/>
              <a:gd name="connsiteY174" fmla="*/ 469392 h 2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50518" h="2389632">
                <a:moveTo>
                  <a:pt x="310896" y="469392"/>
                </a:moveTo>
                <a:cubicBezTo>
                  <a:pt x="327580" y="458269"/>
                  <a:pt x="332820" y="458163"/>
                  <a:pt x="341376" y="438912"/>
                </a:cubicBezTo>
                <a:cubicBezTo>
                  <a:pt x="347028" y="426194"/>
                  <a:pt x="351488" y="395465"/>
                  <a:pt x="365760" y="384048"/>
                </a:cubicBezTo>
                <a:cubicBezTo>
                  <a:pt x="370778" y="380034"/>
                  <a:pt x="378431" y="381073"/>
                  <a:pt x="384048" y="377952"/>
                </a:cubicBezTo>
                <a:cubicBezTo>
                  <a:pt x="396857" y="370836"/>
                  <a:pt x="420624" y="353568"/>
                  <a:pt x="420624" y="353568"/>
                </a:cubicBezTo>
                <a:cubicBezTo>
                  <a:pt x="422656" y="347472"/>
                  <a:pt x="422706" y="340298"/>
                  <a:pt x="426720" y="335280"/>
                </a:cubicBezTo>
                <a:cubicBezTo>
                  <a:pt x="431297" y="329559"/>
                  <a:pt x="438455" y="326365"/>
                  <a:pt x="445008" y="323088"/>
                </a:cubicBezTo>
                <a:cubicBezTo>
                  <a:pt x="465433" y="312875"/>
                  <a:pt x="500776" y="312828"/>
                  <a:pt x="518160" y="310896"/>
                </a:cubicBezTo>
                <a:cubicBezTo>
                  <a:pt x="530352" y="306832"/>
                  <a:pt x="550672" y="310896"/>
                  <a:pt x="554736" y="298704"/>
                </a:cubicBezTo>
                <a:cubicBezTo>
                  <a:pt x="558379" y="287775"/>
                  <a:pt x="565491" y="263565"/>
                  <a:pt x="573024" y="256032"/>
                </a:cubicBezTo>
                <a:cubicBezTo>
                  <a:pt x="577568" y="251488"/>
                  <a:pt x="585695" y="253057"/>
                  <a:pt x="591312" y="249936"/>
                </a:cubicBezTo>
                <a:cubicBezTo>
                  <a:pt x="604121" y="242820"/>
                  <a:pt x="613520" y="228426"/>
                  <a:pt x="627888" y="225552"/>
                </a:cubicBezTo>
                <a:cubicBezTo>
                  <a:pt x="670970" y="216936"/>
                  <a:pt x="648538" y="222733"/>
                  <a:pt x="694944" y="207264"/>
                </a:cubicBezTo>
                <a:lnTo>
                  <a:pt x="713232" y="201168"/>
                </a:lnTo>
                <a:cubicBezTo>
                  <a:pt x="723608" y="170040"/>
                  <a:pt x="710968" y="190817"/>
                  <a:pt x="743712" y="176784"/>
                </a:cubicBezTo>
                <a:cubicBezTo>
                  <a:pt x="750446" y="173898"/>
                  <a:pt x="755305" y="167568"/>
                  <a:pt x="762000" y="164592"/>
                </a:cubicBezTo>
                <a:cubicBezTo>
                  <a:pt x="773744" y="159373"/>
                  <a:pt x="787883" y="159529"/>
                  <a:pt x="798576" y="152400"/>
                </a:cubicBezTo>
                <a:cubicBezTo>
                  <a:pt x="804672" y="148336"/>
                  <a:pt x="810169" y="143184"/>
                  <a:pt x="816864" y="140208"/>
                </a:cubicBezTo>
                <a:cubicBezTo>
                  <a:pt x="882154" y="111190"/>
                  <a:pt x="830340" y="143416"/>
                  <a:pt x="871728" y="115824"/>
                </a:cubicBezTo>
                <a:cubicBezTo>
                  <a:pt x="879856" y="103632"/>
                  <a:pt x="882211" y="83882"/>
                  <a:pt x="896112" y="79248"/>
                </a:cubicBezTo>
                <a:cubicBezTo>
                  <a:pt x="929642" y="68071"/>
                  <a:pt x="899600" y="79868"/>
                  <a:pt x="932688" y="60960"/>
                </a:cubicBezTo>
                <a:cubicBezTo>
                  <a:pt x="953780" y="48907"/>
                  <a:pt x="954843" y="49511"/>
                  <a:pt x="975360" y="42672"/>
                </a:cubicBezTo>
                <a:cubicBezTo>
                  <a:pt x="988660" y="2771"/>
                  <a:pt x="970188" y="41933"/>
                  <a:pt x="999744" y="18288"/>
                </a:cubicBezTo>
                <a:cubicBezTo>
                  <a:pt x="1005465" y="13711"/>
                  <a:pt x="1007872" y="6096"/>
                  <a:pt x="1011936" y="0"/>
                </a:cubicBezTo>
                <a:cubicBezTo>
                  <a:pt x="1029320" y="1932"/>
                  <a:pt x="1064663" y="1979"/>
                  <a:pt x="1085088" y="12192"/>
                </a:cubicBezTo>
                <a:cubicBezTo>
                  <a:pt x="1091641" y="15469"/>
                  <a:pt x="1097748" y="19694"/>
                  <a:pt x="1103376" y="24384"/>
                </a:cubicBezTo>
                <a:cubicBezTo>
                  <a:pt x="1109999" y="29903"/>
                  <a:pt x="1115568" y="36576"/>
                  <a:pt x="1121664" y="42672"/>
                </a:cubicBezTo>
                <a:cubicBezTo>
                  <a:pt x="1136986" y="88639"/>
                  <a:pt x="1116317" y="31979"/>
                  <a:pt x="1139952" y="79248"/>
                </a:cubicBezTo>
                <a:cubicBezTo>
                  <a:pt x="1142826" y="84995"/>
                  <a:pt x="1143174" y="91789"/>
                  <a:pt x="1146048" y="97536"/>
                </a:cubicBezTo>
                <a:cubicBezTo>
                  <a:pt x="1156926" y="119292"/>
                  <a:pt x="1178660" y="136244"/>
                  <a:pt x="1194816" y="152400"/>
                </a:cubicBezTo>
                <a:cubicBezTo>
                  <a:pt x="1218285" y="175869"/>
                  <a:pt x="1205931" y="165906"/>
                  <a:pt x="1231392" y="182880"/>
                </a:cubicBezTo>
                <a:cubicBezTo>
                  <a:pt x="1235456" y="188976"/>
                  <a:pt x="1238894" y="195540"/>
                  <a:pt x="1243584" y="201168"/>
                </a:cubicBezTo>
                <a:cubicBezTo>
                  <a:pt x="1249103" y="207791"/>
                  <a:pt x="1257090" y="212283"/>
                  <a:pt x="1261872" y="219456"/>
                </a:cubicBezTo>
                <a:cubicBezTo>
                  <a:pt x="1265436" y="224803"/>
                  <a:pt x="1264847" y="232127"/>
                  <a:pt x="1267968" y="237744"/>
                </a:cubicBezTo>
                <a:cubicBezTo>
                  <a:pt x="1290200" y="277761"/>
                  <a:pt x="1280958" y="270522"/>
                  <a:pt x="1310640" y="280416"/>
                </a:cubicBezTo>
                <a:cubicBezTo>
                  <a:pt x="1345581" y="332827"/>
                  <a:pt x="1303689" y="266515"/>
                  <a:pt x="1328928" y="316992"/>
                </a:cubicBezTo>
                <a:cubicBezTo>
                  <a:pt x="1332205" y="323545"/>
                  <a:pt x="1338144" y="328585"/>
                  <a:pt x="1341120" y="335280"/>
                </a:cubicBezTo>
                <a:cubicBezTo>
                  <a:pt x="1346339" y="347024"/>
                  <a:pt x="1349248" y="359664"/>
                  <a:pt x="1353312" y="371856"/>
                </a:cubicBezTo>
                <a:cubicBezTo>
                  <a:pt x="1355344" y="377952"/>
                  <a:pt x="1355844" y="384797"/>
                  <a:pt x="1359408" y="390144"/>
                </a:cubicBezTo>
                <a:cubicBezTo>
                  <a:pt x="1363472" y="396240"/>
                  <a:pt x="1368323" y="401879"/>
                  <a:pt x="1371600" y="408432"/>
                </a:cubicBezTo>
                <a:cubicBezTo>
                  <a:pt x="1381516" y="428264"/>
                  <a:pt x="1372418" y="427538"/>
                  <a:pt x="1389888" y="445008"/>
                </a:cubicBezTo>
                <a:cubicBezTo>
                  <a:pt x="1395069" y="450189"/>
                  <a:pt x="1402080" y="453136"/>
                  <a:pt x="1408176" y="457200"/>
                </a:cubicBezTo>
                <a:lnTo>
                  <a:pt x="1444752" y="512064"/>
                </a:lnTo>
                <a:lnTo>
                  <a:pt x="1456944" y="530352"/>
                </a:lnTo>
                <a:cubicBezTo>
                  <a:pt x="1454912" y="538480"/>
                  <a:pt x="1453150" y="546680"/>
                  <a:pt x="1450848" y="554736"/>
                </a:cubicBezTo>
                <a:cubicBezTo>
                  <a:pt x="1449083" y="560915"/>
                  <a:pt x="1444752" y="566598"/>
                  <a:pt x="1444752" y="573024"/>
                </a:cubicBezTo>
                <a:cubicBezTo>
                  <a:pt x="1444752" y="642142"/>
                  <a:pt x="1447308" y="711261"/>
                  <a:pt x="1450848" y="780288"/>
                </a:cubicBezTo>
                <a:cubicBezTo>
                  <a:pt x="1451582" y="794606"/>
                  <a:pt x="1460095" y="820428"/>
                  <a:pt x="1463040" y="835152"/>
                </a:cubicBezTo>
                <a:cubicBezTo>
                  <a:pt x="1465464" y="847272"/>
                  <a:pt x="1465227" y="860002"/>
                  <a:pt x="1469136" y="871728"/>
                </a:cubicBezTo>
                <a:cubicBezTo>
                  <a:pt x="1489846" y="933857"/>
                  <a:pt x="1476575" y="824920"/>
                  <a:pt x="1493520" y="926592"/>
                </a:cubicBezTo>
                <a:cubicBezTo>
                  <a:pt x="1496237" y="942897"/>
                  <a:pt x="1501452" y="976608"/>
                  <a:pt x="1505712" y="993648"/>
                </a:cubicBezTo>
                <a:cubicBezTo>
                  <a:pt x="1507270" y="999882"/>
                  <a:pt x="1510414" y="1005663"/>
                  <a:pt x="1511808" y="1011936"/>
                </a:cubicBezTo>
                <a:cubicBezTo>
                  <a:pt x="1514489" y="1024002"/>
                  <a:pt x="1515480" y="1036392"/>
                  <a:pt x="1517904" y="1048512"/>
                </a:cubicBezTo>
                <a:cubicBezTo>
                  <a:pt x="1519837" y="1058179"/>
                  <a:pt x="1525738" y="1081016"/>
                  <a:pt x="1530096" y="1091184"/>
                </a:cubicBezTo>
                <a:cubicBezTo>
                  <a:pt x="1533676" y="1099537"/>
                  <a:pt x="1538224" y="1107440"/>
                  <a:pt x="1542288" y="1115568"/>
                </a:cubicBezTo>
                <a:cubicBezTo>
                  <a:pt x="1544208" y="1144372"/>
                  <a:pt x="1550496" y="1246293"/>
                  <a:pt x="1554480" y="1280160"/>
                </a:cubicBezTo>
                <a:cubicBezTo>
                  <a:pt x="1555691" y="1290450"/>
                  <a:pt x="1558544" y="1300480"/>
                  <a:pt x="1560576" y="1310640"/>
                </a:cubicBezTo>
                <a:cubicBezTo>
                  <a:pt x="1558544" y="1377696"/>
                  <a:pt x="1557526" y="1444790"/>
                  <a:pt x="1554480" y="1511808"/>
                </a:cubicBezTo>
                <a:cubicBezTo>
                  <a:pt x="1553461" y="1534229"/>
                  <a:pt x="1548384" y="1556420"/>
                  <a:pt x="1548384" y="1578864"/>
                </a:cubicBezTo>
                <a:cubicBezTo>
                  <a:pt x="1548384" y="1585290"/>
                  <a:pt x="1551606" y="1591405"/>
                  <a:pt x="1554480" y="1597152"/>
                </a:cubicBezTo>
                <a:cubicBezTo>
                  <a:pt x="1557757" y="1603705"/>
                  <a:pt x="1560951" y="1610863"/>
                  <a:pt x="1566672" y="1615440"/>
                </a:cubicBezTo>
                <a:cubicBezTo>
                  <a:pt x="1571690" y="1619454"/>
                  <a:pt x="1578659" y="1620276"/>
                  <a:pt x="1584960" y="1621536"/>
                </a:cubicBezTo>
                <a:cubicBezTo>
                  <a:pt x="1599049" y="1624354"/>
                  <a:pt x="1613408" y="1625600"/>
                  <a:pt x="1627632" y="1627632"/>
                </a:cubicBezTo>
                <a:cubicBezTo>
                  <a:pt x="1662876" y="1651128"/>
                  <a:pt x="1635077" y="1626033"/>
                  <a:pt x="1652016" y="1682496"/>
                </a:cubicBezTo>
                <a:cubicBezTo>
                  <a:pt x="1654121" y="1689513"/>
                  <a:pt x="1661232" y="1694089"/>
                  <a:pt x="1664208" y="1700784"/>
                </a:cubicBezTo>
                <a:cubicBezTo>
                  <a:pt x="1669427" y="1712528"/>
                  <a:pt x="1672336" y="1725168"/>
                  <a:pt x="1676400" y="1737360"/>
                </a:cubicBezTo>
                <a:lnTo>
                  <a:pt x="1682496" y="1755648"/>
                </a:lnTo>
                <a:cubicBezTo>
                  <a:pt x="1684528" y="1788160"/>
                  <a:pt x="1683511" y="1821007"/>
                  <a:pt x="1688592" y="1853184"/>
                </a:cubicBezTo>
                <a:cubicBezTo>
                  <a:pt x="1689735" y="1860421"/>
                  <a:pt x="1697507" y="1864919"/>
                  <a:pt x="1700784" y="1871472"/>
                </a:cubicBezTo>
                <a:cubicBezTo>
                  <a:pt x="1703658" y="1877219"/>
                  <a:pt x="1704848" y="1883664"/>
                  <a:pt x="1706880" y="1889760"/>
                </a:cubicBezTo>
                <a:cubicBezTo>
                  <a:pt x="1708912" y="1903984"/>
                  <a:pt x="1710158" y="1918343"/>
                  <a:pt x="1712976" y="1932432"/>
                </a:cubicBezTo>
                <a:cubicBezTo>
                  <a:pt x="1714236" y="1938733"/>
                  <a:pt x="1718614" y="1944311"/>
                  <a:pt x="1719072" y="1950720"/>
                </a:cubicBezTo>
                <a:cubicBezTo>
                  <a:pt x="1731778" y="2128599"/>
                  <a:pt x="1708288" y="2052480"/>
                  <a:pt x="1731264" y="2121408"/>
                </a:cubicBezTo>
                <a:cubicBezTo>
                  <a:pt x="1733296" y="2141728"/>
                  <a:pt x="1733597" y="2162296"/>
                  <a:pt x="1737360" y="2182368"/>
                </a:cubicBezTo>
                <a:cubicBezTo>
                  <a:pt x="1739728" y="2194999"/>
                  <a:pt x="1749552" y="2218944"/>
                  <a:pt x="1749552" y="2218944"/>
                </a:cubicBezTo>
                <a:cubicBezTo>
                  <a:pt x="1748388" y="2234070"/>
                  <a:pt x="1750518" y="2290163"/>
                  <a:pt x="1737360" y="2316480"/>
                </a:cubicBezTo>
                <a:cubicBezTo>
                  <a:pt x="1734083" y="2323033"/>
                  <a:pt x="1730349" y="2329587"/>
                  <a:pt x="1725168" y="2334768"/>
                </a:cubicBezTo>
                <a:cubicBezTo>
                  <a:pt x="1719987" y="2339949"/>
                  <a:pt x="1712976" y="2342896"/>
                  <a:pt x="1706880" y="2346960"/>
                </a:cubicBezTo>
                <a:cubicBezTo>
                  <a:pt x="1690624" y="2344928"/>
                  <a:pt x="1674131" y="2344297"/>
                  <a:pt x="1658112" y="2340864"/>
                </a:cubicBezTo>
                <a:cubicBezTo>
                  <a:pt x="1645546" y="2338171"/>
                  <a:pt x="1634004" y="2331789"/>
                  <a:pt x="1621536" y="2328672"/>
                </a:cubicBezTo>
                <a:cubicBezTo>
                  <a:pt x="1613408" y="2326640"/>
                  <a:pt x="1605177" y="2324983"/>
                  <a:pt x="1597152" y="2322576"/>
                </a:cubicBezTo>
                <a:cubicBezTo>
                  <a:pt x="1584842" y="2318883"/>
                  <a:pt x="1573044" y="2313501"/>
                  <a:pt x="1560576" y="2310384"/>
                </a:cubicBezTo>
                <a:cubicBezTo>
                  <a:pt x="1552763" y="2308431"/>
                  <a:pt x="1526649" y="2302565"/>
                  <a:pt x="1517904" y="2298192"/>
                </a:cubicBezTo>
                <a:cubicBezTo>
                  <a:pt x="1511351" y="2294915"/>
                  <a:pt x="1505712" y="2290064"/>
                  <a:pt x="1499616" y="2286000"/>
                </a:cubicBezTo>
                <a:cubicBezTo>
                  <a:pt x="1477264" y="2288032"/>
                  <a:pt x="1454831" y="2289312"/>
                  <a:pt x="1432560" y="2292096"/>
                </a:cubicBezTo>
                <a:cubicBezTo>
                  <a:pt x="1422279" y="2293381"/>
                  <a:pt x="1412300" y="2296489"/>
                  <a:pt x="1402080" y="2298192"/>
                </a:cubicBezTo>
                <a:cubicBezTo>
                  <a:pt x="1387907" y="2300554"/>
                  <a:pt x="1373632" y="2302256"/>
                  <a:pt x="1359408" y="2304288"/>
                </a:cubicBezTo>
                <a:cubicBezTo>
                  <a:pt x="1353312" y="2306320"/>
                  <a:pt x="1347299" y="2308619"/>
                  <a:pt x="1341120" y="2310384"/>
                </a:cubicBezTo>
                <a:cubicBezTo>
                  <a:pt x="1333064" y="2312686"/>
                  <a:pt x="1324761" y="2314073"/>
                  <a:pt x="1316736" y="2316480"/>
                </a:cubicBezTo>
                <a:cubicBezTo>
                  <a:pt x="1304426" y="2320173"/>
                  <a:pt x="1280160" y="2328672"/>
                  <a:pt x="1280160" y="2328672"/>
                </a:cubicBezTo>
                <a:cubicBezTo>
                  <a:pt x="1278128" y="2334768"/>
                  <a:pt x="1280365" y="2345700"/>
                  <a:pt x="1274064" y="2346960"/>
                </a:cubicBezTo>
                <a:cubicBezTo>
                  <a:pt x="1264406" y="2348892"/>
                  <a:pt x="1218639" y="2343632"/>
                  <a:pt x="1200912" y="2334768"/>
                </a:cubicBezTo>
                <a:cubicBezTo>
                  <a:pt x="1194359" y="2331491"/>
                  <a:pt x="1189575" y="2324893"/>
                  <a:pt x="1182624" y="2322576"/>
                </a:cubicBezTo>
                <a:cubicBezTo>
                  <a:pt x="1170898" y="2318667"/>
                  <a:pt x="1158240" y="2318512"/>
                  <a:pt x="1146048" y="2316480"/>
                </a:cubicBezTo>
                <a:cubicBezTo>
                  <a:pt x="1121664" y="2318512"/>
                  <a:pt x="1096282" y="2315380"/>
                  <a:pt x="1072896" y="2322576"/>
                </a:cubicBezTo>
                <a:cubicBezTo>
                  <a:pt x="1066754" y="2324466"/>
                  <a:pt x="1071344" y="2336320"/>
                  <a:pt x="1066800" y="2340864"/>
                </a:cubicBezTo>
                <a:cubicBezTo>
                  <a:pt x="1062256" y="2345408"/>
                  <a:pt x="1054259" y="2344086"/>
                  <a:pt x="1048512" y="2346960"/>
                </a:cubicBezTo>
                <a:cubicBezTo>
                  <a:pt x="1041959" y="2350237"/>
                  <a:pt x="1036320" y="2355088"/>
                  <a:pt x="1030224" y="2359152"/>
                </a:cubicBezTo>
                <a:cubicBezTo>
                  <a:pt x="1026160" y="2365248"/>
                  <a:pt x="1024128" y="2373376"/>
                  <a:pt x="1018032" y="2377440"/>
                </a:cubicBezTo>
                <a:cubicBezTo>
                  <a:pt x="1011061" y="2382087"/>
                  <a:pt x="1001704" y="2381234"/>
                  <a:pt x="993648" y="2383536"/>
                </a:cubicBezTo>
                <a:cubicBezTo>
                  <a:pt x="987469" y="2385301"/>
                  <a:pt x="981456" y="2387600"/>
                  <a:pt x="975360" y="2389632"/>
                </a:cubicBezTo>
                <a:cubicBezTo>
                  <a:pt x="959104" y="2387600"/>
                  <a:pt x="942752" y="2386229"/>
                  <a:pt x="926592" y="2383536"/>
                </a:cubicBezTo>
                <a:cubicBezTo>
                  <a:pt x="918328" y="2382159"/>
                  <a:pt x="908513" y="2382957"/>
                  <a:pt x="902208" y="2377440"/>
                </a:cubicBezTo>
                <a:cubicBezTo>
                  <a:pt x="842012" y="2324768"/>
                  <a:pt x="905867" y="2350212"/>
                  <a:pt x="859536" y="2334768"/>
                </a:cubicBezTo>
                <a:cubicBezTo>
                  <a:pt x="855472" y="2328672"/>
                  <a:pt x="852525" y="2321661"/>
                  <a:pt x="847344" y="2316480"/>
                </a:cubicBezTo>
                <a:cubicBezTo>
                  <a:pt x="842163" y="2311299"/>
                  <a:pt x="833633" y="2310009"/>
                  <a:pt x="829056" y="2304288"/>
                </a:cubicBezTo>
                <a:cubicBezTo>
                  <a:pt x="825042" y="2299270"/>
                  <a:pt x="825834" y="2291747"/>
                  <a:pt x="822960" y="2286000"/>
                </a:cubicBezTo>
                <a:cubicBezTo>
                  <a:pt x="819683" y="2279447"/>
                  <a:pt x="814045" y="2274265"/>
                  <a:pt x="810768" y="2267712"/>
                </a:cubicBezTo>
                <a:cubicBezTo>
                  <a:pt x="807894" y="2261965"/>
                  <a:pt x="807793" y="2255041"/>
                  <a:pt x="804672" y="2249424"/>
                </a:cubicBezTo>
                <a:cubicBezTo>
                  <a:pt x="783754" y="2211772"/>
                  <a:pt x="788715" y="2218466"/>
                  <a:pt x="762000" y="2200656"/>
                </a:cubicBezTo>
                <a:cubicBezTo>
                  <a:pt x="759968" y="2194560"/>
                  <a:pt x="757164" y="2188669"/>
                  <a:pt x="755904" y="2182368"/>
                </a:cubicBezTo>
                <a:cubicBezTo>
                  <a:pt x="745978" y="2132738"/>
                  <a:pt x="751631" y="2124614"/>
                  <a:pt x="743712" y="2066544"/>
                </a:cubicBezTo>
                <a:cubicBezTo>
                  <a:pt x="736416" y="2013040"/>
                  <a:pt x="733902" y="2019352"/>
                  <a:pt x="725424" y="1981200"/>
                </a:cubicBezTo>
                <a:cubicBezTo>
                  <a:pt x="723176" y="1971086"/>
                  <a:pt x="721841" y="1960772"/>
                  <a:pt x="719328" y="1950720"/>
                </a:cubicBezTo>
                <a:cubicBezTo>
                  <a:pt x="717770" y="1944486"/>
                  <a:pt x="714790" y="1938666"/>
                  <a:pt x="713232" y="1932432"/>
                </a:cubicBezTo>
                <a:cubicBezTo>
                  <a:pt x="710045" y="1919683"/>
                  <a:pt x="709811" y="1892956"/>
                  <a:pt x="694944" y="1883664"/>
                </a:cubicBezTo>
                <a:cubicBezTo>
                  <a:pt x="684046" y="1876853"/>
                  <a:pt x="669061" y="1878601"/>
                  <a:pt x="658368" y="1871472"/>
                </a:cubicBezTo>
                <a:lnTo>
                  <a:pt x="640080" y="1859280"/>
                </a:lnTo>
                <a:lnTo>
                  <a:pt x="579120" y="1865376"/>
                </a:lnTo>
                <a:cubicBezTo>
                  <a:pt x="564850" y="1867055"/>
                  <a:pt x="550705" y="1869690"/>
                  <a:pt x="536448" y="1871472"/>
                </a:cubicBezTo>
                <a:cubicBezTo>
                  <a:pt x="518190" y="1873754"/>
                  <a:pt x="499872" y="1875536"/>
                  <a:pt x="481584" y="1877568"/>
                </a:cubicBezTo>
                <a:cubicBezTo>
                  <a:pt x="475488" y="1879600"/>
                  <a:pt x="468314" y="1879650"/>
                  <a:pt x="463296" y="1883664"/>
                </a:cubicBezTo>
                <a:cubicBezTo>
                  <a:pt x="452553" y="1892258"/>
                  <a:pt x="449024" y="1908193"/>
                  <a:pt x="445008" y="1920240"/>
                </a:cubicBezTo>
                <a:cubicBezTo>
                  <a:pt x="396240" y="1887728"/>
                  <a:pt x="455168" y="1930400"/>
                  <a:pt x="414528" y="1889760"/>
                </a:cubicBezTo>
                <a:cubicBezTo>
                  <a:pt x="409347" y="1884579"/>
                  <a:pt x="402336" y="1881632"/>
                  <a:pt x="396240" y="1877568"/>
                </a:cubicBezTo>
                <a:cubicBezTo>
                  <a:pt x="394805" y="1871829"/>
                  <a:pt x="388023" y="1842051"/>
                  <a:pt x="384048" y="1834896"/>
                </a:cubicBezTo>
                <a:cubicBezTo>
                  <a:pt x="376932" y="1822087"/>
                  <a:pt x="367792" y="1810512"/>
                  <a:pt x="359664" y="1798320"/>
                </a:cubicBezTo>
                <a:lnTo>
                  <a:pt x="347472" y="1780032"/>
                </a:lnTo>
                <a:cubicBezTo>
                  <a:pt x="343408" y="1773936"/>
                  <a:pt x="340461" y="1766925"/>
                  <a:pt x="335280" y="1761744"/>
                </a:cubicBezTo>
                <a:cubicBezTo>
                  <a:pt x="329184" y="1755648"/>
                  <a:pt x="323615" y="1748975"/>
                  <a:pt x="316992" y="1743456"/>
                </a:cubicBezTo>
                <a:cubicBezTo>
                  <a:pt x="311364" y="1738766"/>
                  <a:pt x="304332" y="1735954"/>
                  <a:pt x="298704" y="1731264"/>
                </a:cubicBezTo>
                <a:cubicBezTo>
                  <a:pt x="292081" y="1725745"/>
                  <a:pt x="287039" y="1718495"/>
                  <a:pt x="280416" y="1712976"/>
                </a:cubicBezTo>
                <a:cubicBezTo>
                  <a:pt x="274788" y="1708286"/>
                  <a:pt x="267756" y="1705474"/>
                  <a:pt x="262128" y="1700784"/>
                </a:cubicBezTo>
                <a:cubicBezTo>
                  <a:pt x="255505" y="1695265"/>
                  <a:pt x="251376" y="1686683"/>
                  <a:pt x="243840" y="1682496"/>
                </a:cubicBezTo>
                <a:cubicBezTo>
                  <a:pt x="232606" y="1676255"/>
                  <a:pt x="217957" y="1677433"/>
                  <a:pt x="207264" y="1670304"/>
                </a:cubicBezTo>
                <a:cubicBezTo>
                  <a:pt x="201168" y="1666240"/>
                  <a:pt x="194604" y="1662802"/>
                  <a:pt x="188976" y="1658112"/>
                </a:cubicBezTo>
                <a:cubicBezTo>
                  <a:pt x="182353" y="1652593"/>
                  <a:pt x="177861" y="1644606"/>
                  <a:pt x="170688" y="1639824"/>
                </a:cubicBezTo>
                <a:cubicBezTo>
                  <a:pt x="165341" y="1636260"/>
                  <a:pt x="158017" y="1636849"/>
                  <a:pt x="152400" y="1633728"/>
                </a:cubicBezTo>
                <a:cubicBezTo>
                  <a:pt x="147919" y="1631239"/>
                  <a:pt x="99431" y="1599047"/>
                  <a:pt x="91440" y="1591056"/>
                </a:cubicBezTo>
                <a:cubicBezTo>
                  <a:pt x="50800" y="1550416"/>
                  <a:pt x="109728" y="1593088"/>
                  <a:pt x="60960" y="1560576"/>
                </a:cubicBezTo>
                <a:lnTo>
                  <a:pt x="24384" y="1505712"/>
                </a:lnTo>
                <a:cubicBezTo>
                  <a:pt x="20320" y="1499616"/>
                  <a:pt x="14509" y="1494375"/>
                  <a:pt x="12192" y="1487424"/>
                </a:cubicBezTo>
                <a:cubicBezTo>
                  <a:pt x="3447" y="1461188"/>
                  <a:pt x="7654" y="1475370"/>
                  <a:pt x="0" y="1444752"/>
                </a:cubicBezTo>
                <a:cubicBezTo>
                  <a:pt x="2032" y="1422400"/>
                  <a:pt x="1393" y="1399642"/>
                  <a:pt x="6096" y="1377696"/>
                </a:cubicBezTo>
                <a:cubicBezTo>
                  <a:pt x="11029" y="1354677"/>
                  <a:pt x="20831" y="1361185"/>
                  <a:pt x="36576" y="1353312"/>
                </a:cubicBezTo>
                <a:cubicBezTo>
                  <a:pt x="43129" y="1350035"/>
                  <a:pt x="48169" y="1344096"/>
                  <a:pt x="54864" y="1341120"/>
                </a:cubicBezTo>
                <a:cubicBezTo>
                  <a:pt x="120154" y="1312102"/>
                  <a:pt x="68340" y="1344328"/>
                  <a:pt x="109728" y="1316736"/>
                </a:cubicBezTo>
                <a:cubicBezTo>
                  <a:pt x="113744" y="1304689"/>
                  <a:pt x="117273" y="1288754"/>
                  <a:pt x="128016" y="1280160"/>
                </a:cubicBezTo>
                <a:cubicBezTo>
                  <a:pt x="133034" y="1276146"/>
                  <a:pt x="140557" y="1276938"/>
                  <a:pt x="146304" y="1274064"/>
                </a:cubicBezTo>
                <a:cubicBezTo>
                  <a:pt x="152857" y="1270787"/>
                  <a:pt x="157897" y="1264848"/>
                  <a:pt x="164592" y="1261872"/>
                </a:cubicBezTo>
                <a:cubicBezTo>
                  <a:pt x="176336" y="1256653"/>
                  <a:pt x="188976" y="1253744"/>
                  <a:pt x="201168" y="1249680"/>
                </a:cubicBezTo>
                <a:lnTo>
                  <a:pt x="237744" y="1237488"/>
                </a:lnTo>
                <a:lnTo>
                  <a:pt x="256032" y="1231392"/>
                </a:lnTo>
                <a:cubicBezTo>
                  <a:pt x="260096" y="1225296"/>
                  <a:pt x="263043" y="1218285"/>
                  <a:pt x="268224" y="1213104"/>
                </a:cubicBezTo>
                <a:cubicBezTo>
                  <a:pt x="282257" y="1199071"/>
                  <a:pt x="292242" y="1199480"/>
                  <a:pt x="310896" y="1194816"/>
                </a:cubicBezTo>
                <a:cubicBezTo>
                  <a:pt x="314960" y="1188720"/>
                  <a:pt x="320112" y="1183223"/>
                  <a:pt x="323088" y="1176528"/>
                </a:cubicBezTo>
                <a:cubicBezTo>
                  <a:pt x="334677" y="1150452"/>
                  <a:pt x="334283" y="1140393"/>
                  <a:pt x="341376" y="1115568"/>
                </a:cubicBezTo>
                <a:cubicBezTo>
                  <a:pt x="351951" y="1078555"/>
                  <a:pt x="344273" y="1117924"/>
                  <a:pt x="353568" y="1066800"/>
                </a:cubicBezTo>
                <a:cubicBezTo>
                  <a:pt x="362151" y="1019594"/>
                  <a:pt x="355012" y="1044181"/>
                  <a:pt x="365760" y="1011936"/>
                </a:cubicBezTo>
                <a:cubicBezTo>
                  <a:pt x="367792" y="981456"/>
                  <a:pt x="367536" y="950737"/>
                  <a:pt x="371856" y="920496"/>
                </a:cubicBezTo>
                <a:cubicBezTo>
                  <a:pt x="373673" y="907774"/>
                  <a:pt x="379984" y="896112"/>
                  <a:pt x="384048" y="883920"/>
                </a:cubicBezTo>
                <a:lnTo>
                  <a:pt x="396240" y="847344"/>
                </a:lnTo>
                <a:cubicBezTo>
                  <a:pt x="398272" y="841248"/>
                  <a:pt x="398772" y="834403"/>
                  <a:pt x="402336" y="829056"/>
                </a:cubicBezTo>
                <a:cubicBezTo>
                  <a:pt x="406400" y="822960"/>
                  <a:pt x="411552" y="817463"/>
                  <a:pt x="414528" y="810768"/>
                </a:cubicBezTo>
                <a:cubicBezTo>
                  <a:pt x="435909" y="762660"/>
                  <a:pt x="412109" y="783933"/>
                  <a:pt x="445008" y="762000"/>
                </a:cubicBezTo>
                <a:cubicBezTo>
                  <a:pt x="442976" y="723392"/>
                  <a:pt x="442412" y="684679"/>
                  <a:pt x="438912" y="646176"/>
                </a:cubicBezTo>
                <a:cubicBezTo>
                  <a:pt x="438330" y="639777"/>
                  <a:pt x="435690" y="633635"/>
                  <a:pt x="432816" y="627888"/>
                </a:cubicBezTo>
                <a:cubicBezTo>
                  <a:pt x="429539" y="621335"/>
                  <a:pt x="425805" y="614781"/>
                  <a:pt x="420624" y="609600"/>
                </a:cubicBezTo>
                <a:cubicBezTo>
                  <a:pt x="415443" y="604419"/>
                  <a:pt x="407964" y="602098"/>
                  <a:pt x="402336" y="597408"/>
                </a:cubicBezTo>
                <a:cubicBezTo>
                  <a:pt x="395713" y="591889"/>
                  <a:pt x="390144" y="585216"/>
                  <a:pt x="384048" y="579120"/>
                </a:cubicBezTo>
                <a:cubicBezTo>
                  <a:pt x="382016" y="573024"/>
                  <a:pt x="380826" y="566579"/>
                  <a:pt x="377952" y="560832"/>
                </a:cubicBezTo>
                <a:cubicBezTo>
                  <a:pt x="374675" y="554279"/>
                  <a:pt x="368736" y="549239"/>
                  <a:pt x="365760" y="542544"/>
                </a:cubicBezTo>
                <a:lnTo>
                  <a:pt x="347472" y="487680"/>
                </a:lnTo>
                <a:cubicBezTo>
                  <a:pt x="345440" y="481584"/>
                  <a:pt x="342934" y="475626"/>
                  <a:pt x="341376" y="469392"/>
                </a:cubicBezTo>
                <a:lnTo>
                  <a:pt x="310896" y="469392"/>
                </a:lnTo>
                <a:close/>
              </a:path>
            </a:pathLst>
          </a:custGeom>
          <a:solidFill>
            <a:srgbClr val="FFFF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Natomas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577840" y="4383024"/>
            <a:ext cx="2361184" cy="1691709"/>
          </a:xfrm>
          <a:custGeom>
            <a:avLst/>
            <a:gdLst>
              <a:gd name="connsiteX0" fmla="*/ 518160 w 2361184"/>
              <a:gd name="connsiteY0" fmla="*/ 79248 h 1691709"/>
              <a:gd name="connsiteX1" fmla="*/ 524256 w 2361184"/>
              <a:gd name="connsiteY1" fmla="*/ 54864 h 1691709"/>
              <a:gd name="connsiteX2" fmla="*/ 573024 w 2361184"/>
              <a:gd name="connsiteY2" fmla="*/ 12192 h 1691709"/>
              <a:gd name="connsiteX3" fmla="*/ 591312 w 2361184"/>
              <a:gd name="connsiteY3" fmla="*/ 0 h 1691709"/>
              <a:gd name="connsiteX4" fmla="*/ 725424 w 2361184"/>
              <a:gd name="connsiteY4" fmla="*/ 6096 h 1691709"/>
              <a:gd name="connsiteX5" fmla="*/ 743712 w 2361184"/>
              <a:gd name="connsiteY5" fmla="*/ 12192 h 1691709"/>
              <a:gd name="connsiteX6" fmla="*/ 755904 w 2361184"/>
              <a:gd name="connsiteY6" fmla="*/ 30480 h 1691709"/>
              <a:gd name="connsiteX7" fmla="*/ 774192 w 2361184"/>
              <a:gd name="connsiteY7" fmla="*/ 42672 h 1691709"/>
              <a:gd name="connsiteX8" fmla="*/ 816864 w 2361184"/>
              <a:gd name="connsiteY8" fmla="*/ 85344 h 1691709"/>
              <a:gd name="connsiteX9" fmla="*/ 822960 w 2361184"/>
              <a:gd name="connsiteY9" fmla="*/ 103632 h 1691709"/>
              <a:gd name="connsiteX10" fmla="*/ 841248 w 2361184"/>
              <a:gd name="connsiteY10" fmla="*/ 109728 h 1691709"/>
              <a:gd name="connsiteX11" fmla="*/ 877824 w 2361184"/>
              <a:gd name="connsiteY11" fmla="*/ 128016 h 1691709"/>
              <a:gd name="connsiteX12" fmla="*/ 896112 w 2361184"/>
              <a:gd name="connsiteY12" fmla="*/ 146304 h 1691709"/>
              <a:gd name="connsiteX13" fmla="*/ 975360 w 2361184"/>
              <a:gd name="connsiteY13" fmla="*/ 152400 h 1691709"/>
              <a:gd name="connsiteX14" fmla="*/ 993648 w 2361184"/>
              <a:gd name="connsiteY14" fmla="*/ 146304 h 1691709"/>
              <a:gd name="connsiteX15" fmla="*/ 1011936 w 2361184"/>
              <a:gd name="connsiteY15" fmla="*/ 134112 h 1691709"/>
              <a:gd name="connsiteX16" fmla="*/ 1072896 w 2361184"/>
              <a:gd name="connsiteY16" fmla="*/ 140208 h 1691709"/>
              <a:gd name="connsiteX17" fmla="*/ 1115568 w 2361184"/>
              <a:gd name="connsiteY17" fmla="*/ 158496 h 1691709"/>
              <a:gd name="connsiteX18" fmla="*/ 1152144 w 2361184"/>
              <a:gd name="connsiteY18" fmla="*/ 182880 h 1691709"/>
              <a:gd name="connsiteX19" fmla="*/ 1243584 w 2361184"/>
              <a:gd name="connsiteY19" fmla="*/ 188976 h 1691709"/>
              <a:gd name="connsiteX20" fmla="*/ 1286256 w 2361184"/>
              <a:gd name="connsiteY20" fmla="*/ 195072 h 1691709"/>
              <a:gd name="connsiteX21" fmla="*/ 1292352 w 2361184"/>
              <a:gd name="connsiteY21" fmla="*/ 213360 h 1691709"/>
              <a:gd name="connsiteX22" fmla="*/ 1310640 w 2361184"/>
              <a:gd name="connsiteY22" fmla="*/ 225552 h 1691709"/>
              <a:gd name="connsiteX23" fmla="*/ 1353312 w 2361184"/>
              <a:gd name="connsiteY23" fmla="*/ 262128 h 1691709"/>
              <a:gd name="connsiteX24" fmla="*/ 1365504 w 2361184"/>
              <a:gd name="connsiteY24" fmla="*/ 298704 h 1691709"/>
              <a:gd name="connsiteX25" fmla="*/ 1371600 w 2361184"/>
              <a:gd name="connsiteY25" fmla="*/ 316992 h 1691709"/>
              <a:gd name="connsiteX26" fmla="*/ 1377696 w 2361184"/>
              <a:gd name="connsiteY26" fmla="*/ 426720 h 1691709"/>
              <a:gd name="connsiteX27" fmla="*/ 1389888 w 2361184"/>
              <a:gd name="connsiteY27" fmla="*/ 445008 h 1691709"/>
              <a:gd name="connsiteX28" fmla="*/ 1444752 w 2361184"/>
              <a:gd name="connsiteY28" fmla="*/ 475488 h 1691709"/>
              <a:gd name="connsiteX29" fmla="*/ 1524000 w 2361184"/>
              <a:gd name="connsiteY29" fmla="*/ 469392 h 1691709"/>
              <a:gd name="connsiteX30" fmla="*/ 1566672 w 2361184"/>
              <a:gd name="connsiteY30" fmla="*/ 463296 h 1691709"/>
              <a:gd name="connsiteX31" fmla="*/ 1816608 w 2361184"/>
              <a:gd name="connsiteY31" fmla="*/ 457200 h 1691709"/>
              <a:gd name="connsiteX32" fmla="*/ 1853184 w 2361184"/>
              <a:gd name="connsiteY32" fmla="*/ 445008 h 1691709"/>
              <a:gd name="connsiteX33" fmla="*/ 1889760 w 2361184"/>
              <a:gd name="connsiteY33" fmla="*/ 420624 h 1691709"/>
              <a:gd name="connsiteX34" fmla="*/ 1908048 w 2361184"/>
              <a:gd name="connsiteY34" fmla="*/ 414528 h 1691709"/>
              <a:gd name="connsiteX35" fmla="*/ 1926336 w 2361184"/>
              <a:gd name="connsiteY35" fmla="*/ 402336 h 1691709"/>
              <a:gd name="connsiteX36" fmla="*/ 1981200 w 2361184"/>
              <a:gd name="connsiteY36" fmla="*/ 390144 h 1691709"/>
              <a:gd name="connsiteX37" fmla="*/ 2017776 w 2361184"/>
              <a:gd name="connsiteY37" fmla="*/ 365760 h 1691709"/>
              <a:gd name="connsiteX38" fmla="*/ 2066544 w 2361184"/>
              <a:gd name="connsiteY38" fmla="*/ 353568 h 1691709"/>
              <a:gd name="connsiteX39" fmla="*/ 2084832 w 2361184"/>
              <a:gd name="connsiteY39" fmla="*/ 347472 h 1691709"/>
              <a:gd name="connsiteX40" fmla="*/ 2109216 w 2361184"/>
              <a:gd name="connsiteY40" fmla="*/ 353568 h 1691709"/>
              <a:gd name="connsiteX41" fmla="*/ 2133600 w 2361184"/>
              <a:gd name="connsiteY41" fmla="*/ 347472 h 1691709"/>
              <a:gd name="connsiteX42" fmla="*/ 2176272 w 2361184"/>
              <a:gd name="connsiteY42" fmla="*/ 341376 h 1691709"/>
              <a:gd name="connsiteX43" fmla="*/ 2212848 w 2361184"/>
              <a:gd name="connsiteY43" fmla="*/ 329184 h 1691709"/>
              <a:gd name="connsiteX44" fmla="*/ 2231136 w 2361184"/>
              <a:gd name="connsiteY44" fmla="*/ 323088 h 1691709"/>
              <a:gd name="connsiteX45" fmla="*/ 2243328 w 2361184"/>
              <a:gd name="connsiteY45" fmla="*/ 341376 h 1691709"/>
              <a:gd name="connsiteX46" fmla="*/ 2261616 w 2361184"/>
              <a:gd name="connsiteY46" fmla="*/ 347472 h 1691709"/>
              <a:gd name="connsiteX47" fmla="*/ 2267712 w 2361184"/>
              <a:gd name="connsiteY47" fmla="*/ 365760 h 1691709"/>
              <a:gd name="connsiteX48" fmla="*/ 2292096 w 2361184"/>
              <a:gd name="connsiteY48" fmla="*/ 390144 h 1691709"/>
              <a:gd name="connsiteX49" fmla="*/ 2322576 w 2361184"/>
              <a:gd name="connsiteY49" fmla="*/ 420624 h 1691709"/>
              <a:gd name="connsiteX50" fmla="*/ 2328672 w 2361184"/>
              <a:gd name="connsiteY50" fmla="*/ 438912 h 1691709"/>
              <a:gd name="connsiteX51" fmla="*/ 2353056 w 2361184"/>
              <a:gd name="connsiteY51" fmla="*/ 463296 h 1691709"/>
              <a:gd name="connsiteX52" fmla="*/ 2346960 w 2361184"/>
              <a:gd name="connsiteY52" fmla="*/ 505968 h 1691709"/>
              <a:gd name="connsiteX53" fmla="*/ 2334768 w 2361184"/>
              <a:gd name="connsiteY53" fmla="*/ 542544 h 1691709"/>
              <a:gd name="connsiteX54" fmla="*/ 2328672 w 2361184"/>
              <a:gd name="connsiteY54" fmla="*/ 597408 h 1691709"/>
              <a:gd name="connsiteX55" fmla="*/ 2322576 w 2361184"/>
              <a:gd name="connsiteY55" fmla="*/ 615696 h 1691709"/>
              <a:gd name="connsiteX56" fmla="*/ 2316480 w 2361184"/>
              <a:gd name="connsiteY56" fmla="*/ 646176 h 1691709"/>
              <a:gd name="connsiteX57" fmla="*/ 2304288 w 2361184"/>
              <a:gd name="connsiteY57" fmla="*/ 701040 h 1691709"/>
              <a:gd name="connsiteX58" fmla="*/ 2286000 w 2361184"/>
              <a:gd name="connsiteY58" fmla="*/ 713232 h 1691709"/>
              <a:gd name="connsiteX59" fmla="*/ 2267712 w 2361184"/>
              <a:gd name="connsiteY59" fmla="*/ 774192 h 1691709"/>
              <a:gd name="connsiteX60" fmla="*/ 2255520 w 2361184"/>
              <a:gd name="connsiteY60" fmla="*/ 792480 h 1691709"/>
              <a:gd name="connsiteX61" fmla="*/ 2237232 w 2361184"/>
              <a:gd name="connsiteY61" fmla="*/ 798576 h 1691709"/>
              <a:gd name="connsiteX62" fmla="*/ 2200656 w 2361184"/>
              <a:gd name="connsiteY62" fmla="*/ 822960 h 1691709"/>
              <a:gd name="connsiteX63" fmla="*/ 2176272 w 2361184"/>
              <a:gd name="connsiteY63" fmla="*/ 835152 h 1691709"/>
              <a:gd name="connsiteX64" fmla="*/ 2139696 w 2361184"/>
              <a:gd name="connsiteY64" fmla="*/ 865632 h 1691709"/>
              <a:gd name="connsiteX65" fmla="*/ 2121408 w 2361184"/>
              <a:gd name="connsiteY65" fmla="*/ 871728 h 1691709"/>
              <a:gd name="connsiteX66" fmla="*/ 2072640 w 2361184"/>
              <a:gd name="connsiteY66" fmla="*/ 883920 h 1691709"/>
              <a:gd name="connsiteX67" fmla="*/ 2036064 w 2361184"/>
              <a:gd name="connsiteY67" fmla="*/ 914400 h 1691709"/>
              <a:gd name="connsiteX68" fmla="*/ 1975104 w 2361184"/>
              <a:gd name="connsiteY68" fmla="*/ 932688 h 1691709"/>
              <a:gd name="connsiteX69" fmla="*/ 1956816 w 2361184"/>
              <a:gd name="connsiteY69" fmla="*/ 944880 h 1691709"/>
              <a:gd name="connsiteX70" fmla="*/ 1895856 w 2361184"/>
              <a:gd name="connsiteY70" fmla="*/ 957072 h 1691709"/>
              <a:gd name="connsiteX71" fmla="*/ 1871472 w 2361184"/>
              <a:gd name="connsiteY71" fmla="*/ 963168 h 1691709"/>
              <a:gd name="connsiteX72" fmla="*/ 1810512 w 2361184"/>
              <a:gd name="connsiteY72" fmla="*/ 975360 h 1691709"/>
              <a:gd name="connsiteX73" fmla="*/ 1792224 w 2361184"/>
              <a:gd name="connsiteY73" fmla="*/ 981456 h 1691709"/>
              <a:gd name="connsiteX74" fmla="*/ 1743456 w 2361184"/>
              <a:gd name="connsiteY74" fmla="*/ 987552 h 1691709"/>
              <a:gd name="connsiteX75" fmla="*/ 1706880 w 2361184"/>
              <a:gd name="connsiteY75" fmla="*/ 993648 h 1691709"/>
              <a:gd name="connsiteX76" fmla="*/ 1676400 w 2361184"/>
              <a:gd name="connsiteY76" fmla="*/ 999744 h 1691709"/>
              <a:gd name="connsiteX77" fmla="*/ 1658112 w 2361184"/>
              <a:gd name="connsiteY77" fmla="*/ 1005840 h 1691709"/>
              <a:gd name="connsiteX78" fmla="*/ 1572768 w 2361184"/>
              <a:gd name="connsiteY78" fmla="*/ 1011936 h 1691709"/>
              <a:gd name="connsiteX79" fmla="*/ 1548384 w 2361184"/>
              <a:gd name="connsiteY79" fmla="*/ 1024128 h 1691709"/>
              <a:gd name="connsiteX80" fmla="*/ 1530096 w 2361184"/>
              <a:gd name="connsiteY80" fmla="*/ 1030224 h 1691709"/>
              <a:gd name="connsiteX81" fmla="*/ 1517904 w 2361184"/>
              <a:gd name="connsiteY81" fmla="*/ 1048512 h 1691709"/>
              <a:gd name="connsiteX82" fmla="*/ 1481328 w 2361184"/>
              <a:gd name="connsiteY82" fmla="*/ 1072896 h 1691709"/>
              <a:gd name="connsiteX83" fmla="*/ 1463040 w 2361184"/>
              <a:gd name="connsiteY83" fmla="*/ 1085088 h 1691709"/>
              <a:gd name="connsiteX84" fmla="*/ 1438656 w 2361184"/>
              <a:gd name="connsiteY84" fmla="*/ 1127760 h 1691709"/>
              <a:gd name="connsiteX85" fmla="*/ 1426464 w 2361184"/>
              <a:gd name="connsiteY85" fmla="*/ 1170432 h 1691709"/>
              <a:gd name="connsiteX86" fmla="*/ 1414272 w 2361184"/>
              <a:gd name="connsiteY86" fmla="*/ 1188720 h 1691709"/>
              <a:gd name="connsiteX87" fmla="*/ 1408176 w 2361184"/>
              <a:gd name="connsiteY87" fmla="*/ 1207008 h 1691709"/>
              <a:gd name="connsiteX88" fmla="*/ 1389888 w 2361184"/>
              <a:gd name="connsiteY88" fmla="*/ 1213104 h 1691709"/>
              <a:gd name="connsiteX89" fmla="*/ 1365504 w 2361184"/>
              <a:gd name="connsiteY89" fmla="*/ 1219200 h 1691709"/>
              <a:gd name="connsiteX90" fmla="*/ 1347216 w 2361184"/>
              <a:gd name="connsiteY90" fmla="*/ 1225296 h 1691709"/>
              <a:gd name="connsiteX91" fmla="*/ 1322832 w 2361184"/>
              <a:gd name="connsiteY91" fmla="*/ 1231392 h 1691709"/>
              <a:gd name="connsiteX92" fmla="*/ 1243584 w 2361184"/>
              <a:gd name="connsiteY92" fmla="*/ 1243584 h 1691709"/>
              <a:gd name="connsiteX93" fmla="*/ 1207008 w 2361184"/>
              <a:gd name="connsiteY93" fmla="*/ 1255776 h 1691709"/>
              <a:gd name="connsiteX94" fmla="*/ 1170432 w 2361184"/>
              <a:gd name="connsiteY94" fmla="*/ 1274064 h 1691709"/>
              <a:gd name="connsiteX95" fmla="*/ 1146048 w 2361184"/>
              <a:gd name="connsiteY95" fmla="*/ 1322832 h 1691709"/>
              <a:gd name="connsiteX96" fmla="*/ 1139952 w 2361184"/>
              <a:gd name="connsiteY96" fmla="*/ 1341120 h 1691709"/>
              <a:gd name="connsiteX97" fmla="*/ 1103376 w 2361184"/>
              <a:gd name="connsiteY97" fmla="*/ 1353312 h 1691709"/>
              <a:gd name="connsiteX98" fmla="*/ 1072896 w 2361184"/>
              <a:gd name="connsiteY98" fmla="*/ 1402080 h 1691709"/>
              <a:gd name="connsiteX99" fmla="*/ 1054608 w 2361184"/>
              <a:gd name="connsiteY99" fmla="*/ 1408176 h 1691709"/>
              <a:gd name="connsiteX100" fmla="*/ 1030224 w 2361184"/>
              <a:gd name="connsiteY100" fmla="*/ 1432560 h 1691709"/>
              <a:gd name="connsiteX101" fmla="*/ 993648 w 2361184"/>
              <a:gd name="connsiteY101" fmla="*/ 1456944 h 1691709"/>
              <a:gd name="connsiteX102" fmla="*/ 950976 w 2361184"/>
              <a:gd name="connsiteY102" fmla="*/ 1475232 h 1691709"/>
              <a:gd name="connsiteX103" fmla="*/ 932688 w 2361184"/>
              <a:gd name="connsiteY103" fmla="*/ 1511808 h 1691709"/>
              <a:gd name="connsiteX104" fmla="*/ 926592 w 2361184"/>
              <a:gd name="connsiteY104" fmla="*/ 1530096 h 1691709"/>
              <a:gd name="connsiteX105" fmla="*/ 908304 w 2361184"/>
              <a:gd name="connsiteY105" fmla="*/ 1542288 h 1691709"/>
              <a:gd name="connsiteX106" fmla="*/ 890016 w 2361184"/>
              <a:gd name="connsiteY106" fmla="*/ 1578864 h 1691709"/>
              <a:gd name="connsiteX107" fmla="*/ 871728 w 2361184"/>
              <a:gd name="connsiteY107" fmla="*/ 1584960 h 1691709"/>
              <a:gd name="connsiteX108" fmla="*/ 822960 w 2361184"/>
              <a:gd name="connsiteY108" fmla="*/ 1609344 h 1691709"/>
              <a:gd name="connsiteX109" fmla="*/ 786384 w 2361184"/>
              <a:gd name="connsiteY109" fmla="*/ 1621536 h 1691709"/>
              <a:gd name="connsiteX110" fmla="*/ 737616 w 2361184"/>
              <a:gd name="connsiteY110" fmla="*/ 1633728 h 1691709"/>
              <a:gd name="connsiteX111" fmla="*/ 713232 w 2361184"/>
              <a:gd name="connsiteY111" fmla="*/ 1639824 h 1691709"/>
              <a:gd name="connsiteX112" fmla="*/ 664464 w 2361184"/>
              <a:gd name="connsiteY112" fmla="*/ 1652016 h 1691709"/>
              <a:gd name="connsiteX113" fmla="*/ 652272 w 2361184"/>
              <a:gd name="connsiteY113" fmla="*/ 1670304 h 1691709"/>
              <a:gd name="connsiteX114" fmla="*/ 633984 w 2361184"/>
              <a:gd name="connsiteY114" fmla="*/ 1676400 h 1691709"/>
              <a:gd name="connsiteX115" fmla="*/ 591312 w 2361184"/>
              <a:gd name="connsiteY115" fmla="*/ 1688592 h 1691709"/>
              <a:gd name="connsiteX116" fmla="*/ 585216 w 2361184"/>
              <a:gd name="connsiteY116" fmla="*/ 1670304 h 1691709"/>
              <a:gd name="connsiteX117" fmla="*/ 591312 w 2361184"/>
              <a:gd name="connsiteY117" fmla="*/ 1652016 h 1691709"/>
              <a:gd name="connsiteX118" fmla="*/ 597408 w 2361184"/>
              <a:gd name="connsiteY118" fmla="*/ 1609344 h 1691709"/>
              <a:gd name="connsiteX119" fmla="*/ 585216 w 2361184"/>
              <a:gd name="connsiteY119" fmla="*/ 1487424 h 1691709"/>
              <a:gd name="connsiteX120" fmla="*/ 554736 w 2361184"/>
              <a:gd name="connsiteY120" fmla="*/ 1432560 h 1691709"/>
              <a:gd name="connsiteX121" fmla="*/ 536448 w 2361184"/>
              <a:gd name="connsiteY121" fmla="*/ 1395984 h 1691709"/>
              <a:gd name="connsiteX122" fmla="*/ 518160 w 2361184"/>
              <a:gd name="connsiteY122" fmla="*/ 1383792 h 1691709"/>
              <a:gd name="connsiteX123" fmla="*/ 505968 w 2361184"/>
              <a:gd name="connsiteY123" fmla="*/ 1365504 h 1691709"/>
              <a:gd name="connsiteX124" fmla="*/ 487680 w 2361184"/>
              <a:gd name="connsiteY124" fmla="*/ 1359408 h 1691709"/>
              <a:gd name="connsiteX125" fmla="*/ 469392 w 2361184"/>
              <a:gd name="connsiteY125" fmla="*/ 1347216 h 1691709"/>
              <a:gd name="connsiteX126" fmla="*/ 426720 w 2361184"/>
              <a:gd name="connsiteY126" fmla="*/ 1335024 h 1691709"/>
              <a:gd name="connsiteX127" fmla="*/ 384048 w 2361184"/>
              <a:gd name="connsiteY127" fmla="*/ 1341120 h 1691709"/>
              <a:gd name="connsiteX128" fmla="*/ 365760 w 2361184"/>
              <a:gd name="connsiteY128" fmla="*/ 1347216 h 1691709"/>
              <a:gd name="connsiteX129" fmla="*/ 298704 w 2361184"/>
              <a:gd name="connsiteY129" fmla="*/ 1353312 h 1691709"/>
              <a:gd name="connsiteX130" fmla="*/ 158496 w 2361184"/>
              <a:gd name="connsiteY130" fmla="*/ 1347216 h 1691709"/>
              <a:gd name="connsiteX131" fmla="*/ 121920 w 2361184"/>
              <a:gd name="connsiteY131" fmla="*/ 1322832 h 1691709"/>
              <a:gd name="connsiteX132" fmla="*/ 103632 w 2361184"/>
              <a:gd name="connsiteY132" fmla="*/ 1310640 h 1691709"/>
              <a:gd name="connsiteX133" fmla="*/ 79248 w 2361184"/>
              <a:gd name="connsiteY133" fmla="*/ 1286256 h 1691709"/>
              <a:gd name="connsiteX134" fmla="*/ 60960 w 2361184"/>
              <a:gd name="connsiteY134" fmla="*/ 1249680 h 1691709"/>
              <a:gd name="connsiteX135" fmla="*/ 48768 w 2361184"/>
              <a:gd name="connsiteY135" fmla="*/ 1231392 h 1691709"/>
              <a:gd name="connsiteX136" fmla="*/ 54864 w 2361184"/>
              <a:gd name="connsiteY136" fmla="*/ 1213104 h 1691709"/>
              <a:gd name="connsiteX137" fmla="*/ 36576 w 2361184"/>
              <a:gd name="connsiteY137" fmla="*/ 1158240 h 1691709"/>
              <a:gd name="connsiteX138" fmla="*/ 18288 w 2361184"/>
              <a:gd name="connsiteY138" fmla="*/ 1146048 h 1691709"/>
              <a:gd name="connsiteX139" fmla="*/ 6096 w 2361184"/>
              <a:gd name="connsiteY139" fmla="*/ 1109472 h 1691709"/>
              <a:gd name="connsiteX140" fmla="*/ 0 w 2361184"/>
              <a:gd name="connsiteY140" fmla="*/ 1091184 h 1691709"/>
              <a:gd name="connsiteX141" fmla="*/ 6096 w 2361184"/>
              <a:gd name="connsiteY141" fmla="*/ 1030224 h 1691709"/>
              <a:gd name="connsiteX142" fmla="*/ 24384 w 2361184"/>
              <a:gd name="connsiteY142" fmla="*/ 987552 h 1691709"/>
              <a:gd name="connsiteX143" fmla="*/ 42672 w 2361184"/>
              <a:gd name="connsiteY143" fmla="*/ 975360 h 1691709"/>
              <a:gd name="connsiteX144" fmla="*/ 48768 w 2361184"/>
              <a:gd name="connsiteY144" fmla="*/ 957072 h 1691709"/>
              <a:gd name="connsiteX145" fmla="*/ 67056 w 2361184"/>
              <a:gd name="connsiteY145" fmla="*/ 950976 h 1691709"/>
              <a:gd name="connsiteX146" fmla="*/ 219456 w 2361184"/>
              <a:gd name="connsiteY146" fmla="*/ 938784 h 1691709"/>
              <a:gd name="connsiteX147" fmla="*/ 256032 w 2361184"/>
              <a:gd name="connsiteY147" fmla="*/ 926592 h 1691709"/>
              <a:gd name="connsiteX148" fmla="*/ 292608 w 2361184"/>
              <a:gd name="connsiteY148" fmla="*/ 902208 h 1691709"/>
              <a:gd name="connsiteX149" fmla="*/ 316992 w 2361184"/>
              <a:gd name="connsiteY149" fmla="*/ 896112 h 1691709"/>
              <a:gd name="connsiteX150" fmla="*/ 335280 w 2361184"/>
              <a:gd name="connsiteY150" fmla="*/ 890016 h 1691709"/>
              <a:gd name="connsiteX151" fmla="*/ 365760 w 2361184"/>
              <a:gd name="connsiteY151" fmla="*/ 883920 h 1691709"/>
              <a:gd name="connsiteX152" fmla="*/ 371856 w 2361184"/>
              <a:gd name="connsiteY152" fmla="*/ 859536 h 1691709"/>
              <a:gd name="connsiteX153" fmla="*/ 377952 w 2361184"/>
              <a:gd name="connsiteY153" fmla="*/ 841248 h 1691709"/>
              <a:gd name="connsiteX154" fmla="*/ 371856 w 2361184"/>
              <a:gd name="connsiteY154" fmla="*/ 810768 h 1691709"/>
              <a:gd name="connsiteX155" fmla="*/ 359664 w 2361184"/>
              <a:gd name="connsiteY155" fmla="*/ 792480 h 1691709"/>
              <a:gd name="connsiteX156" fmla="*/ 353568 w 2361184"/>
              <a:gd name="connsiteY156" fmla="*/ 768096 h 1691709"/>
              <a:gd name="connsiteX157" fmla="*/ 347472 w 2361184"/>
              <a:gd name="connsiteY157" fmla="*/ 749808 h 1691709"/>
              <a:gd name="connsiteX158" fmla="*/ 365760 w 2361184"/>
              <a:gd name="connsiteY158" fmla="*/ 737616 h 1691709"/>
              <a:gd name="connsiteX159" fmla="*/ 384048 w 2361184"/>
              <a:gd name="connsiteY159" fmla="*/ 731520 h 1691709"/>
              <a:gd name="connsiteX160" fmla="*/ 432816 w 2361184"/>
              <a:gd name="connsiteY160" fmla="*/ 713232 h 1691709"/>
              <a:gd name="connsiteX161" fmla="*/ 469392 w 2361184"/>
              <a:gd name="connsiteY161" fmla="*/ 682752 h 1691709"/>
              <a:gd name="connsiteX162" fmla="*/ 475488 w 2361184"/>
              <a:gd name="connsiteY162" fmla="*/ 664464 h 1691709"/>
              <a:gd name="connsiteX163" fmla="*/ 487680 w 2361184"/>
              <a:gd name="connsiteY163" fmla="*/ 640080 h 1691709"/>
              <a:gd name="connsiteX164" fmla="*/ 493776 w 2361184"/>
              <a:gd name="connsiteY164" fmla="*/ 603504 h 1691709"/>
              <a:gd name="connsiteX165" fmla="*/ 499872 w 2361184"/>
              <a:gd name="connsiteY165" fmla="*/ 573024 h 1691709"/>
              <a:gd name="connsiteX166" fmla="*/ 475488 w 2361184"/>
              <a:gd name="connsiteY166" fmla="*/ 536448 h 1691709"/>
              <a:gd name="connsiteX167" fmla="*/ 457200 w 2361184"/>
              <a:gd name="connsiteY167" fmla="*/ 524256 h 1691709"/>
              <a:gd name="connsiteX168" fmla="*/ 438912 w 2361184"/>
              <a:gd name="connsiteY168" fmla="*/ 505968 h 1691709"/>
              <a:gd name="connsiteX169" fmla="*/ 445008 w 2361184"/>
              <a:gd name="connsiteY169" fmla="*/ 487680 h 1691709"/>
              <a:gd name="connsiteX170" fmla="*/ 438912 w 2361184"/>
              <a:gd name="connsiteY170" fmla="*/ 420624 h 1691709"/>
              <a:gd name="connsiteX171" fmla="*/ 432816 w 2361184"/>
              <a:gd name="connsiteY171" fmla="*/ 402336 h 1691709"/>
              <a:gd name="connsiteX172" fmla="*/ 426720 w 2361184"/>
              <a:gd name="connsiteY172" fmla="*/ 377952 h 1691709"/>
              <a:gd name="connsiteX173" fmla="*/ 432816 w 2361184"/>
              <a:gd name="connsiteY173" fmla="*/ 341376 h 1691709"/>
              <a:gd name="connsiteX174" fmla="*/ 463296 w 2361184"/>
              <a:gd name="connsiteY174" fmla="*/ 304800 h 1691709"/>
              <a:gd name="connsiteX175" fmla="*/ 469392 w 2361184"/>
              <a:gd name="connsiteY175" fmla="*/ 286512 h 1691709"/>
              <a:gd name="connsiteX176" fmla="*/ 487680 w 2361184"/>
              <a:gd name="connsiteY176" fmla="*/ 280416 h 1691709"/>
              <a:gd name="connsiteX177" fmla="*/ 493776 w 2361184"/>
              <a:gd name="connsiteY177" fmla="*/ 256032 h 1691709"/>
              <a:gd name="connsiteX178" fmla="*/ 499872 w 2361184"/>
              <a:gd name="connsiteY178" fmla="*/ 237744 h 1691709"/>
              <a:gd name="connsiteX179" fmla="*/ 536448 w 2361184"/>
              <a:gd name="connsiteY179" fmla="*/ 225552 h 1691709"/>
              <a:gd name="connsiteX180" fmla="*/ 536448 w 2361184"/>
              <a:gd name="connsiteY180" fmla="*/ 103632 h 1691709"/>
              <a:gd name="connsiteX181" fmla="*/ 518160 w 2361184"/>
              <a:gd name="connsiteY181" fmla="*/ 79248 h 169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2361184" h="1691709">
                <a:moveTo>
                  <a:pt x="518160" y="79248"/>
                </a:moveTo>
                <a:cubicBezTo>
                  <a:pt x="516128" y="71120"/>
                  <a:pt x="520956" y="62565"/>
                  <a:pt x="524256" y="54864"/>
                </a:cubicBezTo>
                <a:cubicBezTo>
                  <a:pt x="534416" y="31157"/>
                  <a:pt x="550672" y="27093"/>
                  <a:pt x="573024" y="12192"/>
                </a:cubicBezTo>
                <a:lnTo>
                  <a:pt x="591312" y="0"/>
                </a:lnTo>
                <a:cubicBezTo>
                  <a:pt x="636016" y="2032"/>
                  <a:pt x="680816" y="2527"/>
                  <a:pt x="725424" y="6096"/>
                </a:cubicBezTo>
                <a:cubicBezTo>
                  <a:pt x="731829" y="6608"/>
                  <a:pt x="738694" y="8178"/>
                  <a:pt x="743712" y="12192"/>
                </a:cubicBezTo>
                <a:cubicBezTo>
                  <a:pt x="749433" y="16769"/>
                  <a:pt x="750723" y="25299"/>
                  <a:pt x="755904" y="30480"/>
                </a:cubicBezTo>
                <a:cubicBezTo>
                  <a:pt x="761085" y="35661"/>
                  <a:pt x="768096" y="38608"/>
                  <a:pt x="774192" y="42672"/>
                </a:cubicBezTo>
                <a:cubicBezTo>
                  <a:pt x="802140" y="84595"/>
                  <a:pt x="784675" y="74614"/>
                  <a:pt x="816864" y="85344"/>
                </a:cubicBezTo>
                <a:cubicBezTo>
                  <a:pt x="818896" y="91440"/>
                  <a:pt x="818416" y="99088"/>
                  <a:pt x="822960" y="103632"/>
                </a:cubicBezTo>
                <a:cubicBezTo>
                  <a:pt x="827504" y="108176"/>
                  <a:pt x="835501" y="106854"/>
                  <a:pt x="841248" y="109728"/>
                </a:cubicBezTo>
                <a:cubicBezTo>
                  <a:pt x="888517" y="133363"/>
                  <a:pt x="831857" y="112694"/>
                  <a:pt x="877824" y="128016"/>
                </a:cubicBezTo>
                <a:cubicBezTo>
                  <a:pt x="883920" y="134112"/>
                  <a:pt x="889489" y="140785"/>
                  <a:pt x="896112" y="146304"/>
                </a:cubicBezTo>
                <a:cubicBezTo>
                  <a:pt x="925092" y="170454"/>
                  <a:pt x="924670" y="157469"/>
                  <a:pt x="975360" y="152400"/>
                </a:cubicBezTo>
                <a:cubicBezTo>
                  <a:pt x="981456" y="150368"/>
                  <a:pt x="987901" y="149178"/>
                  <a:pt x="993648" y="146304"/>
                </a:cubicBezTo>
                <a:cubicBezTo>
                  <a:pt x="1000201" y="143027"/>
                  <a:pt x="1004631" y="134674"/>
                  <a:pt x="1011936" y="134112"/>
                </a:cubicBezTo>
                <a:cubicBezTo>
                  <a:pt x="1032297" y="132546"/>
                  <a:pt x="1052576" y="138176"/>
                  <a:pt x="1072896" y="140208"/>
                </a:cubicBezTo>
                <a:cubicBezTo>
                  <a:pt x="1096135" y="146018"/>
                  <a:pt x="1097526" y="143461"/>
                  <a:pt x="1115568" y="158496"/>
                </a:cubicBezTo>
                <a:cubicBezTo>
                  <a:pt x="1132743" y="172808"/>
                  <a:pt x="1129894" y="180408"/>
                  <a:pt x="1152144" y="182880"/>
                </a:cubicBezTo>
                <a:cubicBezTo>
                  <a:pt x="1182505" y="186253"/>
                  <a:pt x="1213104" y="186944"/>
                  <a:pt x="1243584" y="188976"/>
                </a:cubicBezTo>
                <a:cubicBezTo>
                  <a:pt x="1257808" y="191008"/>
                  <a:pt x="1273405" y="188646"/>
                  <a:pt x="1286256" y="195072"/>
                </a:cubicBezTo>
                <a:cubicBezTo>
                  <a:pt x="1292003" y="197946"/>
                  <a:pt x="1288338" y="208342"/>
                  <a:pt x="1292352" y="213360"/>
                </a:cubicBezTo>
                <a:cubicBezTo>
                  <a:pt x="1296929" y="219081"/>
                  <a:pt x="1304678" y="221294"/>
                  <a:pt x="1310640" y="225552"/>
                </a:cubicBezTo>
                <a:cubicBezTo>
                  <a:pt x="1338011" y="245103"/>
                  <a:pt x="1331158" y="239974"/>
                  <a:pt x="1353312" y="262128"/>
                </a:cubicBezTo>
                <a:lnTo>
                  <a:pt x="1365504" y="298704"/>
                </a:lnTo>
                <a:lnTo>
                  <a:pt x="1371600" y="316992"/>
                </a:lnTo>
                <a:cubicBezTo>
                  <a:pt x="1373632" y="353568"/>
                  <a:pt x="1372515" y="390456"/>
                  <a:pt x="1377696" y="426720"/>
                </a:cubicBezTo>
                <a:cubicBezTo>
                  <a:pt x="1378732" y="433973"/>
                  <a:pt x="1384374" y="440183"/>
                  <a:pt x="1389888" y="445008"/>
                </a:cubicBezTo>
                <a:cubicBezTo>
                  <a:pt x="1415686" y="467582"/>
                  <a:pt x="1419634" y="467115"/>
                  <a:pt x="1444752" y="475488"/>
                </a:cubicBezTo>
                <a:cubicBezTo>
                  <a:pt x="1471168" y="473456"/>
                  <a:pt x="1497637" y="472028"/>
                  <a:pt x="1524000" y="469392"/>
                </a:cubicBezTo>
                <a:cubicBezTo>
                  <a:pt x="1538297" y="467962"/>
                  <a:pt x="1552316" y="463894"/>
                  <a:pt x="1566672" y="463296"/>
                </a:cubicBezTo>
                <a:cubicBezTo>
                  <a:pt x="1649937" y="459827"/>
                  <a:pt x="1733296" y="459232"/>
                  <a:pt x="1816608" y="457200"/>
                </a:cubicBezTo>
                <a:cubicBezTo>
                  <a:pt x="1828800" y="453136"/>
                  <a:pt x="1842491" y="452137"/>
                  <a:pt x="1853184" y="445008"/>
                </a:cubicBezTo>
                <a:cubicBezTo>
                  <a:pt x="1865376" y="436880"/>
                  <a:pt x="1875859" y="425258"/>
                  <a:pt x="1889760" y="420624"/>
                </a:cubicBezTo>
                <a:cubicBezTo>
                  <a:pt x="1895856" y="418592"/>
                  <a:pt x="1902301" y="417402"/>
                  <a:pt x="1908048" y="414528"/>
                </a:cubicBezTo>
                <a:cubicBezTo>
                  <a:pt x="1914601" y="411251"/>
                  <a:pt x="1919783" y="405613"/>
                  <a:pt x="1926336" y="402336"/>
                </a:cubicBezTo>
                <a:cubicBezTo>
                  <a:pt x="1941343" y="394833"/>
                  <a:pt x="1967152" y="392485"/>
                  <a:pt x="1981200" y="390144"/>
                </a:cubicBezTo>
                <a:cubicBezTo>
                  <a:pt x="1993392" y="382016"/>
                  <a:pt x="2003875" y="370394"/>
                  <a:pt x="2017776" y="365760"/>
                </a:cubicBezTo>
                <a:cubicBezTo>
                  <a:pt x="2059580" y="351825"/>
                  <a:pt x="2007694" y="368280"/>
                  <a:pt x="2066544" y="353568"/>
                </a:cubicBezTo>
                <a:cubicBezTo>
                  <a:pt x="2072778" y="352010"/>
                  <a:pt x="2078736" y="349504"/>
                  <a:pt x="2084832" y="347472"/>
                </a:cubicBezTo>
                <a:cubicBezTo>
                  <a:pt x="2092960" y="349504"/>
                  <a:pt x="2100838" y="353568"/>
                  <a:pt x="2109216" y="353568"/>
                </a:cubicBezTo>
                <a:cubicBezTo>
                  <a:pt x="2117594" y="353568"/>
                  <a:pt x="2125357" y="348971"/>
                  <a:pt x="2133600" y="347472"/>
                </a:cubicBezTo>
                <a:cubicBezTo>
                  <a:pt x="2147737" y="344902"/>
                  <a:pt x="2162048" y="343408"/>
                  <a:pt x="2176272" y="341376"/>
                </a:cubicBezTo>
                <a:lnTo>
                  <a:pt x="2212848" y="329184"/>
                </a:lnTo>
                <a:lnTo>
                  <a:pt x="2231136" y="323088"/>
                </a:lnTo>
                <a:cubicBezTo>
                  <a:pt x="2235200" y="329184"/>
                  <a:pt x="2237607" y="336799"/>
                  <a:pt x="2243328" y="341376"/>
                </a:cubicBezTo>
                <a:cubicBezTo>
                  <a:pt x="2248346" y="345390"/>
                  <a:pt x="2257072" y="342928"/>
                  <a:pt x="2261616" y="347472"/>
                </a:cubicBezTo>
                <a:cubicBezTo>
                  <a:pt x="2266160" y="352016"/>
                  <a:pt x="2263977" y="360531"/>
                  <a:pt x="2267712" y="365760"/>
                </a:cubicBezTo>
                <a:cubicBezTo>
                  <a:pt x="2274393" y="375114"/>
                  <a:pt x="2284615" y="381417"/>
                  <a:pt x="2292096" y="390144"/>
                </a:cubicBezTo>
                <a:cubicBezTo>
                  <a:pt x="2319189" y="421753"/>
                  <a:pt x="2287355" y="397143"/>
                  <a:pt x="2322576" y="420624"/>
                </a:cubicBezTo>
                <a:cubicBezTo>
                  <a:pt x="2324608" y="426720"/>
                  <a:pt x="2324128" y="434368"/>
                  <a:pt x="2328672" y="438912"/>
                </a:cubicBezTo>
                <a:cubicBezTo>
                  <a:pt x="2361184" y="471424"/>
                  <a:pt x="2336800" y="414528"/>
                  <a:pt x="2353056" y="463296"/>
                </a:cubicBezTo>
                <a:cubicBezTo>
                  <a:pt x="2351024" y="477520"/>
                  <a:pt x="2350191" y="491968"/>
                  <a:pt x="2346960" y="505968"/>
                </a:cubicBezTo>
                <a:cubicBezTo>
                  <a:pt x="2344070" y="518490"/>
                  <a:pt x="2334768" y="542544"/>
                  <a:pt x="2334768" y="542544"/>
                </a:cubicBezTo>
                <a:cubicBezTo>
                  <a:pt x="2332736" y="560832"/>
                  <a:pt x="2331697" y="579258"/>
                  <a:pt x="2328672" y="597408"/>
                </a:cubicBezTo>
                <a:cubicBezTo>
                  <a:pt x="2327616" y="603746"/>
                  <a:pt x="2324134" y="609462"/>
                  <a:pt x="2322576" y="615696"/>
                </a:cubicBezTo>
                <a:cubicBezTo>
                  <a:pt x="2320063" y="625748"/>
                  <a:pt x="2318333" y="635982"/>
                  <a:pt x="2316480" y="646176"/>
                </a:cubicBezTo>
                <a:cubicBezTo>
                  <a:pt x="2316410" y="646559"/>
                  <a:pt x="2310611" y="693137"/>
                  <a:pt x="2304288" y="701040"/>
                </a:cubicBezTo>
                <a:cubicBezTo>
                  <a:pt x="2299711" y="706761"/>
                  <a:pt x="2292096" y="709168"/>
                  <a:pt x="2286000" y="713232"/>
                </a:cubicBezTo>
                <a:cubicBezTo>
                  <a:pt x="2282592" y="726863"/>
                  <a:pt x="2273649" y="765287"/>
                  <a:pt x="2267712" y="774192"/>
                </a:cubicBezTo>
                <a:cubicBezTo>
                  <a:pt x="2263648" y="780288"/>
                  <a:pt x="2261241" y="787903"/>
                  <a:pt x="2255520" y="792480"/>
                </a:cubicBezTo>
                <a:cubicBezTo>
                  <a:pt x="2250502" y="796494"/>
                  <a:pt x="2242849" y="795455"/>
                  <a:pt x="2237232" y="798576"/>
                </a:cubicBezTo>
                <a:cubicBezTo>
                  <a:pt x="2224423" y="805692"/>
                  <a:pt x="2213762" y="816407"/>
                  <a:pt x="2200656" y="822960"/>
                </a:cubicBezTo>
                <a:cubicBezTo>
                  <a:pt x="2192528" y="827024"/>
                  <a:pt x="2184162" y="830643"/>
                  <a:pt x="2176272" y="835152"/>
                </a:cubicBezTo>
                <a:cubicBezTo>
                  <a:pt x="2106466" y="875041"/>
                  <a:pt x="2215345" y="815200"/>
                  <a:pt x="2139696" y="865632"/>
                </a:cubicBezTo>
                <a:cubicBezTo>
                  <a:pt x="2134349" y="869196"/>
                  <a:pt x="2127607" y="870037"/>
                  <a:pt x="2121408" y="871728"/>
                </a:cubicBezTo>
                <a:cubicBezTo>
                  <a:pt x="2105242" y="876137"/>
                  <a:pt x="2072640" y="883920"/>
                  <a:pt x="2072640" y="883920"/>
                </a:cubicBezTo>
                <a:cubicBezTo>
                  <a:pt x="2061155" y="895405"/>
                  <a:pt x="2051341" y="907610"/>
                  <a:pt x="2036064" y="914400"/>
                </a:cubicBezTo>
                <a:cubicBezTo>
                  <a:pt x="2016982" y="922881"/>
                  <a:pt x="1995369" y="927622"/>
                  <a:pt x="1975104" y="932688"/>
                </a:cubicBezTo>
                <a:cubicBezTo>
                  <a:pt x="1969008" y="936752"/>
                  <a:pt x="1963369" y="941603"/>
                  <a:pt x="1956816" y="944880"/>
                </a:cubicBezTo>
                <a:cubicBezTo>
                  <a:pt x="1938931" y="953822"/>
                  <a:pt x="1913507" y="953863"/>
                  <a:pt x="1895856" y="957072"/>
                </a:cubicBezTo>
                <a:cubicBezTo>
                  <a:pt x="1887613" y="958571"/>
                  <a:pt x="1879664" y="961413"/>
                  <a:pt x="1871472" y="963168"/>
                </a:cubicBezTo>
                <a:cubicBezTo>
                  <a:pt x="1851210" y="967510"/>
                  <a:pt x="1830171" y="968807"/>
                  <a:pt x="1810512" y="975360"/>
                </a:cubicBezTo>
                <a:cubicBezTo>
                  <a:pt x="1804416" y="977392"/>
                  <a:pt x="1798546" y="980307"/>
                  <a:pt x="1792224" y="981456"/>
                </a:cubicBezTo>
                <a:cubicBezTo>
                  <a:pt x="1776106" y="984387"/>
                  <a:pt x="1759674" y="985235"/>
                  <a:pt x="1743456" y="987552"/>
                </a:cubicBezTo>
                <a:cubicBezTo>
                  <a:pt x="1731220" y="989300"/>
                  <a:pt x="1719041" y="991437"/>
                  <a:pt x="1706880" y="993648"/>
                </a:cubicBezTo>
                <a:cubicBezTo>
                  <a:pt x="1696686" y="995501"/>
                  <a:pt x="1686452" y="997231"/>
                  <a:pt x="1676400" y="999744"/>
                </a:cubicBezTo>
                <a:cubicBezTo>
                  <a:pt x="1670166" y="1001302"/>
                  <a:pt x="1664494" y="1005089"/>
                  <a:pt x="1658112" y="1005840"/>
                </a:cubicBezTo>
                <a:cubicBezTo>
                  <a:pt x="1629787" y="1009172"/>
                  <a:pt x="1601216" y="1009904"/>
                  <a:pt x="1572768" y="1011936"/>
                </a:cubicBezTo>
                <a:cubicBezTo>
                  <a:pt x="1564640" y="1016000"/>
                  <a:pt x="1556737" y="1020548"/>
                  <a:pt x="1548384" y="1024128"/>
                </a:cubicBezTo>
                <a:cubicBezTo>
                  <a:pt x="1542478" y="1026659"/>
                  <a:pt x="1535114" y="1026210"/>
                  <a:pt x="1530096" y="1030224"/>
                </a:cubicBezTo>
                <a:cubicBezTo>
                  <a:pt x="1524375" y="1034801"/>
                  <a:pt x="1523418" y="1043687"/>
                  <a:pt x="1517904" y="1048512"/>
                </a:cubicBezTo>
                <a:cubicBezTo>
                  <a:pt x="1506877" y="1058161"/>
                  <a:pt x="1493520" y="1064768"/>
                  <a:pt x="1481328" y="1072896"/>
                </a:cubicBezTo>
                <a:lnTo>
                  <a:pt x="1463040" y="1085088"/>
                </a:lnTo>
                <a:cubicBezTo>
                  <a:pt x="1452934" y="1100248"/>
                  <a:pt x="1445285" y="1110082"/>
                  <a:pt x="1438656" y="1127760"/>
                </a:cubicBezTo>
                <a:cubicBezTo>
                  <a:pt x="1432796" y="1143385"/>
                  <a:pt x="1433833" y="1155695"/>
                  <a:pt x="1426464" y="1170432"/>
                </a:cubicBezTo>
                <a:cubicBezTo>
                  <a:pt x="1423187" y="1176985"/>
                  <a:pt x="1417549" y="1182167"/>
                  <a:pt x="1414272" y="1188720"/>
                </a:cubicBezTo>
                <a:cubicBezTo>
                  <a:pt x="1411398" y="1194467"/>
                  <a:pt x="1412720" y="1202464"/>
                  <a:pt x="1408176" y="1207008"/>
                </a:cubicBezTo>
                <a:cubicBezTo>
                  <a:pt x="1403632" y="1211552"/>
                  <a:pt x="1396067" y="1211339"/>
                  <a:pt x="1389888" y="1213104"/>
                </a:cubicBezTo>
                <a:cubicBezTo>
                  <a:pt x="1381832" y="1215406"/>
                  <a:pt x="1373560" y="1216898"/>
                  <a:pt x="1365504" y="1219200"/>
                </a:cubicBezTo>
                <a:cubicBezTo>
                  <a:pt x="1359325" y="1220965"/>
                  <a:pt x="1353395" y="1223531"/>
                  <a:pt x="1347216" y="1225296"/>
                </a:cubicBezTo>
                <a:cubicBezTo>
                  <a:pt x="1339160" y="1227598"/>
                  <a:pt x="1331075" y="1229893"/>
                  <a:pt x="1322832" y="1231392"/>
                </a:cubicBezTo>
                <a:cubicBezTo>
                  <a:pt x="1308652" y="1233970"/>
                  <a:pt x="1259297" y="1239656"/>
                  <a:pt x="1243584" y="1243584"/>
                </a:cubicBezTo>
                <a:cubicBezTo>
                  <a:pt x="1231116" y="1246701"/>
                  <a:pt x="1217701" y="1248647"/>
                  <a:pt x="1207008" y="1255776"/>
                </a:cubicBezTo>
                <a:cubicBezTo>
                  <a:pt x="1183373" y="1271532"/>
                  <a:pt x="1195671" y="1265651"/>
                  <a:pt x="1170432" y="1274064"/>
                </a:cubicBezTo>
                <a:cubicBezTo>
                  <a:pt x="1153597" y="1299317"/>
                  <a:pt x="1158831" y="1288745"/>
                  <a:pt x="1146048" y="1322832"/>
                </a:cubicBezTo>
                <a:cubicBezTo>
                  <a:pt x="1143792" y="1328849"/>
                  <a:pt x="1145181" y="1337385"/>
                  <a:pt x="1139952" y="1341120"/>
                </a:cubicBezTo>
                <a:cubicBezTo>
                  <a:pt x="1129494" y="1348590"/>
                  <a:pt x="1103376" y="1353312"/>
                  <a:pt x="1103376" y="1353312"/>
                </a:cubicBezTo>
                <a:cubicBezTo>
                  <a:pt x="1092256" y="1386671"/>
                  <a:pt x="1099945" y="1388555"/>
                  <a:pt x="1072896" y="1402080"/>
                </a:cubicBezTo>
                <a:cubicBezTo>
                  <a:pt x="1067149" y="1404954"/>
                  <a:pt x="1060704" y="1406144"/>
                  <a:pt x="1054608" y="1408176"/>
                </a:cubicBezTo>
                <a:cubicBezTo>
                  <a:pt x="1044263" y="1439210"/>
                  <a:pt x="1056825" y="1417782"/>
                  <a:pt x="1030224" y="1432560"/>
                </a:cubicBezTo>
                <a:cubicBezTo>
                  <a:pt x="1017415" y="1439676"/>
                  <a:pt x="1007549" y="1452310"/>
                  <a:pt x="993648" y="1456944"/>
                </a:cubicBezTo>
                <a:cubicBezTo>
                  <a:pt x="966739" y="1465914"/>
                  <a:pt x="981107" y="1460166"/>
                  <a:pt x="950976" y="1475232"/>
                </a:cubicBezTo>
                <a:cubicBezTo>
                  <a:pt x="935654" y="1521199"/>
                  <a:pt x="956323" y="1464539"/>
                  <a:pt x="932688" y="1511808"/>
                </a:cubicBezTo>
                <a:cubicBezTo>
                  <a:pt x="929814" y="1517555"/>
                  <a:pt x="930606" y="1525078"/>
                  <a:pt x="926592" y="1530096"/>
                </a:cubicBezTo>
                <a:cubicBezTo>
                  <a:pt x="922015" y="1535817"/>
                  <a:pt x="914400" y="1538224"/>
                  <a:pt x="908304" y="1542288"/>
                </a:cubicBezTo>
                <a:cubicBezTo>
                  <a:pt x="904288" y="1554335"/>
                  <a:pt x="900759" y="1570270"/>
                  <a:pt x="890016" y="1578864"/>
                </a:cubicBezTo>
                <a:cubicBezTo>
                  <a:pt x="884998" y="1582878"/>
                  <a:pt x="877824" y="1582928"/>
                  <a:pt x="871728" y="1584960"/>
                </a:cubicBezTo>
                <a:cubicBezTo>
                  <a:pt x="842874" y="1613814"/>
                  <a:pt x="865787" y="1597664"/>
                  <a:pt x="822960" y="1609344"/>
                </a:cubicBezTo>
                <a:cubicBezTo>
                  <a:pt x="810561" y="1612725"/>
                  <a:pt x="798852" y="1618419"/>
                  <a:pt x="786384" y="1621536"/>
                </a:cubicBezTo>
                <a:lnTo>
                  <a:pt x="737616" y="1633728"/>
                </a:lnTo>
                <a:cubicBezTo>
                  <a:pt x="729488" y="1635760"/>
                  <a:pt x="721447" y="1638181"/>
                  <a:pt x="713232" y="1639824"/>
                </a:cubicBezTo>
                <a:cubicBezTo>
                  <a:pt x="676451" y="1647180"/>
                  <a:pt x="692582" y="1642643"/>
                  <a:pt x="664464" y="1652016"/>
                </a:cubicBezTo>
                <a:cubicBezTo>
                  <a:pt x="660400" y="1658112"/>
                  <a:pt x="657993" y="1665727"/>
                  <a:pt x="652272" y="1670304"/>
                </a:cubicBezTo>
                <a:cubicBezTo>
                  <a:pt x="647254" y="1674318"/>
                  <a:pt x="640163" y="1674635"/>
                  <a:pt x="633984" y="1676400"/>
                </a:cubicBezTo>
                <a:cubicBezTo>
                  <a:pt x="580403" y="1691709"/>
                  <a:pt x="635160" y="1673976"/>
                  <a:pt x="591312" y="1688592"/>
                </a:cubicBezTo>
                <a:cubicBezTo>
                  <a:pt x="589280" y="1682496"/>
                  <a:pt x="585216" y="1676730"/>
                  <a:pt x="585216" y="1670304"/>
                </a:cubicBezTo>
                <a:cubicBezTo>
                  <a:pt x="585216" y="1663878"/>
                  <a:pt x="590052" y="1658317"/>
                  <a:pt x="591312" y="1652016"/>
                </a:cubicBezTo>
                <a:cubicBezTo>
                  <a:pt x="594130" y="1637927"/>
                  <a:pt x="595376" y="1623568"/>
                  <a:pt x="597408" y="1609344"/>
                </a:cubicBezTo>
                <a:cubicBezTo>
                  <a:pt x="595921" y="1592991"/>
                  <a:pt x="588646" y="1508003"/>
                  <a:pt x="585216" y="1487424"/>
                </a:cubicBezTo>
                <a:cubicBezTo>
                  <a:pt x="579088" y="1450655"/>
                  <a:pt x="572191" y="1484925"/>
                  <a:pt x="554736" y="1432560"/>
                </a:cubicBezTo>
                <a:cubicBezTo>
                  <a:pt x="549778" y="1417686"/>
                  <a:pt x="548265" y="1407801"/>
                  <a:pt x="536448" y="1395984"/>
                </a:cubicBezTo>
                <a:cubicBezTo>
                  <a:pt x="531267" y="1390803"/>
                  <a:pt x="524256" y="1387856"/>
                  <a:pt x="518160" y="1383792"/>
                </a:cubicBezTo>
                <a:cubicBezTo>
                  <a:pt x="514096" y="1377696"/>
                  <a:pt x="511689" y="1370081"/>
                  <a:pt x="505968" y="1365504"/>
                </a:cubicBezTo>
                <a:cubicBezTo>
                  <a:pt x="500950" y="1361490"/>
                  <a:pt x="493427" y="1362282"/>
                  <a:pt x="487680" y="1359408"/>
                </a:cubicBezTo>
                <a:cubicBezTo>
                  <a:pt x="481127" y="1356131"/>
                  <a:pt x="475945" y="1350493"/>
                  <a:pt x="469392" y="1347216"/>
                </a:cubicBezTo>
                <a:cubicBezTo>
                  <a:pt x="460647" y="1342843"/>
                  <a:pt x="434533" y="1336977"/>
                  <a:pt x="426720" y="1335024"/>
                </a:cubicBezTo>
                <a:cubicBezTo>
                  <a:pt x="412496" y="1337056"/>
                  <a:pt x="398137" y="1338302"/>
                  <a:pt x="384048" y="1341120"/>
                </a:cubicBezTo>
                <a:cubicBezTo>
                  <a:pt x="377747" y="1342380"/>
                  <a:pt x="372121" y="1346307"/>
                  <a:pt x="365760" y="1347216"/>
                </a:cubicBezTo>
                <a:cubicBezTo>
                  <a:pt x="343541" y="1350390"/>
                  <a:pt x="321056" y="1351280"/>
                  <a:pt x="298704" y="1353312"/>
                </a:cubicBezTo>
                <a:cubicBezTo>
                  <a:pt x="251968" y="1351280"/>
                  <a:pt x="204596" y="1355164"/>
                  <a:pt x="158496" y="1347216"/>
                </a:cubicBezTo>
                <a:cubicBezTo>
                  <a:pt x="144056" y="1344726"/>
                  <a:pt x="134112" y="1330960"/>
                  <a:pt x="121920" y="1322832"/>
                </a:cubicBezTo>
                <a:lnTo>
                  <a:pt x="103632" y="1310640"/>
                </a:lnTo>
                <a:cubicBezTo>
                  <a:pt x="90332" y="1270739"/>
                  <a:pt x="108804" y="1309901"/>
                  <a:pt x="79248" y="1286256"/>
                </a:cubicBezTo>
                <a:cubicBezTo>
                  <a:pt x="64689" y="1274609"/>
                  <a:pt x="68322" y="1264405"/>
                  <a:pt x="60960" y="1249680"/>
                </a:cubicBezTo>
                <a:cubicBezTo>
                  <a:pt x="57683" y="1243127"/>
                  <a:pt x="52832" y="1237488"/>
                  <a:pt x="48768" y="1231392"/>
                </a:cubicBezTo>
                <a:cubicBezTo>
                  <a:pt x="50800" y="1225296"/>
                  <a:pt x="54864" y="1219530"/>
                  <a:pt x="54864" y="1213104"/>
                </a:cubicBezTo>
                <a:cubicBezTo>
                  <a:pt x="54864" y="1192669"/>
                  <a:pt x="51297" y="1172961"/>
                  <a:pt x="36576" y="1158240"/>
                </a:cubicBezTo>
                <a:cubicBezTo>
                  <a:pt x="31395" y="1153059"/>
                  <a:pt x="24384" y="1150112"/>
                  <a:pt x="18288" y="1146048"/>
                </a:cubicBezTo>
                <a:lnTo>
                  <a:pt x="6096" y="1109472"/>
                </a:lnTo>
                <a:lnTo>
                  <a:pt x="0" y="1091184"/>
                </a:lnTo>
                <a:cubicBezTo>
                  <a:pt x="2032" y="1070864"/>
                  <a:pt x="3208" y="1050440"/>
                  <a:pt x="6096" y="1030224"/>
                </a:cubicBezTo>
                <a:cubicBezTo>
                  <a:pt x="8428" y="1013902"/>
                  <a:pt x="12390" y="999546"/>
                  <a:pt x="24384" y="987552"/>
                </a:cubicBezTo>
                <a:cubicBezTo>
                  <a:pt x="29565" y="982371"/>
                  <a:pt x="36576" y="979424"/>
                  <a:pt x="42672" y="975360"/>
                </a:cubicBezTo>
                <a:cubicBezTo>
                  <a:pt x="44704" y="969264"/>
                  <a:pt x="44224" y="961616"/>
                  <a:pt x="48768" y="957072"/>
                </a:cubicBezTo>
                <a:cubicBezTo>
                  <a:pt x="53312" y="952528"/>
                  <a:pt x="60734" y="952125"/>
                  <a:pt x="67056" y="950976"/>
                </a:cubicBezTo>
                <a:cubicBezTo>
                  <a:pt x="111770" y="942846"/>
                  <a:pt x="180560" y="941072"/>
                  <a:pt x="219456" y="938784"/>
                </a:cubicBezTo>
                <a:cubicBezTo>
                  <a:pt x="231648" y="934720"/>
                  <a:pt x="245339" y="933721"/>
                  <a:pt x="256032" y="926592"/>
                </a:cubicBezTo>
                <a:cubicBezTo>
                  <a:pt x="268224" y="918464"/>
                  <a:pt x="278393" y="905762"/>
                  <a:pt x="292608" y="902208"/>
                </a:cubicBezTo>
                <a:cubicBezTo>
                  <a:pt x="300736" y="900176"/>
                  <a:pt x="308936" y="898414"/>
                  <a:pt x="316992" y="896112"/>
                </a:cubicBezTo>
                <a:cubicBezTo>
                  <a:pt x="323171" y="894347"/>
                  <a:pt x="329046" y="891574"/>
                  <a:pt x="335280" y="890016"/>
                </a:cubicBezTo>
                <a:cubicBezTo>
                  <a:pt x="345332" y="887503"/>
                  <a:pt x="355600" y="885952"/>
                  <a:pt x="365760" y="883920"/>
                </a:cubicBezTo>
                <a:cubicBezTo>
                  <a:pt x="367792" y="875792"/>
                  <a:pt x="369554" y="867592"/>
                  <a:pt x="371856" y="859536"/>
                </a:cubicBezTo>
                <a:cubicBezTo>
                  <a:pt x="373621" y="853357"/>
                  <a:pt x="377952" y="847674"/>
                  <a:pt x="377952" y="841248"/>
                </a:cubicBezTo>
                <a:cubicBezTo>
                  <a:pt x="377952" y="830887"/>
                  <a:pt x="375494" y="820470"/>
                  <a:pt x="371856" y="810768"/>
                </a:cubicBezTo>
                <a:cubicBezTo>
                  <a:pt x="369284" y="803908"/>
                  <a:pt x="363728" y="798576"/>
                  <a:pt x="359664" y="792480"/>
                </a:cubicBezTo>
                <a:cubicBezTo>
                  <a:pt x="357632" y="784352"/>
                  <a:pt x="355870" y="776152"/>
                  <a:pt x="353568" y="768096"/>
                </a:cubicBezTo>
                <a:cubicBezTo>
                  <a:pt x="351803" y="761917"/>
                  <a:pt x="345086" y="755774"/>
                  <a:pt x="347472" y="749808"/>
                </a:cubicBezTo>
                <a:cubicBezTo>
                  <a:pt x="350193" y="743006"/>
                  <a:pt x="359207" y="740893"/>
                  <a:pt x="365760" y="737616"/>
                </a:cubicBezTo>
                <a:cubicBezTo>
                  <a:pt x="371507" y="734742"/>
                  <a:pt x="378301" y="734394"/>
                  <a:pt x="384048" y="731520"/>
                </a:cubicBezTo>
                <a:cubicBezTo>
                  <a:pt x="425907" y="710591"/>
                  <a:pt x="374010" y="724993"/>
                  <a:pt x="432816" y="713232"/>
                </a:cubicBezTo>
                <a:cubicBezTo>
                  <a:pt x="446310" y="704236"/>
                  <a:pt x="460005" y="696833"/>
                  <a:pt x="469392" y="682752"/>
                </a:cubicBezTo>
                <a:cubicBezTo>
                  <a:pt x="472956" y="677405"/>
                  <a:pt x="472957" y="670370"/>
                  <a:pt x="475488" y="664464"/>
                </a:cubicBezTo>
                <a:cubicBezTo>
                  <a:pt x="479068" y="656111"/>
                  <a:pt x="483616" y="648208"/>
                  <a:pt x="487680" y="640080"/>
                </a:cubicBezTo>
                <a:cubicBezTo>
                  <a:pt x="489712" y="627888"/>
                  <a:pt x="491565" y="615665"/>
                  <a:pt x="493776" y="603504"/>
                </a:cubicBezTo>
                <a:cubicBezTo>
                  <a:pt x="495629" y="593310"/>
                  <a:pt x="499872" y="583385"/>
                  <a:pt x="499872" y="573024"/>
                </a:cubicBezTo>
                <a:cubicBezTo>
                  <a:pt x="499872" y="556745"/>
                  <a:pt x="486483" y="545611"/>
                  <a:pt x="475488" y="536448"/>
                </a:cubicBezTo>
                <a:cubicBezTo>
                  <a:pt x="469860" y="531758"/>
                  <a:pt x="462828" y="528946"/>
                  <a:pt x="457200" y="524256"/>
                </a:cubicBezTo>
                <a:cubicBezTo>
                  <a:pt x="450577" y="518737"/>
                  <a:pt x="445008" y="512064"/>
                  <a:pt x="438912" y="505968"/>
                </a:cubicBezTo>
                <a:cubicBezTo>
                  <a:pt x="440944" y="499872"/>
                  <a:pt x="445008" y="494106"/>
                  <a:pt x="445008" y="487680"/>
                </a:cubicBezTo>
                <a:cubicBezTo>
                  <a:pt x="445008" y="465236"/>
                  <a:pt x="442086" y="442843"/>
                  <a:pt x="438912" y="420624"/>
                </a:cubicBezTo>
                <a:cubicBezTo>
                  <a:pt x="438003" y="414263"/>
                  <a:pt x="434581" y="408515"/>
                  <a:pt x="432816" y="402336"/>
                </a:cubicBezTo>
                <a:cubicBezTo>
                  <a:pt x="430514" y="394280"/>
                  <a:pt x="428752" y="386080"/>
                  <a:pt x="426720" y="377952"/>
                </a:cubicBezTo>
                <a:cubicBezTo>
                  <a:pt x="428752" y="365760"/>
                  <a:pt x="428907" y="353102"/>
                  <a:pt x="432816" y="341376"/>
                </a:cubicBezTo>
                <a:cubicBezTo>
                  <a:pt x="437060" y="328645"/>
                  <a:pt x="454807" y="313289"/>
                  <a:pt x="463296" y="304800"/>
                </a:cubicBezTo>
                <a:cubicBezTo>
                  <a:pt x="465328" y="298704"/>
                  <a:pt x="464848" y="291056"/>
                  <a:pt x="469392" y="286512"/>
                </a:cubicBezTo>
                <a:cubicBezTo>
                  <a:pt x="473936" y="281968"/>
                  <a:pt x="483666" y="285434"/>
                  <a:pt x="487680" y="280416"/>
                </a:cubicBezTo>
                <a:cubicBezTo>
                  <a:pt x="492914" y="273874"/>
                  <a:pt x="491474" y="264088"/>
                  <a:pt x="493776" y="256032"/>
                </a:cubicBezTo>
                <a:cubicBezTo>
                  <a:pt x="495541" y="249853"/>
                  <a:pt x="494643" y="241479"/>
                  <a:pt x="499872" y="237744"/>
                </a:cubicBezTo>
                <a:cubicBezTo>
                  <a:pt x="510330" y="230274"/>
                  <a:pt x="536448" y="225552"/>
                  <a:pt x="536448" y="225552"/>
                </a:cubicBezTo>
                <a:cubicBezTo>
                  <a:pt x="547001" y="172789"/>
                  <a:pt x="547757" y="182793"/>
                  <a:pt x="536448" y="103632"/>
                </a:cubicBezTo>
                <a:cubicBezTo>
                  <a:pt x="528876" y="50631"/>
                  <a:pt x="520192" y="87376"/>
                  <a:pt x="518160" y="79248"/>
                </a:cubicBezTo>
                <a:close/>
              </a:path>
            </a:pathLst>
          </a:custGeom>
          <a:solidFill>
            <a:srgbClr val="0070C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American River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South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32296" y="3590182"/>
            <a:ext cx="1394968" cy="1205557"/>
          </a:xfrm>
          <a:custGeom>
            <a:avLst/>
            <a:gdLst>
              <a:gd name="connsiteX0" fmla="*/ 11176 w 1394968"/>
              <a:gd name="connsiteY0" fmla="*/ 61322 h 1205557"/>
              <a:gd name="connsiteX1" fmla="*/ 72136 w 1394968"/>
              <a:gd name="connsiteY1" fmla="*/ 49130 h 1205557"/>
              <a:gd name="connsiteX2" fmla="*/ 90424 w 1394968"/>
              <a:gd name="connsiteY2" fmla="*/ 43034 h 1205557"/>
              <a:gd name="connsiteX3" fmla="*/ 133096 w 1394968"/>
              <a:gd name="connsiteY3" fmla="*/ 36938 h 1205557"/>
              <a:gd name="connsiteX4" fmla="*/ 187960 w 1394968"/>
              <a:gd name="connsiteY4" fmla="*/ 24746 h 1205557"/>
              <a:gd name="connsiteX5" fmla="*/ 206248 w 1394968"/>
              <a:gd name="connsiteY5" fmla="*/ 12554 h 1205557"/>
              <a:gd name="connsiteX6" fmla="*/ 236728 w 1394968"/>
              <a:gd name="connsiteY6" fmla="*/ 6458 h 1205557"/>
              <a:gd name="connsiteX7" fmla="*/ 255016 w 1394968"/>
              <a:gd name="connsiteY7" fmla="*/ 362 h 1205557"/>
              <a:gd name="connsiteX8" fmla="*/ 352552 w 1394968"/>
              <a:gd name="connsiteY8" fmla="*/ 18650 h 1205557"/>
              <a:gd name="connsiteX9" fmla="*/ 370840 w 1394968"/>
              <a:gd name="connsiteY9" fmla="*/ 24746 h 1205557"/>
              <a:gd name="connsiteX10" fmla="*/ 389128 w 1394968"/>
              <a:gd name="connsiteY10" fmla="*/ 30842 h 1205557"/>
              <a:gd name="connsiteX11" fmla="*/ 425704 w 1394968"/>
              <a:gd name="connsiteY11" fmla="*/ 55226 h 1205557"/>
              <a:gd name="connsiteX12" fmla="*/ 443992 w 1394968"/>
              <a:gd name="connsiteY12" fmla="*/ 67418 h 1205557"/>
              <a:gd name="connsiteX13" fmla="*/ 474472 w 1394968"/>
              <a:gd name="connsiteY13" fmla="*/ 103994 h 1205557"/>
              <a:gd name="connsiteX14" fmla="*/ 492760 w 1394968"/>
              <a:gd name="connsiteY14" fmla="*/ 116186 h 1205557"/>
              <a:gd name="connsiteX15" fmla="*/ 547624 w 1394968"/>
              <a:gd name="connsiteY15" fmla="*/ 158858 h 1205557"/>
              <a:gd name="connsiteX16" fmla="*/ 565912 w 1394968"/>
              <a:gd name="connsiteY16" fmla="*/ 171050 h 1205557"/>
              <a:gd name="connsiteX17" fmla="*/ 620776 w 1394968"/>
              <a:gd name="connsiteY17" fmla="*/ 183242 h 1205557"/>
              <a:gd name="connsiteX18" fmla="*/ 663448 w 1394968"/>
              <a:gd name="connsiteY18" fmla="*/ 201530 h 1205557"/>
              <a:gd name="connsiteX19" fmla="*/ 681736 w 1394968"/>
              <a:gd name="connsiteY19" fmla="*/ 207626 h 1205557"/>
              <a:gd name="connsiteX20" fmla="*/ 700024 w 1394968"/>
              <a:gd name="connsiteY20" fmla="*/ 225914 h 1205557"/>
              <a:gd name="connsiteX21" fmla="*/ 742696 w 1394968"/>
              <a:gd name="connsiteY21" fmla="*/ 250298 h 1205557"/>
              <a:gd name="connsiteX22" fmla="*/ 754888 w 1394968"/>
              <a:gd name="connsiteY22" fmla="*/ 268586 h 1205557"/>
              <a:gd name="connsiteX23" fmla="*/ 797560 w 1394968"/>
              <a:gd name="connsiteY23" fmla="*/ 292970 h 1205557"/>
              <a:gd name="connsiteX24" fmla="*/ 828040 w 1394968"/>
              <a:gd name="connsiteY24" fmla="*/ 323450 h 1205557"/>
              <a:gd name="connsiteX25" fmla="*/ 846328 w 1394968"/>
              <a:gd name="connsiteY25" fmla="*/ 341738 h 1205557"/>
              <a:gd name="connsiteX26" fmla="*/ 882904 w 1394968"/>
              <a:gd name="connsiteY26" fmla="*/ 366122 h 1205557"/>
              <a:gd name="connsiteX27" fmla="*/ 901192 w 1394968"/>
              <a:gd name="connsiteY27" fmla="*/ 378314 h 1205557"/>
              <a:gd name="connsiteX28" fmla="*/ 919480 w 1394968"/>
              <a:gd name="connsiteY28" fmla="*/ 384410 h 1205557"/>
              <a:gd name="connsiteX29" fmla="*/ 937768 w 1394968"/>
              <a:gd name="connsiteY29" fmla="*/ 396602 h 1205557"/>
              <a:gd name="connsiteX30" fmla="*/ 956056 w 1394968"/>
              <a:gd name="connsiteY30" fmla="*/ 402698 h 1205557"/>
              <a:gd name="connsiteX31" fmla="*/ 992632 w 1394968"/>
              <a:gd name="connsiteY31" fmla="*/ 420986 h 1205557"/>
              <a:gd name="connsiteX32" fmla="*/ 1053592 w 1394968"/>
              <a:gd name="connsiteY32" fmla="*/ 427082 h 1205557"/>
              <a:gd name="connsiteX33" fmla="*/ 1108456 w 1394968"/>
              <a:gd name="connsiteY33" fmla="*/ 451466 h 1205557"/>
              <a:gd name="connsiteX34" fmla="*/ 1132840 w 1394968"/>
              <a:gd name="connsiteY34" fmla="*/ 481946 h 1205557"/>
              <a:gd name="connsiteX35" fmla="*/ 1138936 w 1394968"/>
              <a:gd name="connsiteY35" fmla="*/ 500234 h 1205557"/>
              <a:gd name="connsiteX36" fmla="*/ 1163320 w 1394968"/>
              <a:gd name="connsiteY36" fmla="*/ 536810 h 1205557"/>
              <a:gd name="connsiteX37" fmla="*/ 1193800 w 1394968"/>
              <a:gd name="connsiteY37" fmla="*/ 591674 h 1205557"/>
              <a:gd name="connsiteX38" fmla="*/ 1205992 w 1394968"/>
              <a:gd name="connsiteY38" fmla="*/ 609962 h 1205557"/>
              <a:gd name="connsiteX39" fmla="*/ 1212088 w 1394968"/>
              <a:gd name="connsiteY39" fmla="*/ 628250 h 1205557"/>
              <a:gd name="connsiteX40" fmla="*/ 1230376 w 1394968"/>
              <a:gd name="connsiteY40" fmla="*/ 640442 h 1205557"/>
              <a:gd name="connsiteX41" fmla="*/ 1242568 w 1394968"/>
              <a:gd name="connsiteY41" fmla="*/ 677018 h 1205557"/>
              <a:gd name="connsiteX42" fmla="*/ 1254760 w 1394968"/>
              <a:gd name="connsiteY42" fmla="*/ 695306 h 1205557"/>
              <a:gd name="connsiteX43" fmla="*/ 1266952 w 1394968"/>
              <a:gd name="connsiteY43" fmla="*/ 731882 h 1205557"/>
              <a:gd name="connsiteX44" fmla="*/ 1273048 w 1394968"/>
              <a:gd name="connsiteY44" fmla="*/ 756266 h 1205557"/>
              <a:gd name="connsiteX45" fmla="*/ 1285240 w 1394968"/>
              <a:gd name="connsiteY45" fmla="*/ 774554 h 1205557"/>
              <a:gd name="connsiteX46" fmla="*/ 1291336 w 1394968"/>
              <a:gd name="connsiteY46" fmla="*/ 792842 h 1205557"/>
              <a:gd name="connsiteX47" fmla="*/ 1315720 w 1394968"/>
              <a:gd name="connsiteY47" fmla="*/ 829418 h 1205557"/>
              <a:gd name="connsiteX48" fmla="*/ 1340104 w 1394968"/>
              <a:gd name="connsiteY48" fmla="*/ 859898 h 1205557"/>
              <a:gd name="connsiteX49" fmla="*/ 1376680 w 1394968"/>
              <a:gd name="connsiteY49" fmla="*/ 896474 h 1205557"/>
              <a:gd name="connsiteX50" fmla="*/ 1388872 w 1394968"/>
              <a:gd name="connsiteY50" fmla="*/ 933050 h 1205557"/>
              <a:gd name="connsiteX51" fmla="*/ 1394968 w 1394968"/>
              <a:gd name="connsiteY51" fmla="*/ 951338 h 1205557"/>
              <a:gd name="connsiteX52" fmla="*/ 1388872 w 1394968"/>
              <a:gd name="connsiteY52" fmla="*/ 987914 h 1205557"/>
              <a:gd name="connsiteX53" fmla="*/ 1346200 w 1394968"/>
              <a:gd name="connsiteY53" fmla="*/ 1030586 h 1205557"/>
              <a:gd name="connsiteX54" fmla="*/ 1303528 w 1394968"/>
              <a:gd name="connsiteY54" fmla="*/ 1036682 h 1205557"/>
              <a:gd name="connsiteX55" fmla="*/ 1273048 w 1394968"/>
              <a:gd name="connsiteY55" fmla="*/ 1042778 h 1205557"/>
              <a:gd name="connsiteX56" fmla="*/ 1236472 w 1394968"/>
              <a:gd name="connsiteY56" fmla="*/ 1048874 h 1205557"/>
              <a:gd name="connsiteX57" fmla="*/ 1181608 w 1394968"/>
              <a:gd name="connsiteY57" fmla="*/ 1073258 h 1205557"/>
              <a:gd name="connsiteX58" fmla="*/ 1157224 w 1394968"/>
              <a:gd name="connsiteY58" fmla="*/ 1079354 h 1205557"/>
              <a:gd name="connsiteX59" fmla="*/ 1077976 w 1394968"/>
              <a:gd name="connsiteY59" fmla="*/ 1091546 h 1205557"/>
              <a:gd name="connsiteX60" fmla="*/ 1041400 w 1394968"/>
              <a:gd name="connsiteY60" fmla="*/ 1103738 h 1205557"/>
              <a:gd name="connsiteX61" fmla="*/ 1023112 w 1394968"/>
              <a:gd name="connsiteY61" fmla="*/ 1109834 h 1205557"/>
              <a:gd name="connsiteX62" fmla="*/ 986536 w 1394968"/>
              <a:gd name="connsiteY62" fmla="*/ 1134218 h 1205557"/>
              <a:gd name="connsiteX63" fmla="*/ 962152 w 1394968"/>
              <a:gd name="connsiteY63" fmla="*/ 1140314 h 1205557"/>
              <a:gd name="connsiteX64" fmla="*/ 943864 w 1394968"/>
              <a:gd name="connsiteY64" fmla="*/ 1146410 h 1205557"/>
              <a:gd name="connsiteX65" fmla="*/ 876808 w 1394968"/>
              <a:gd name="connsiteY65" fmla="*/ 1152506 h 1205557"/>
              <a:gd name="connsiteX66" fmla="*/ 834136 w 1394968"/>
              <a:gd name="connsiteY66" fmla="*/ 1158602 h 1205557"/>
              <a:gd name="connsiteX67" fmla="*/ 675640 w 1394968"/>
              <a:gd name="connsiteY67" fmla="*/ 1189082 h 1205557"/>
              <a:gd name="connsiteX68" fmla="*/ 639064 w 1394968"/>
              <a:gd name="connsiteY68" fmla="*/ 1182986 h 1205557"/>
              <a:gd name="connsiteX69" fmla="*/ 626872 w 1394968"/>
              <a:gd name="connsiteY69" fmla="*/ 1158602 h 1205557"/>
              <a:gd name="connsiteX70" fmla="*/ 608584 w 1394968"/>
              <a:gd name="connsiteY70" fmla="*/ 1152506 h 1205557"/>
              <a:gd name="connsiteX71" fmla="*/ 602488 w 1394968"/>
              <a:gd name="connsiteY71" fmla="*/ 1042778 h 1205557"/>
              <a:gd name="connsiteX72" fmla="*/ 596392 w 1394968"/>
              <a:gd name="connsiteY72" fmla="*/ 981818 h 1205557"/>
              <a:gd name="connsiteX73" fmla="*/ 578104 w 1394968"/>
              <a:gd name="connsiteY73" fmla="*/ 975722 h 1205557"/>
              <a:gd name="connsiteX74" fmla="*/ 565912 w 1394968"/>
              <a:gd name="connsiteY74" fmla="*/ 957434 h 1205557"/>
              <a:gd name="connsiteX75" fmla="*/ 547624 w 1394968"/>
              <a:gd name="connsiteY75" fmla="*/ 945242 h 1205557"/>
              <a:gd name="connsiteX76" fmla="*/ 529336 w 1394968"/>
              <a:gd name="connsiteY76" fmla="*/ 926954 h 1205557"/>
              <a:gd name="connsiteX77" fmla="*/ 511048 w 1394968"/>
              <a:gd name="connsiteY77" fmla="*/ 920858 h 1205557"/>
              <a:gd name="connsiteX78" fmla="*/ 474472 w 1394968"/>
              <a:gd name="connsiteY78" fmla="*/ 902570 h 1205557"/>
              <a:gd name="connsiteX79" fmla="*/ 383032 w 1394968"/>
              <a:gd name="connsiteY79" fmla="*/ 896474 h 1205557"/>
              <a:gd name="connsiteX80" fmla="*/ 346456 w 1394968"/>
              <a:gd name="connsiteY80" fmla="*/ 865994 h 1205557"/>
              <a:gd name="connsiteX81" fmla="*/ 334264 w 1394968"/>
              <a:gd name="connsiteY81" fmla="*/ 847706 h 1205557"/>
              <a:gd name="connsiteX82" fmla="*/ 291592 w 1394968"/>
              <a:gd name="connsiteY82" fmla="*/ 829418 h 1205557"/>
              <a:gd name="connsiteX83" fmla="*/ 200152 w 1394968"/>
              <a:gd name="connsiteY83" fmla="*/ 841610 h 1205557"/>
              <a:gd name="connsiteX84" fmla="*/ 169672 w 1394968"/>
              <a:gd name="connsiteY84" fmla="*/ 847706 h 1205557"/>
              <a:gd name="connsiteX85" fmla="*/ 102616 w 1394968"/>
              <a:gd name="connsiteY85" fmla="*/ 841610 h 1205557"/>
              <a:gd name="connsiteX86" fmla="*/ 84328 w 1394968"/>
              <a:gd name="connsiteY86" fmla="*/ 835514 h 1205557"/>
              <a:gd name="connsiteX87" fmla="*/ 72136 w 1394968"/>
              <a:gd name="connsiteY87" fmla="*/ 817226 h 1205557"/>
              <a:gd name="connsiteX88" fmla="*/ 59944 w 1394968"/>
              <a:gd name="connsiteY88" fmla="*/ 780650 h 1205557"/>
              <a:gd name="connsiteX89" fmla="*/ 78232 w 1394968"/>
              <a:gd name="connsiteY89" fmla="*/ 701402 h 1205557"/>
              <a:gd name="connsiteX90" fmla="*/ 96520 w 1394968"/>
              <a:gd name="connsiteY90" fmla="*/ 664826 h 1205557"/>
              <a:gd name="connsiteX91" fmla="*/ 102616 w 1394968"/>
              <a:gd name="connsiteY91" fmla="*/ 646538 h 1205557"/>
              <a:gd name="connsiteX92" fmla="*/ 96520 w 1394968"/>
              <a:gd name="connsiteY92" fmla="*/ 542906 h 1205557"/>
              <a:gd name="connsiteX93" fmla="*/ 90424 w 1394968"/>
              <a:gd name="connsiteY93" fmla="*/ 524618 h 1205557"/>
              <a:gd name="connsiteX94" fmla="*/ 84328 w 1394968"/>
              <a:gd name="connsiteY94" fmla="*/ 494138 h 1205557"/>
              <a:gd name="connsiteX95" fmla="*/ 66040 w 1394968"/>
              <a:gd name="connsiteY95" fmla="*/ 439274 h 1205557"/>
              <a:gd name="connsiteX96" fmla="*/ 53848 w 1394968"/>
              <a:gd name="connsiteY96" fmla="*/ 390506 h 1205557"/>
              <a:gd name="connsiteX97" fmla="*/ 47752 w 1394968"/>
              <a:gd name="connsiteY97" fmla="*/ 372218 h 1205557"/>
              <a:gd name="connsiteX98" fmla="*/ 41656 w 1394968"/>
              <a:gd name="connsiteY98" fmla="*/ 238106 h 1205557"/>
              <a:gd name="connsiteX99" fmla="*/ 29464 w 1394968"/>
              <a:gd name="connsiteY99" fmla="*/ 201530 h 1205557"/>
              <a:gd name="connsiteX100" fmla="*/ 23368 w 1394968"/>
              <a:gd name="connsiteY100" fmla="*/ 183242 h 1205557"/>
              <a:gd name="connsiteX101" fmla="*/ 17272 w 1394968"/>
              <a:gd name="connsiteY101" fmla="*/ 164954 h 1205557"/>
              <a:gd name="connsiteX102" fmla="*/ 11176 w 1394968"/>
              <a:gd name="connsiteY102" fmla="*/ 91802 h 1205557"/>
              <a:gd name="connsiteX103" fmla="*/ 5080 w 1394968"/>
              <a:gd name="connsiteY103" fmla="*/ 73514 h 1205557"/>
              <a:gd name="connsiteX104" fmla="*/ 11176 w 1394968"/>
              <a:gd name="connsiteY104" fmla="*/ 61322 h 12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394968" h="1205557">
                <a:moveTo>
                  <a:pt x="11176" y="61322"/>
                </a:moveTo>
                <a:cubicBezTo>
                  <a:pt x="22352" y="57258"/>
                  <a:pt x="46673" y="56405"/>
                  <a:pt x="72136" y="49130"/>
                </a:cubicBezTo>
                <a:cubicBezTo>
                  <a:pt x="78315" y="47365"/>
                  <a:pt x="84123" y="44294"/>
                  <a:pt x="90424" y="43034"/>
                </a:cubicBezTo>
                <a:cubicBezTo>
                  <a:pt x="104513" y="40216"/>
                  <a:pt x="118923" y="39300"/>
                  <a:pt x="133096" y="36938"/>
                </a:cubicBezTo>
                <a:cubicBezTo>
                  <a:pt x="156313" y="33068"/>
                  <a:pt x="166040" y="30226"/>
                  <a:pt x="187960" y="24746"/>
                </a:cubicBezTo>
                <a:cubicBezTo>
                  <a:pt x="194056" y="20682"/>
                  <a:pt x="199388" y="15126"/>
                  <a:pt x="206248" y="12554"/>
                </a:cubicBezTo>
                <a:cubicBezTo>
                  <a:pt x="215950" y="8916"/>
                  <a:pt x="226676" y="8971"/>
                  <a:pt x="236728" y="6458"/>
                </a:cubicBezTo>
                <a:cubicBezTo>
                  <a:pt x="242962" y="4900"/>
                  <a:pt x="248920" y="2394"/>
                  <a:pt x="255016" y="362"/>
                </a:cubicBezTo>
                <a:cubicBezTo>
                  <a:pt x="328764" y="7737"/>
                  <a:pt x="296603" y="0"/>
                  <a:pt x="352552" y="18650"/>
                </a:cubicBezTo>
                <a:lnTo>
                  <a:pt x="370840" y="24746"/>
                </a:lnTo>
                <a:cubicBezTo>
                  <a:pt x="376936" y="26778"/>
                  <a:pt x="383781" y="27278"/>
                  <a:pt x="389128" y="30842"/>
                </a:cubicBezTo>
                <a:lnTo>
                  <a:pt x="425704" y="55226"/>
                </a:lnTo>
                <a:lnTo>
                  <a:pt x="443992" y="67418"/>
                </a:lnTo>
                <a:cubicBezTo>
                  <a:pt x="455980" y="85400"/>
                  <a:pt x="456871" y="89326"/>
                  <a:pt x="474472" y="103994"/>
                </a:cubicBezTo>
                <a:cubicBezTo>
                  <a:pt x="480100" y="108684"/>
                  <a:pt x="487132" y="111496"/>
                  <a:pt x="492760" y="116186"/>
                </a:cubicBezTo>
                <a:cubicBezTo>
                  <a:pt x="550058" y="163935"/>
                  <a:pt x="455181" y="97229"/>
                  <a:pt x="547624" y="158858"/>
                </a:cubicBezTo>
                <a:cubicBezTo>
                  <a:pt x="553720" y="162922"/>
                  <a:pt x="558961" y="168733"/>
                  <a:pt x="565912" y="171050"/>
                </a:cubicBezTo>
                <a:cubicBezTo>
                  <a:pt x="607081" y="184773"/>
                  <a:pt x="556405" y="168937"/>
                  <a:pt x="620776" y="183242"/>
                </a:cubicBezTo>
                <a:cubicBezTo>
                  <a:pt x="640571" y="187641"/>
                  <a:pt x="643378" y="192928"/>
                  <a:pt x="663448" y="201530"/>
                </a:cubicBezTo>
                <a:cubicBezTo>
                  <a:pt x="669354" y="204061"/>
                  <a:pt x="675640" y="205594"/>
                  <a:pt x="681736" y="207626"/>
                </a:cubicBezTo>
                <a:cubicBezTo>
                  <a:pt x="687832" y="213722"/>
                  <a:pt x="693401" y="220395"/>
                  <a:pt x="700024" y="225914"/>
                </a:cubicBezTo>
                <a:cubicBezTo>
                  <a:pt x="712949" y="236684"/>
                  <a:pt x="727790" y="242845"/>
                  <a:pt x="742696" y="250298"/>
                </a:cubicBezTo>
                <a:cubicBezTo>
                  <a:pt x="746760" y="256394"/>
                  <a:pt x="749707" y="263405"/>
                  <a:pt x="754888" y="268586"/>
                </a:cubicBezTo>
                <a:cubicBezTo>
                  <a:pt x="773341" y="287039"/>
                  <a:pt x="776636" y="285995"/>
                  <a:pt x="797560" y="292970"/>
                </a:cubicBezTo>
                <a:cubicBezTo>
                  <a:pt x="808527" y="325871"/>
                  <a:pt x="795084" y="299910"/>
                  <a:pt x="828040" y="323450"/>
                </a:cubicBezTo>
                <a:cubicBezTo>
                  <a:pt x="835055" y="328461"/>
                  <a:pt x="839523" y="336445"/>
                  <a:pt x="846328" y="341738"/>
                </a:cubicBezTo>
                <a:cubicBezTo>
                  <a:pt x="857894" y="350734"/>
                  <a:pt x="870712" y="357994"/>
                  <a:pt x="882904" y="366122"/>
                </a:cubicBezTo>
                <a:cubicBezTo>
                  <a:pt x="889000" y="370186"/>
                  <a:pt x="894241" y="375997"/>
                  <a:pt x="901192" y="378314"/>
                </a:cubicBezTo>
                <a:cubicBezTo>
                  <a:pt x="907288" y="380346"/>
                  <a:pt x="913733" y="381536"/>
                  <a:pt x="919480" y="384410"/>
                </a:cubicBezTo>
                <a:cubicBezTo>
                  <a:pt x="926033" y="387687"/>
                  <a:pt x="931215" y="393325"/>
                  <a:pt x="937768" y="396602"/>
                </a:cubicBezTo>
                <a:cubicBezTo>
                  <a:pt x="943515" y="399476"/>
                  <a:pt x="950309" y="399824"/>
                  <a:pt x="956056" y="402698"/>
                </a:cubicBezTo>
                <a:cubicBezTo>
                  <a:pt x="976149" y="412745"/>
                  <a:pt x="970500" y="417581"/>
                  <a:pt x="992632" y="420986"/>
                </a:cubicBezTo>
                <a:cubicBezTo>
                  <a:pt x="1012816" y="424091"/>
                  <a:pt x="1033272" y="425050"/>
                  <a:pt x="1053592" y="427082"/>
                </a:cubicBezTo>
                <a:cubicBezTo>
                  <a:pt x="1097119" y="441591"/>
                  <a:pt x="1079475" y="432145"/>
                  <a:pt x="1108456" y="451466"/>
                </a:cubicBezTo>
                <a:cubicBezTo>
                  <a:pt x="1123778" y="497433"/>
                  <a:pt x="1101327" y="442555"/>
                  <a:pt x="1132840" y="481946"/>
                </a:cubicBezTo>
                <a:cubicBezTo>
                  <a:pt x="1136854" y="486964"/>
                  <a:pt x="1135815" y="494617"/>
                  <a:pt x="1138936" y="500234"/>
                </a:cubicBezTo>
                <a:cubicBezTo>
                  <a:pt x="1146052" y="513043"/>
                  <a:pt x="1158686" y="522909"/>
                  <a:pt x="1163320" y="536810"/>
                </a:cubicBezTo>
                <a:cubicBezTo>
                  <a:pt x="1174050" y="568999"/>
                  <a:pt x="1165852" y="549751"/>
                  <a:pt x="1193800" y="591674"/>
                </a:cubicBezTo>
                <a:cubicBezTo>
                  <a:pt x="1197864" y="597770"/>
                  <a:pt x="1203675" y="603011"/>
                  <a:pt x="1205992" y="609962"/>
                </a:cubicBezTo>
                <a:cubicBezTo>
                  <a:pt x="1208024" y="616058"/>
                  <a:pt x="1208074" y="623232"/>
                  <a:pt x="1212088" y="628250"/>
                </a:cubicBezTo>
                <a:cubicBezTo>
                  <a:pt x="1216665" y="633971"/>
                  <a:pt x="1224280" y="636378"/>
                  <a:pt x="1230376" y="640442"/>
                </a:cubicBezTo>
                <a:cubicBezTo>
                  <a:pt x="1234440" y="652634"/>
                  <a:pt x="1235439" y="666325"/>
                  <a:pt x="1242568" y="677018"/>
                </a:cubicBezTo>
                <a:cubicBezTo>
                  <a:pt x="1246632" y="683114"/>
                  <a:pt x="1251784" y="688611"/>
                  <a:pt x="1254760" y="695306"/>
                </a:cubicBezTo>
                <a:cubicBezTo>
                  <a:pt x="1259979" y="707050"/>
                  <a:pt x="1263835" y="719414"/>
                  <a:pt x="1266952" y="731882"/>
                </a:cubicBezTo>
                <a:cubicBezTo>
                  <a:pt x="1268984" y="740010"/>
                  <a:pt x="1269748" y="748565"/>
                  <a:pt x="1273048" y="756266"/>
                </a:cubicBezTo>
                <a:cubicBezTo>
                  <a:pt x="1275934" y="763000"/>
                  <a:pt x="1281963" y="768001"/>
                  <a:pt x="1285240" y="774554"/>
                </a:cubicBezTo>
                <a:cubicBezTo>
                  <a:pt x="1288114" y="780301"/>
                  <a:pt x="1288215" y="787225"/>
                  <a:pt x="1291336" y="792842"/>
                </a:cubicBezTo>
                <a:cubicBezTo>
                  <a:pt x="1298452" y="805651"/>
                  <a:pt x="1311086" y="815517"/>
                  <a:pt x="1315720" y="829418"/>
                </a:cubicBezTo>
                <a:cubicBezTo>
                  <a:pt x="1326315" y="861202"/>
                  <a:pt x="1313982" y="836678"/>
                  <a:pt x="1340104" y="859898"/>
                </a:cubicBezTo>
                <a:cubicBezTo>
                  <a:pt x="1352991" y="871353"/>
                  <a:pt x="1376680" y="896474"/>
                  <a:pt x="1376680" y="896474"/>
                </a:cubicBezTo>
                <a:lnTo>
                  <a:pt x="1388872" y="933050"/>
                </a:lnTo>
                <a:lnTo>
                  <a:pt x="1394968" y="951338"/>
                </a:lnTo>
                <a:cubicBezTo>
                  <a:pt x="1392936" y="963530"/>
                  <a:pt x="1393626" y="976505"/>
                  <a:pt x="1388872" y="987914"/>
                </a:cubicBezTo>
                <a:cubicBezTo>
                  <a:pt x="1376806" y="1016873"/>
                  <a:pt x="1371424" y="1025541"/>
                  <a:pt x="1346200" y="1030586"/>
                </a:cubicBezTo>
                <a:cubicBezTo>
                  <a:pt x="1332111" y="1033404"/>
                  <a:pt x="1317701" y="1034320"/>
                  <a:pt x="1303528" y="1036682"/>
                </a:cubicBezTo>
                <a:cubicBezTo>
                  <a:pt x="1293308" y="1038385"/>
                  <a:pt x="1283242" y="1040925"/>
                  <a:pt x="1273048" y="1042778"/>
                </a:cubicBezTo>
                <a:cubicBezTo>
                  <a:pt x="1260887" y="1044989"/>
                  <a:pt x="1248463" y="1045876"/>
                  <a:pt x="1236472" y="1048874"/>
                </a:cubicBezTo>
                <a:cubicBezTo>
                  <a:pt x="1145476" y="1071623"/>
                  <a:pt x="1237651" y="1049240"/>
                  <a:pt x="1181608" y="1073258"/>
                </a:cubicBezTo>
                <a:cubicBezTo>
                  <a:pt x="1173907" y="1076558"/>
                  <a:pt x="1165403" y="1077537"/>
                  <a:pt x="1157224" y="1079354"/>
                </a:cubicBezTo>
                <a:cubicBezTo>
                  <a:pt x="1121318" y="1087333"/>
                  <a:pt x="1120204" y="1086268"/>
                  <a:pt x="1077976" y="1091546"/>
                </a:cubicBezTo>
                <a:lnTo>
                  <a:pt x="1041400" y="1103738"/>
                </a:lnTo>
                <a:cubicBezTo>
                  <a:pt x="1035304" y="1105770"/>
                  <a:pt x="1028459" y="1106270"/>
                  <a:pt x="1023112" y="1109834"/>
                </a:cubicBezTo>
                <a:cubicBezTo>
                  <a:pt x="1010920" y="1117962"/>
                  <a:pt x="1000751" y="1130664"/>
                  <a:pt x="986536" y="1134218"/>
                </a:cubicBezTo>
                <a:cubicBezTo>
                  <a:pt x="978408" y="1136250"/>
                  <a:pt x="970208" y="1138012"/>
                  <a:pt x="962152" y="1140314"/>
                </a:cubicBezTo>
                <a:cubicBezTo>
                  <a:pt x="955973" y="1142079"/>
                  <a:pt x="950225" y="1145501"/>
                  <a:pt x="943864" y="1146410"/>
                </a:cubicBezTo>
                <a:cubicBezTo>
                  <a:pt x="921645" y="1149584"/>
                  <a:pt x="899115" y="1150027"/>
                  <a:pt x="876808" y="1152506"/>
                </a:cubicBezTo>
                <a:cubicBezTo>
                  <a:pt x="862527" y="1154093"/>
                  <a:pt x="848360" y="1156570"/>
                  <a:pt x="834136" y="1158602"/>
                </a:cubicBezTo>
                <a:cubicBezTo>
                  <a:pt x="763703" y="1205557"/>
                  <a:pt x="812195" y="1182254"/>
                  <a:pt x="675640" y="1189082"/>
                </a:cubicBezTo>
                <a:cubicBezTo>
                  <a:pt x="663448" y="1187050"/>
                  <a:pt x="649545" y="1189537"/>
                  <a:pt x="639064" y="1182986"/>
                </a:cubicBezTo>
                <a:cubicBezTo>
                  <a:pt x="631358" y="1178170"/>
                  <a:pt x="633298" y="1165028"/>
                  <a:pt x="626872" y="1158602"/>
                </a:cubicBezTo>
                <a:cubicBezTo>
                  <a:pt x="622328" y="1154058"/>
                  <a:pt x="614680" y="1154538"/>
                  <a:pt x="608584" y="1152506"/>
                </a:cubicBezTo>
                <a:cubicBezTo>
                  <a:pt x="588654" y="1092717"/>
                  <a:pt x="595325" y="1128737"/>
                  <a:pt x="602488" y="1042778"/>
                </a:cubicBezTo>
                <a:cubicBezTo>
                  <a:pt x="600456" y="1022458"/>
                  <a:pt x="603371" y="1001010"/>
                  <a:pt x="596392" y="981818"/>
                </a:cubicBezTo>
                <a:cubicBezTo>
                  <a:pt x="594196" y="975779"/>
                  <a:pt x="583122" y="979736"/>
                  <a:pt x="578104" y="975722"/>
                </a:cubicBezTo>
                <a:cubicBezTo>
                  <a:pt x="572383" y="971145"/>
                  <a:pt x="571093" y="962615"/>
                  <a:pt x="565912" y="957434"/>
                </a:cubicBezTo>
                <a:cubicBezTo>
                  <a:pt x="560731" y="952253"/>
                  <a:pt x="553252" y="949932"/>
                  <a:pt x="547624" y="945242"/>
                </a:cubicBezTo>
                <a:cubicBezTo>
                  <a:pt x="541001" y="939723"/>
                  <a:pt x="536509" y="931736"/>
                  <a:pt x="529336" y="926954"/>
                </a:cubicBezTo>
                <a:cubicBezTo>
                  <a:pt x="523989" y="923390"/>
                  <a:pt x="516795" y="923732"/>
                  <a:pt x="511048" y="920858"/>
                </a:cubicBezTo>
                <a:cubicBezTo>
                  <a:pt x="493728" y="912198"/>
                  <a:pt x="494172" y="904759"/>
                  <a:pt x="474472" y="902570"/>
                </a:cubicBezTo>
                <a:cubicBezTo>
                  <a:pt x="444111" y="899197"/>
                  <a:pt x="413512" y="898506"/>
                  <a:pt x="383032" y="896474"/>
                </a:cubicBezTo>
                <a:cubicBezTo>
                  <a:pt x="365050" y="884486"/>
                  <a:pt x="361124" y="883595"/>
                  <a:pt x="346456" y="865994"/>
                </a:cubicBezTo>
                <a:cubicBezTo>
                  <a:pt x="341766" y="860366"/>
                  <a:pt x="339445" y="852887"/>
                  <a:pt x="334264" y="847706"/>
                </a:cubicBezTo>
                <a:cubicBezTo>
                  <a:pt x="320231" y="833673"/>
                  <a:pt x="310246" y="834082"/>
                  <a:pt x="291592" y="829418"/>
                </a:cubicBezTo>
                <a:cubicBezTo>
                  <a:pt x="266935" y="832500"/>
                  <a:pt x="225391" y="837404"/>
                  <a:pt x="200152" y="841610"/>
                </a:cubicBezTo>
                <a:cubicBezTo>
                  <a:pt x="189932" y="843313"/>
                  <a:pt x="179832" y="845674"/>
                  <a:pt x="169672" y="847706"/>
                </a:cubicBezTo>
                <a:cubicBezTo>
                  <a:pt x="147320" y="845674"/>
                  <a:pt x="124835" y="844784"/>
                  <a:pt x="102616" y="841610"/>
                </a:cubicBezTo>
                <a:cubicBezTo>
                  <a:pt x="96255" y="840701"/>
                  <a:pt x="89346" y="839528"/>
                  <a:pt x="84328" y="835514"/>
                </a:cubicBezTo>
                <a:cubicBezTo>
                  <a:pt x="78607" y="830937"/>
                  <a:pt x="75112" y="823921"/>
                  <a:pt x="72136" y="817226"/>
                </a:cubicBezTo>
                <a:cubicBezTo>
                  <a:pt x="66917" y="805482"/>
                  <a:pt x="59944" y="780650"/>
                  <a:pt x="59944" y="780650"/>
                </a:cubicBezTo>
                <a:cubicBezTo>
                  <a:pt x="85178" y="742799"/>
                  <a:pt x="66629" y="776818"/>
                  <a:pt x="78232" y="701402"/>
                </a:cubicBezTo>
                <a:cubicBezTo>
                  <a:pt x="81637" y="679270"/>
                  <a:pt x="86473" y="684919"/>
                  <a:pt x="96520" y="664826"/>
                </a:cubicBezTo>
                <a:cubicBezTo>
                  <a:pt x="99394" y="659079"/>
                  <a:pt x="100584" y="652634"/>
                  <a:pt x="102616" y="646538"/>
                </a:cubicBezTo>
                <a:cubicBezTo>
                  <a:pt x="100584" y="611994"/>
                  <a:pt x="99963" y="577338"/>
                  <a:pt x="96520" y="542906"/>
                </a:cubicBezTo>
                <a:cubicBezTo>
                  <a:pt x="95881" y="536512"/>
                  <a:pt x="91982" y="530852"/>
                  <a:pt x="90424" y="524618"/>
                </a:cubicBezTo>
                <a:cubicBezTo>
                  <a:pt x="87911" y="514566"/>
                  <a:pt x="87054" y="504134"/>
                  <a:pt x="84328" y="494138"/>
                </a:cubicBezTo>
                <a:lnTo>
                  <a:pt x="66040" y="439274"/>
                </a:lnTo>
                <a:cubicBezTo>
                  <a:pt x="52105" y="397470"/>
                  <a:pt x="68560" y="449356"/>
                  <a:pt x="53848" y="390506"/>
                </a:cubicBezTo>
                <a:cubicBezTo>
                  <a:pt x="52290" y="384272"/>
                  <a:pt x="49784" y="378314"/>
                  <a:pt x="47752" y="372218"/>
                </a:cubicBezTo>
                <a:cubicBezTo>
                  <a:pt x="45720" y="327514"/>
                  <a:pt x="46423" y="282601"/>
                  <a:pt x="41656" y="238106"/>
                </a:cubicBezTo>
                <a:cubicBezTo>
                  <a:pt x="40287" y="225328"/>
                  <a:pt x="33528" y="213722"/>
                  <a:pt x="29464" y="201530"/>
                </a:cubicBezTo>
                <a:lnTo>
                  <a:pt x="23368" y="183242"/>
                </a:lnTo>
                <a:lnTo>
                  <a:pt x="17272" y="164954"/>
                </a:lnTo>
                <a:cubicBezTo>
                  <a:pt x="15240" y="140570"/>
                  <a:pt x="14410" y="116056"/>
                  <a:pt x="11176" y="91802"/>
                </a:cubicBezTo>
                <a:cubicBezTo>
                  <a:pt x="10327" y="85433"/>
                  <a:pt x="5080" y="79940"/>
                  <a:pt x="5080" y="73514"/>
                </a:cubicBezTo>
                <a:cubicBezTo>
                  <a:pt x="5080" y="65136"/>
                  <a:pt x="0" y="65386"/>
                  <a:pt x="11176" y="61322"/>
                </a:cubicBezTo>
                <a:close/>
              </a:path>
            </a:pathLst>
          </a:custGeom>
          <a:solidFill>
            <a:srgbClr val="00B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American River North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4" y="1119117"/>
            <a:ext cx="8229600" cy="68238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GRR Background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080" y="1683593"/>
            <a:ext cx="8495128" cy="49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1996		Initial Congressional authorization for ARCF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2007		Initiated GRR 	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			Effort directed toward </a:t>
            </a:r>
            <a:r>
              <a:rPr lang="en-US" sz="2200" kern="0" dirty="0" err="1" smtClean="0"/>
              <a:t>Natomas</a:t>
            </a:r>
            <a:r>
              <a:rPr lang="en-US" sz="2200" kern="0" dirty="0" smtClean="0"/>
              <a:t> Basin resulting in a 			Post Authorization Change Report (PACR)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 2010		District Approval of 104 credit eligibility; 	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			Completed PACR Chief’s Report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		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			Re-initiated the GRR to evaluate remaining basins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kern="0" dirty="0" smtClean="0"/>
              <a:t>	 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/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kern="0" cap="none" spc="0" normalizeH="0" baseline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noProof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kern="0" cap="none" spc="0" normalizeH="0" baseline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31" y="805217"/>
            <a:ext cx="8229600" cy="8683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Natomas PACR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14" t="11915" r="61206" b="1605"/>
          <a:stretch>
            <a:fillRect/>
          </a:stretch>
        </p:blipFill>
        <p:spPr bwMode="auto">
          <a:xfrm>
            <a:off x="3185028" y="1564494"/>
            <a:ext cx="5058888" cy="5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067919" y="2029968"/>
            <a:ext cx="1750518" cy="2389632"/>
          </a:xfrm>
          <a:custGeom>
            <a:avLst/>
            <a:gdLst>
              <a:gd name="connsiteX0" fmla="*/ 310896 w 1750518"/>
              <a:gd name="connsiteY0" fmla="*/ 469392 h 2389632"/>
              <a:gd name="connsiteX1" fmla="*/ 341376 w 1750518"/>
              <a:gd name="connsiteY1" fmla="*/ 438912 h 2389632"/>
              <a:gd name="connsiteX2" fmla="*/ 365760 w 1750518"/>
              <a:gd name="connsiteY2" fmla="*/ 384048 h 2389632"/>
              <a:gd name="connsiteX3" fmla="*/ 384048 w 1750518"/>
              <a:gd name="connsiteY3" fmla="*/ 377952 h 2389632"/>
              <a:gd name="connsiteX4" fmla="*/ 420624 w 1750518"/>
              <a:gd name="connsiteY4" fmla="*/ 353568 h 2389632"/>
              <a:gd name="connsiteX5" fmla="*/ 426720 w 1750518"/>
              <a:gd name="connsiteY5" fmla="*/ 335280 h 2389632"/>
              <a:gd name="connsiteX6" fmla="*/ 445008 w 1750518"/>
              <a:gd name="connsiteY6" fmla="*/ 323088 h 2389632"/>
              <a:gd name="connsiteX7" fmla="*/ 518160 w 1750518"/>
              <a:gd name="connsiteY7" fmla="*/ 310896 h 2389632"/>
              <a:gd name="connsiteX8" fmla="*/ 554736 w 1750518"/>
              <a:gd name="connsiteY8" fmla="*/ 298704 h 2389632"/>
              <a:gd name="connsiteX9" fmla="*/ 573024 w 1750518"/>
              <a:gd name="connsiteY9" fmla="*/ 256032 h 2389632"/>
              <a:gd name="connsiteX10" fmla="*/ 591312 w 1750518"/>
              <a:gd name="connsiteY10" fmla="*/ 249936 h 2389632"/>
              <a:gd name="connsiteX11" fmla="*/ 627888 w 1750518"/>
              <a:gd name="connsiteY11" fmla="*/ 225552 h 2389632"/>
              <a:gd name="connsiteX12" fmla="*/ 694944 w 1750518"/>
              <a:gd name="connsiteY12" fmla="*/ 207264 h 2389632"/>
              <a:gd name="connsiteX13" fmla="*/ 713232 w 1750518"/>
              <a:gd name="connsiteY13" fmla="*/ 201168 h 2389632"/>
              <a:gd name="connsiteX14" fmla="*/ 743712 w 1750518"/>
              <a:gd name="connsiteY14" fmla="*/ 176784 h 2389632"/>
              <a:gd name="connsiteX15" fmla="*/ 762000 w 1750518"/>
              <a:gd name="connsiteY15" fmla="*/ 164592 h 2389632"/>
              <a:gd name="connsiteX16" fmla="*/ 798576 w 1750518"/>
              <a:gd name="connsiteY16" fmla="*/ 152400 h 2389632"/>
              <a:gd name="connsiteX17" fmla="*/ 816864 w 1750518"/>
              <a:gd name="connsiteY17" fmla="*/ 140208 h 2389632"/>
              <a:gd name="connsiteX18" fmla="*/ 871728 w 1750518"/>
              <a:gd name="connsiteY18" fmla="*/ 115824 h 2389632"/>
              <a:gd name="connsiteX19" fmla="*/ 896112 w 1750518"/>
              <a:gd name="connsiteY19" fmla="*/ 79248 h 2389632"/>
              <a:gd name="connsiteX20" fmla="*/ 932688 w 1750518"/>
              <a:gd name="connsiteY20" fmla="*/ 60960 h 2389632"/>
              <a:gd name="connsiteX21" fmla="*/ 975360 w 1750518"/>
              <a:gd name="connsiteY21" fmla="*/ 42672 h 2389632"/>
              <a:gd name="connsiteX22" fmla="*/ 999744 w 1750518"/>
              <a:gd name="connsiteY22" fmla="*/ 18288 h 2389632"/>
              <a:gd name="connsiteX23" fmla="*/ 1011936 w 1750518"/>
              <a:gd name="connsiteY23" fmla="*/ 0 h 2389632"/>
              <a:gd name="connsiteX24" fmla="*/ 1085088 w 1750518"/>
              <a:gd name="connsiteY24" fmla="*/ 12192 h 2389632"/>
              <a:gd name="connsiteX25" fmla="*/ 1103376 w 1750518"/>
              <a:gd name="connsiteY25" fmla="*/ 24384 h 2389632"/>
              <a:gd name="connsiteX26" fmla="*/ 1121664 w 1750518"/>
              <a:gd name="connsiteY26" fmla="*/ 42672 h 2389632"/>
              <a:gd name="connsiteX27" fmla="*/ 1139952 w 1750518"/>
              <a:gd name="connsiteY27" fmla="*/ 79248 h 2389632"/>
              <a:gd name="connsiteX28" fmla="*/ 1146048 w 1750518"/>
              <a:gd name="connsiteY28" fmla="*/ 97536 h 2389632"/>
              <a:gd name="connsiteX29" fmla="*/ 1194816 w 1750518"/>
              <a:gd name="connsiteY29" fmla="*/ 152400 h 2389632"/>
              <a:gd name="connsiteX30" fmla="*/ 1231392 w 1750518"/>
              <a:gd name="connsiteY30" fmla="*/ 182880 h 2389632"/>
              <a:gd name="connsiteX31" fmla="*/ 1243584 w 1750518"/>
              <a:gd name="connsiteY31" fmla="*/ 201168 h 2389632"/>
              <a:gd name="connsiteX32" fmla="*/ 1261872 w 1750518"/>
              <a:gd name="connsiteY32" fmla="*/ 219456 h 2389632"/>
              <a:gd name="connsiteX33" fmla="*/ 1267968 w 1750518"/>
              <a:gd name="connsiteY33" fmla="*/ 237744 h 2389632"/>
              <a:gd name="connsiteX34" fmla="*/ 1310640 w 1750518"/>
              <a:gd name="connsiteY34" fmla="*/ 280416 h 2389632"/>
              <a:gd name="connsiteX35" fmla="*/ 1328928 w 1750518"/>
              <a:gd name="connsiteY35" fmla="*/ 316992 h 2389632"/>
              <a:gd name="connsiteX36" fmla="*/ 1341120 w 1750518"/>
              <a:gd name="connsiteY36" fmla="*/ 335280 h 2389632"/>
              <a:gd name="connsiteX37" fmla="*/ 1353312 w 1750518"/>
              <a:gd name="connsiteY37" fmla="*/ 371856 h 2389632"/>
              <a:gd name="connsiteX38" fmla="*/ 1359408 w 1750518"/>
              <a:gd name="connsiteY38" fmla="*/ 390144 h 2389632"/>
              <a:gd name="connsiteX39" fmla="*/ 1371600 w 1750518"/>
              <a:gd name="connsiteY39" fmla="*/ 408432 h 2389632"/>
              <a:gd name="connsiteX40" fmla="*/ 1389888 w 1750518"/>
              <a:gd name="connsiteY40" fmla="*/ 445008 h 2389632"/>
              <a:gd name="connsiteX41" fmla="*/ 1408176 w 1750518"/>
              <a:gd name="connsiteY41" fmla="*/ 457200 h 2389632"/>
              <a:gd name="connsiteX42" fmla="*/ 1444752 w 1750518"/>
              <a:gd name="connsiteY42" fmla="*/ 512064 h 2389632"/>
              <a:gd name="connsiteX43" fmla="*/ 1456944 w 1750518"/>
              <a:gd name="connsiteY43" fmla="*/ 530352 h 2389632"/>
              <a:gd name="connsiteX44" fmla="*/ 1450848 w 1750518"/>
              <a:gd name="connsiteY44" fmla="*/ 554736 h 2389632"/>
              <a:gd name="connsiteX45" fmla="*/ 1444752 w 1750518"/>
              <a:gd name="connsiteY45" fmla="*/ 573024 h 2389632"/>
              <a:gd name="connsiteX46" fmla="*/ 1450848 w 1750518"/>
              <a:gd name="connsiteY46" fmla="*/ 780288 h 2389632"/>
              <a:gd name="connsiteX47" fmla="*/ 1463040 w 1750518"/>
              <a:gd name="connsiteY47" fmla="*/ 835152 h 2389632"/>
              <a:gd name="connsiteX48" fmla="*/ 1469136 w 1750518"/>
              <a:gd name="connsiteY48" fmla="*/ 871728 h 2389632"/>
              <a:gd name="connsiteX49" fmla="*/ 1493520 w 1750518"/>
              <a:gd name="connsiteY49" fmla="*/ 926592 h 2389632"/>
              <a:gd name="connsiteX50" fmla="*/ 1505712 w 1750518"/>
              <a:gd name="connsiteY50" fmla="*/ 993648 h 2389632"/>
              <a:gd name="connsiteX51" fmla="*/ 1511808 w 1750518"/>
              <a:gd name="connsiteY51" fmla="*/ 1011936 h 2389632"/>
              <a:gd name="connsiteX52" fmla="*/ 1517904 w 1750518"/>
              <a:gd name="connsiteY52" fmla="*/ 1048512 h 2389632"/>
              <a:gd name="connsiteX53" fmla="*/ 1530096 w 1750518"/>
              <a:gd name="connsiteY53" fmla="*/ 1091184 h 2389632"/>
              <a:gd name="connsiteX54" fmla="*/ 1542288 w 1750518"/>
              <a:gd name="connsiteY54" fmla="*/ 1115568 h 2389632"/>
              <a:gd name="connsiteX55" fmla="*/ 1554480 w 1750518"/>
              <a:gd name="connsiteY55" fmla="*/ 1280160 h 2389632"/>
              <a:gd name="connsiteX56" fmla="*/ 1560576 w 1750518"/>
              <a:gd name="connsiteY56" fmla="*/ 1310640 h 2389632"/>
              <a:gd name="connsiteX57" fmla="*/ 1554480 w 1750518"/>
              <a:gd name="connsiteY57" fmla="*/ 1511808 h 2389632"/>
              <a:gd name="connsiteX58" fmla="*/ 1548384 w 1750518"/>
              <a:gd name="connsiteY58" fmla="*/ 1578864 h 2389632"/>
              <a:gd name="connsiteX59" fmla="*/ 1554480 w 1750518"/>
              <a:gd name="connsiteY59" fmla="*/ 1597152 h 2389632"/>
              <a:gd name="connsiteX60" fmla="*/ 1566672 w 1750518"/>
              <a:gd name="connsiteY60" fmla="*/ 1615440 h 2389632"/>
              <a:gd name="connsiteX61" fmla="*/ 1584960 w 1750518"/>
              <a:gd name="connsiteY61" fmla="*/ 1621536 h 2389632"/>
              <a:gd name="connsiteX62" fmla="*/ 1627632 w 1750518"/>
              <a:gd name="connsiteY62" fmla="*/ 1627632 h 2389632"/>
              <a:gd name="connsiteX63" fmla="*/ 1652016 w 1750518"/>
              <a:gd name="connsiteY63" fmla="*/ 1682496 h 2389632"/>
              <a:gd name="connsiteX64" fmla="*/ 1664208 w 1750518"/>
              <a:gd name="connsiteY64" fmla="*/ 1700784 h 2389632"/>
              <a:gd name="connsiteX65" fmla="*/ 1676400 w 1750518"/>
              <a:gd name="connsiteY65" fmla="*/ 1737360 h 2389632"/>
              <a:gd name="connsiteX66" fmla="*/ 1682496 w 1750518"/>
              <a:gd name="connsiteY66" fmla="*/ 1755648 h 2389632"/>
              <a:gd name="connsiteX67" fmla="*/ 1688592 w 1750518"/>
              <a:gd name="connsiteY67" fmla="*/ 1853184 h 2389632"/>
              <a:gd name="connsiteX68" fmla="*/ 1700784 w 1750518"/>
              <a:gd name="connsiteY68" fmla="*/ 1871472 h 2389632"/>
              <a:gd name="connsiteX69" fmla="*/ 1706880 w 1750518"/>
              <a:gd name="connsiteY69" fmla="*/ 1889760 h 2389632"/>
              <a:gd name="connsiteX70" fmla="*/ 1712976 w 1750518"/>
              <a:gd name="connsiteY70" fmla="*/ 1932432 h 2389632"/>
              <a:gd name="connsiteX71" fmla="*/ 1719072 w 1750518"/>
              <a:gd name="connsiteY71" fmla="*/ 1950720 h 2389632"/>
              <a:gd name="connsiteX72" fmla="*/ 1731264 w 1750518"/>
              <a:gd name="connsiteY72" fmla="*/ 2121408 h 2389632"/>
              <a:gd name="connsiteX73" fmla="*/ 1737360 w 1750518"/>
              <a:gd name="connsiteY73" fmla="*/ 2182368 h 2389632"/>
              <a:gd name="connsiteX74" fmla="*/ 1749552 w 1750518"/>
              <a:gd name="connsiteY74" fmla="*/ 2218944 h 2389632"/>
              <a:gd name="connsiteX75" fmla="*/ 1737360 w 1750518"/>
              <a:gd name="connsiteY75" fmla="*/ 2316480 h 2389632"/>
              <a:gd name="connsiteX76" fmla="*/ 1725168 w 1750518"/>
              <a:gd name="connsiteY76" fmla="*/ 2334768 h 2389632"/>
              <a:gd name="connsiteX77" fmla="*/ 1706880 w 1750518"/>
              <a:gd name="connsiteY77" fmla="*/ 2346960 h 2389632"/>
              <a:gd name="connsiteX78" fmla="*/ 1658112 w 1750518"/>
              <a:gd name="connsiteY78" fmla="*/ 2340864 h 2389632"/>
              <a:gd name="connsiteX79" fmla="*/ 1621536 w 1750518"/>
              <a:gd name="connsiteY79" fmla="*/ 2328672 h 2389632"/>
              <a:gd name="connsiteX80" fmla="*/ 1597152 w 1750518"/>
              <a:gd name="connsiteY80" fmla="*/ 2322576 h 2389632"/>
              <a:gd name="connsiteX81" fmla="*/ 1560576 w 1750518"/>
              <a:gd name="connsiteY81" fmla="*/ 2310384 h 2389632"/>
              <a:gd name="connsiteX82" fmla="*/ 1517904 w 1750518"/>
              <a:gd name="connsiteY82" fmla="*/ 2298192 h 2389632"/>
              <a:gd name="connsiteX83" fmla="*/ 1499616 w 1750518"/>
              <a:gd name="connsiteY83" fmla="*/ 2286000 h 2389632"/>
              <a:gd name="connsiteX84" fmla="*/ 1432560 w 1750518"/>
              <a:gd name="connsiteY84" fmla="*/ 2292096 h 2389632"/>
              <a:gd name="connsiteX85" fmla="*/ 1402080 w 1750518"/>
              <a:gd name="connsiteY85" fmla="*/ 2298192 h 2389632"/>
              <a:gd name="connsiteX86" fmla="*/ 1359408 w 1750518"/>
              <a:gd name="connsiteY86" fmla="*/ 2304288 h 2389632"/>
              <a:gd name="connsiteX87" fmla="*/ 1341120 w 1750518"/>
              <a:gd name="connsiteY87" fmla="*/ 2310384 h 2389632"/>
              <a:gd name="connsiteX88" fmla="*/ 1316736 w 1750518"/>
              <a:gd name="connsiteY88" fmla="*/ 2316480 h 2389632"/>
              <a:gd name="connsiteX89" fmla="*/ 1280160 w 1750518"/>
              <a:gd name="connsiteY89" fmla="*/ 2328672 h 2389632"/>
              <a:gd name="connsiteX90" fmla="*/ 1274064 w 1750518"/>
              <a:gd name="connsiteY90" fmla="*/ 2346960 h 2389632"/>
              <a:gd name="connsiteX91" fmla="*/ 1200912 w 1750518"/>
              <a:gd name="connsiteY91" fmla="*/ 2334768 h 2389632"/>
              <a:gd name="connsiteX92" fmla="*/ 1182624 w 1750518"/>
              <a:gd name="connsiteY92" fmla="*/ 2322576 h 2389632"/>
              <a:gd name="connsiteX93" fmla="*/ 1146048 w 1750518"/>
              <a:gd name="connsiteY93" fmla="*/ 2316480 h 2389632"/>
              <a:gd name="connsiteX94" fmla="*/ 1072896 w 1750518"/>
              <a:gd name="connsiteY94" fmla="*/ 2322576 h 2389632"/>
              <a:gd name="connsiteX95" fmla="*/ 1066800 w 1750518"/>
              <a:gd name="connsiteY95" fmla="*/ 2340864 h 2389632"/>
              <a:gd name="connsiteX96" fmla="*/ 1048512 w 1750518"/>
              <a:gd name="connsiteY96" fmla="*/ 2346960 h 2389632"/>
              <a:gd name="connsiteX97" fmla="*/ 1030224 w 1750518"/>
              <a:gd name="connsiteY97" fmla="*/ 2359152 h 2389632"/>
              <a:gd name="connsiteX98" fmla="*/ 1018032 w 1750518"/>
              <a:gd name="connsiteY98" fmla="*/ 2377440 h 2389632"/>
              <a:gd name="connsiteX99" fmla="*/ 993648 w 1750518"/>
              <a:gd name="connsiteY99" fmla="*/ 2383536 h 2389632"/>
              <a:gd name="connsiteX100" fmla="*/ 975360 w 1750518"/>
              <a:gd name="connsiteY100" fmla="*/ 2389632 h 2389632"/>
              <a:gd name="connsiteX101" fmla="*/ 926592 w 1750518"/>
              <a:gd name="connsiteY101" fmla="*/ 2383536 h 2389632"/>
              <a:gd name="connsiteX102" fmla="*/ 902208 w 1750518"/>
              <a:gd name="connsiteY102" fmla="*/ 2377440 h 2389632"/>
              <a:gd name="connsiteX103" fmla="*/ 859536 w 1750518"/>
              <a:gd name="connsiteY103" fmla="*/ 2334768 h 2389632"/>
              <a:gd name="connsiteX104" fmla="*/ 847344 w 1750518"/>
              <a:gd name="connsiteY104" fmla="*/ 2316480 h 2389632"/>
              <a:gd name="connsiteX105" fmla="*/ 829056 w 1750518"/>
              <a:gd name="connsiteY105" fmla="*/ 2304288 h 2389632"/>
              <a:gd name="connsiteX106" fmla="*/ 822960 w 1750518"/>
              <a:gd name="connsiteY106" fmla="*/ 2286000 h 2389632"/>
              <a:gd name="connsiteX107" fmla="*/ 810768 w 1750518"/>
              <a:gd name="connsiteY107" fmla="*/ 2267712 h 2389632"/>
              <a:gd name="connsiteX108" fmla="*/ 804672 w 1750518"/>
              <a:gd name="connsiteY108" fmla="*/ 2249424 h 2389632"/>
              <a:gd name="connsiteX109" fmla="*/ 762000 w 1750518"/>
              <a:gd name="connsiteY109" fmla="*/ 2200656 h 2389632"/>
              <a:gd name="connsiteX110" fmla="*/ 755904 w 1750518"/>
              <a:gd name="connsiteY110" fmla="*/ 2182368 h 2389632"/>
              <a:gd name="connsiteX111" fmla="*/ 743712 w 1750518"/>
              <a:gd name="connsiteY111" fmla="*/ 2066544 h 2389632"/>
              <a:gd name="connsiteX112" fmla="*/ 725424 w 1750518"/>
              <a:gd name="connsiteY112" fmla="*/ 1981200 h 2389632"/>
              <a:gd name="connsiteX113" fmla="*/ 719328 w 1750518"/>
              <a:gd name="connsiteY113" fmla="*/ 1950720 h 2389632"/>
              <a:gd name="connsiteX114" fmla="*/ 713232 w 1750518"/>
              <a:gd name="connsiteY114" fmla="*/ 1932432 h 2389632"/>
              <a:gd name="connsiteX115" fmla="*/ 694944 w 1750518"/>
              <a:gd name="connsiteY115" fmla="*/ 1883664 h 2389632"/>
              <a:gd name="connsiteX116" fmla="*/ 658368 w 1750518"/>
              <a:gd name="connsiteY116" fmla="*/ 1871472 h 2389632"/>
              <a:gd name="connsiteX117" fmla="*/ 640080 w 1750518"/>
              <a:gd name="connsiteY117" fmla="*/ 1859280 h 2389632"/>
              <a:gd name="connsiteX118" fmla="*/ 579120 w 1750518"/>
              <a:gd name="connsiteY118" fmla="*/ 1865376 h 2389632"/>
              <a:gd name="connsiteX119" fmla="*/ 536448 w 1750518"/>
              <a:gd name="connsiteY119" fmla="*/ 1871472 h 2389632"/>
              <a:gd name="connsiteX120" fmla="*/ 481584 w 1750518"/>
              <a:gd name="connsiteY120" fmla="*/ 1877568 h 2389632"/>
              <a:gd name="connsiteX121" fmla="*/ 463296 w 1750518"/>
              <a:gd name="connsiteY121" fmla="*/ 1883664 h 2389632"/>
              <a:gd name="connsiteX122" fmla="*/ 445008 w 1750518"/>
              <a:gd name="connsiteY122" fmla="*/ 1920240 h 2389632"/>
              <a:gd name="connsiteX123" fmla="*/ 414528 w 1750518"/>
              <a:gd name="connsiteY123" fmla="*/ 1889760 h 2389632"/>
              <a:gd name="connsiteX124" fmla="*/ 396240 w 1750518"/>
              <a:gd name="connsiteY124" fmla="*/ 1877568 h 2389632"/>
              <a:gd name="connsiteX125" fmla="*/ 384048 w 1750518"/>
              <a:gd name="connsiteY125" fmla="*/ 1834896 h 2389632"/>
              <a:gd name="connsiteX126" fmla="*/ 359664 w 1750518"/>
              <a:gd name="connsiteY126" fmla="*/ 1798320 h 2389632"/>
              <a:gd name="connsiteX127" fmla="*/ 347472 w 1750518"/>
              <a:gd name="connsiteY127" fmla="*/ 1780032 h 2389632"/>
              <a:gd name="connsiteX128" fmla="*/ 335280 w 1750518"/>
              <a:gd name="connsiteY128" fmla="*/ 1761744 h 2389632"/>
              <a:gd name="connsiteX129" fmla="*/ 316992 w 1750518"/>
              <a:gd name="connsiteY129" fmla="*/ 1743456 h 2389632"/>
              <a:gd name="connsiteX130" fmla="*/ 298704 w 1750518"/>
              <a:gd name="connsiteY130" fmla="*/ 1731264 h 2389632"/>
              <a:gd name="connsiteX131" fmla="*/ 280416 w 1750518"/>
              <a:gd name="connsiteY131" fmla="*/ 1712976 h 2389632"/>
              <a:gd name="connsiteX132" fmla="*/ 262128 w 1750518"/>
              <a:gd name="connsiteY132" fmla="*/ 1700784 h 2389632"/>
              <a:gd name="connsiteX133" fmla="*/ 243840 w 1750518"/>
              <a:gd name="connsiteY133" fmla="*/ 1682496 h 2389632"/>
              <a:gd name="connsiteX134" fmla="*/ 207264 w 1750518"/>
              <a:gd name="connsiteY134" fmla="*/ 1670304 h 2389632"/>
              <a:gd name="connsiteX135" fmla="*/ 188976 w 1750518"/>
              <a:gd name="connsiteY135" fmla="*/ 1658112 h 2389632"/>
              <a:gd name="connsiteX136" fmla="*/ 170688 w 1750518"/>
              <a:gd name="connsiteY136" fmla="*/ 1639824 h 2389632"/>
              <a:gd name="connsiteX137" fmla="*/ 152400 w 1750518"/>
              <a:gd name="connsiteY137" fmla="*/ 1633728 h 2389632"/>
              <a:gd name="connsiteX138" fmla="*/ 91440 w 1750518"/>
              <a:gd name="connsiteY138" fmla="*/ 1591056 h 2389632"/>
              <a:gd name="connsiteX139" fmla="*/ 60960 w 1750518"/>
              <a:gd name="connsiteY139" fmla="*/ 1560576 h 2389632"/>
              <a:gd name="connsiteX140" fmla="*/ 24384 w 1750518"/>
              <a:gd name="connsiteY140" fmla="*/ 1505712 h 2389632"/>
              <a:gd name="connsiteX141" fmla="*/ 12192 w 1750518"/>
              <a:gd name="connsiteY141" fmla="*/ 1487424 h 2389632"/>
              <a:gd name="connsiteX142" fmla="*/ 0 w 1750518"/>
              <a:gd name="connsiteY142" fmla="*/ 1444752 h 2389632"/>
              <a:gd name="connsiteX143" fmla="*/ 6096 w 1750518"/>
              <a:gd name="connsiteY143" fmla="*/ 1377696 h 2389632"/>
              <a:gd name="connsiteX144" fmla="*/ 36576 w 1750518"/>
              <a:gd name="connsiteY144" fmla="*/ 1353312 h 2389632"/>
              <a:gd name="connsiteX145" fmla="*/ 54864 w 1750518"/>
              <a:gd name="connsiteY145" fmla="*/ 1341120 h 2389632"/>
              <a:gd name="connsiteX146" fmla="*/ 109728 w 1750518"/>
              <a:gd name="connsiteY146" fmla="*/ 1316736 h 2389632"/>
              <a:gd name="connsiteX147" fmla="*/ 128016 w 1750518"/>
              <a:gd name="connsiteY147" fmla="*/ 1280160 h 2389632"/>
              <a:gd name="connsiteX148" fmla="*/ 146304 w 1750518"/>
              <a:gd name="connsiteY148" fmla="*/ 1274064 h 2389632"/>
              <a:gd name="connsiteX149" fmla="*/ 164592 w 1750518"/>
              <a:gd name="connsiteY149" fmla="*/ 1261872 h 2389632"/>
              <a:gd name="connsiteX150" fmla="*/ 201168 w 1750518"/>
              <a:gd name="connsiteY150" fmla="*/ 1249680 h 2389632"/>
              <a:gd name="connsiteX151" fmla="*/ 237744 w 1750518"/>
              <a:gd name="connsiteY151" fmla="*/ 1237488 h 2389632"/>
              <a:gd name="connsiteX152" fmla="*/ 256032 w 1750518"/>
              <a:gd name="connsiteY152" fmla="*/ 1231392 h 2389632"/>
              <a:gd name="connsiteX153" fmla="*/ 268224 w 1750518"/>
              <a:gd name="connsiteY153" fmla="*/ 1213104 h 2389632"/>
              <a:gd name="connsiteX154" fmla="*/ 310896 w 1750518"/>
              <a:gd name="connsiteY154" fmla="*/ 1194816 h 2389632"/>
              <a:gd name="connsiteX155" fmla="*/ 323088 w 1750518"/>
              <a:gd name="connsiteY155" fmla="*/ 1176528 h 2389632"/>
              <a:gd name="connsiteX156" fmla="*/ 341376 w 1750518"/>
              <a:gd name="connsiteY156" fmla="*/ 1115568 h 2389632"/>
              <a:gd name="connsiteX157" fmla="*/ 353568 w 1750518"/>
              <a:gd name="connsiteY157" fmla="*/ 1066800 h 2389632"/>
              <a:gd name="connsiteX158" fmla="*/ 365760 w 1750518"/>
              <a:gd name="connsiteY158" fmla="*/ 1011936 h 2389632"/>
              <a:gd name="connsiteX159" fmla="*/ 371856 w 1750518"/>
              <a:gd name="connsiteY159" fmla="*/ 920496 h 2389632"/>
              <a:gd name="connsiteX160" fmla="*/ 384048 w 1750518"/>
              <a:gd name="connsiteY160" fmla="*/ 883920 h 2389632"/>
              <a:gd name="connsiteX161" fmla="*/ 396240 w 1750518"/>
              <a:gd name="connsiteY161" fmla="*/ 847344 h 2389632"/>
              <a:gd name="connsiteX162" fmla="*/ 402336 w 1750518"/>
              <a:gd name="connsiteY162" fmla="*/ 829056 h 2389632"/>
              <a:gd name="connsiteX163" fmla="*/ 414528 w 1750518"/>
              <a:gd name="connsiteY163" fmla="*/ 810768 h 2389632"/>
              <a:gd name="connsiteX164" fmla="*/ 445008 w 1750518"/>
              <a:gd name="connsiteY164" fmla="*/ 762000 h 2389632"/>
              <a:gd name="connsiteX165" fmla="*/ 438912 w 1750518"/>
              <a:gd name="connsiteY165" fmla="*/ 646176 h 2389632"/>
              <a:gd name="connsiteX166" fmla="*/ 432816 w 1750518"/>
              <a:gd name="connsiteY166" fmla="*/ 627888 h 2389632"/>
              <a:gd name="connsiteX167" fmla="*/ 420624 w 1750518"/>
              <a:gd name="connsiteY167" fmla="*/ 609600 h 2389632"/>
              <a:gd name="connsiteX168" fmla="*/ 402336 w 1750518"/>
              <a:gd name="connsiteY168" fmla="*/ 597408 h 2389632"/>
              <a:gd name="connsiteX169" fmla="*/ 384048 w 1750518"/>
              <a:gd name="connsiteY169" fmla="*/ 579120 h 2389632"/>
              <a:gd name="connsiteX170" fmla="*/ 377952 w 1750518"/>
              <a:gd name="connsiteY170" fmla="*/ 560832 h 2389632"/>
              <a:gd name="connsiteX171" fmla="*/ 365760 w 1750518"/>
              <a:gd name="connsiteY171" fmla="*/ 542544 h 2389632"/>
              <a:gd name="connsiteX172" fmla="*/ 347472 w 1750518"/>
              <a:gd name="connsiteY172" fmla="*/ 487680 h 2389632"/>
              <a:gd name="connsiteX173" fmla="*/ 341376 w 1750518"/>
              <a:gd name="connsiteY173" fmla="*/ 469392 h 2389632"/>
              <a:gd name="connsiteX174" fmla="*/ 310896 w 1750518"/>
              <a:gd name="connsiteY174" fmla="*/ 469392 h 2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50518" h="2389632">
                <a:moveTo>
                  <a:pt x="310896" y="469392"/>
                </a:moveTo>
                <a:cubicBezTo>
                  <a:pt x="327580" y="458269"/>
                  <a:pt x="332820" y="458163"/>
                  <a:pt x="341376" y="438912"/>
                </a:cubicBezTo>
                <a:cubicBezTo>
                  <a:pt x="347028" y="426194"/>
                  <a:pt x="351488" y="395465"/>
                  <a:pt x="365760" y="384048"/>
                </a:cubicBezTo>
                <a:cubicBezTo>
                  <a:pt x="370778" y="380034"/>
                  <a:pt x="378431" y="381073"/>
                  <a:pt x="384048" y="377952"/>
                </a:cubicBezTo>
                <a:cubicBezTo>
                  <a:pt x="396857" y="370836"/>
                  <a:pt x="420624" y="353568"/>
                  <a:pt x="420624" y="353568"/>
                </a:cubicBezTo>
                <a:cubicBezTo>
                  <a:pt x="422656" y="347472"/>
                  <a:pt x="422706" y="340298"/>
                  <a:pt x="426720" y="335280"/>
                </a:cubicBezTo>
                <a:cubicBezTo>
                  <a:pt x="431297" y="329559"/>
                  <a:pt x="438455" y="326365"/>
                  <a:pt x="445008" y="323088"/>
                </a:cubicBezTo>
                <a:cubicBezTo>
                  <a:pt x="465433" y="312875"/>
                  <a:pt x="500776" y="312828"/>
                  <a:pt x="518160" y="310896"/>
                </a:cubicBezTo>
                <a:cubicBezTo>
                  <a:pt x="530352" y="306832"/>
                  <a:pt x="550672" y="310896"/>
                  <a:pt x="554736" y="298704"/>
                </a:cubicBezTo>
                <a:cubicBezTo>
                  <a:pt x="558379" y="287775"/>
                  <a:pt x="565491" y="263565"/>
                  <a:pt x="573024" y="256032"/>
                </a:cubicBezTo>
                <a:cubicBezTo>
                  <a:pt x="577568" y="251488"/>
                  <a:pt x="585695" y="253057"/>
                  <a:pt x="591312" y="249936"/>
                </a:cubicBezTo>
                <a:cubicBezTo>
                  <a:pt x="604121" y="242820"/>
                  <a:pt x="613520" y="228426"/>
                  <a:pt x="627888" y="225552"/>
                </a:cubicBezTo>
                <a:cubicBezTo>
                  <a:pt x="670970" y="216936"/>
                  <a:pt x="648538" y="222733"/>
                  <a:pt x="694944" y="207264"/>
                </a:cubicBezTo>
                <a:lnTo>
                  <a:pt x="713232" y="201168"/>
                </a:lnTo>
                <a:cubicBezTo>
                  <a:pt x="723608" y="170040"/>
                  <a:pt x="710968" y="190817"/>
                  <a:pt x="743712" y="176784"/>
                </a:cubicBezTo>
                <a:cubicBezTo>
                  <a:pt x="750446" y="173898"/>
                  <a:pt x="755305" y="167568"/>
                  <a:pt x="762000" y="164592"/>
                </a:cubicBezTo>
                <a:cubicBezTo>
                  <a:pt x="773744" y="159373"/>
                  <a:pt x="787883" y="159529"/>
                  <a:pt x="798576" y="152400"/>
                </a:cubicBezTo>
                <a:cubicBezTo>
                  <a:pt x="804672" y="148336"/>
                  <a:pt x="810169" y="143184"/>
                  <a:pt x="816864" y="140208"/>
                </a:cubicBezTo>
                <a:cubicBezTo>
                  <a:pt x="882154" y="111190"/>
                  <a:pt x="830340" y="143416"/>
                  <a:pt x="871728" y="115824"/>
                </a:cubicBezTo>
                <a:cubicBezTo>
                  <a:pt x="879856" y="103632"/>
                  <a:pt x="882211" y="83882"/>
                  <a:pt x="896112" y="79248"/>
                </a:cubicBezTo>
                <a:cubicBezTo>
                  <a:pt x="929642" y="68071"/>
                  <a:pt x="899600" y="79868"/>
                  <a:pt x="932688" y="60960"/>
                </a:cubicBezTo>
                <a:cubicBezTo>
                  <a:pt x="953780" y="48907"/>
                  <a:pt x="954843" y="49511"/>
                  <a:pt x="975360" y="42672"/>
                </a:cubicBezTo>
                <a:cubicBezTo>
                  <a:pt x="988660" y="2771"/>
                  <a:pt x="970188" y="41933"/>
                  <a:pt x="999744" y="18288"/>
                </a:cubicBezTo>
                <a:cubicBezTo>
                  <a:pt x="1005465" y="13711"/>
                  <a:pt x="1007872" y="6096"/>
                  <a:pt x="1011936" y="0"/>
                </a:cubicBezTo>
                <a:cubicBezTo>
                  <a:pt x="1029320" y="1932"/>
                  <a:pt x="1064663" y="1979"/>
                  <a:pt x="1085088" y="12192"/>
                </a:cubicBezTo>
                <a:cubicBezTo>
                  <a:pt x="1091641" y="15469"/>
                  <a:pt x="1097748" y="19694"/>
                  <a:pt x="1103376" y="24384"/>
                </a:cubicBezTo>
                <a:cubicBezTo>
                  <a:pt x="1109999" y="29903"/>
                  <a:pt x="1115568" y="36576"/>
                  <a:pt x="1121664" y="42672"/>
                </a:cubicBezTo>
                <a:cubicBezTo>
                  <a:pt x="1136986" y="88639"/>
                  <a:pt x="1116317" y="31979"/>
                  <a:pt x="1139952" y="79248"/>
                </a:cubicBezTo>
                <a:cubicBezTo>
                  <a:pt x="1142826" y="84995"/>
                  <a:pt x="1143174" y="91789"/>
                  <a:pt x="1146048" y="97536"/>
                </a:cubicBezTo>
                <a:cubicBezTo>
                  <a:pt x="1156926" y="119292"/>
                  <a:pt x="1178660" y="136244"/>
                  <a:pt x="1194816" y="152400"/>
                </a:cubicBezTo>
                <a:cubicBezTo>
                  <a:pt x="1218285" y="175869"/>
                  <a:pt x="1205931" y="165906"/>
                  <a:pt x="1231392" y="182880"/>
                </a:cubicBezTo>
                <a:cubicBezTo>
                  <a:pt x="1235456" y="188976"/>
                  <a:pt x="1238894" y="195540"/>
                  <a:pt x="1243584" y="201168"/>
                </a:cubicBezTo>
                <a:cubicBezTo>
                  <a:pt x="1249103" y="207791"/>
                  <a:pt x="1257090" y="212283"/>
                  <a:pt x="1261872" y="219456"/>
                </a:cubicBezTo>
                <a:cubicBezTo>
                  <a:pt x="1265436" y="224803"/>
                  <a:pt x="1264847" y="232127"/>
                  <a:pt x="1267968" y="237744"/>
                </a:cubicBezTo>
                <a:cubicBezTo>
                  <a:pt x="1290200" y="277761"/>
                  <a:pt x="1280958" y="270522"/>
                  <a:pt x="1310640" y="280416"/>
                </a:cubicBezTo>
                <a:cubicBezTo>
                  <a:pt x="1345581" y="332827"/>
                  <a:pt x="1303689" y="266515"/>
                  <a:pt x="1328928" y="316992"/>
                </a:cubicBezTo>
                <a:cubicBezTo>
                  <a:pt x="1332205" y="323545"/>
                  <a:pt x="1338144" y="328585"/>
                  <a:pt x="1341120" y="335280"/>
                </a:cubicBezTo>
                <a:cubicBezTo>
                  <a:pt x="1346339" y="347024"/>
                  <a:pt x="1349248" y="359664"/>
                  <a:pt x="1353312" y="371856"/>
                </a:cubicBezTo>
                <a:cubicBezTo>
                  <a:pt x="1355344" y="377952"/>
                  <a:pt x="1355844" y="384797"/>
                  <a:pt x="1359408" y="390144"/>
                </a:cubicBezTo>
                <a:cubicBezTo>
                  <a:pt x="1363472" y="396240"/>
                  <a:pt x="1368323" y="401879"/>
                  <a:pt x="1371600" y="408432"/>
                </a:cubicBezTo>
                <a:cubicBezTo>
                  <a:pt x="1381516" y="428264"/>
                  <a:pt x="1372418" y="427538"/>
                  <a:pt x="1389888" y="445008"/>
                </a:cubicBezTo>
                <a:cubicBezTo>
                  <a:pt x="1395069" y="450189"/>
                  <a:pt x="1402080" y="453136"/>
                  <a:pt x="1408176" y="457200"/>
                </a:cubicBezTo>
                <a:lnTo>
                  <a:pt x="1444752" y="512064"/>
                </a:lnTo>
                <a:lnTo>
                  <a:pt x="1456944" y="530352"/>
                </a:lnTo>
                <a:cubicBezTo>
                  <a:pt x="1454912" y="538480"/>
                  <a:pt x="1453150" y="546680"/>
                  <a:pt x="1450848" y="554736"/>
                </a:cubicBezTo>
                <a:cubicBezTo>
                  <a:pt x="1449083" y="560915"/>
                  <a:pt x="1444752" y="566598"/>
                  <a:pt x="1444752" y="573024"/>
                </a:cubicBezTo>
                <a:cubicBezTo>
                  <a:pt x="1444752" y="642142"/>
                  <a:pt x="1447308" y="711261"/>
                  <a:pt x="1450848" y="780288"/>
                </a:cubicBezTo>
                <a:cubicBezTo>
                  <a:pt x="1451582" y="794606"/>
                  <a:pt x="1460095" y="820428"/>
                  <a:pt x="1463040" y="835152"/>
                </a:cubicBezTo>
                <a:cubicBezTo>
                  <a:pt x="1465464" y="847272"/>
                  <a:pt x="1465227" y="860002"/>
                  <a:pt x="1469136" y="871728"/>
                </a:cubicBezTo>
                <a:cubicBezTo>
                  <a:pt x="1489846" y="933857"/>
                  <a:pt x="1476575" y="824920"/>
                  <a:pt x="1493520" y="926592"/>
                </a:cubicBezTo>
                <a:cubicBezTo>
                  <a:pt x="1496237" y="942897"/>
                  <a:pt x="1501452" y="976608"/>
                  <a:pt x="1505712" y="993648"/>
                </a:cubicBezTo>
                <a:cubicBezTo>
                  <a:pt x="1507270" y="999882"/>
                  <a:pt x="1510414" y="1005663"/>
                  <a:pt x="1511808" y="1011936"/>
                </a:cubicBezTo>
                <a:cubicBezTo>
                  <a:pt x="1514489" y="1024002"/>
                  <a:pt x="1515480" y="1036392"/>
                  <a:pt x="1517904" y="1048512"/>
                </a:cubicBezTo>
                <a:cubicBezTo>
                  <a:pt x="1519837" y="1058179"/>
                  <a:pt x="1525738" y="1081016"/>
                  <a:pt x="1530096" y="1091184"/>
                </a:cubicBezTo>
                <a:cubicBezTo>
                  <a:pt x="1533676" y="1099537"/>
                  <a:pt x="1538224" y="1107440"/>
                  <a:pt x="1542288" y="1115568"/>
                </a:cubicBezTo>
                <a:cubicBezTo>
                  <a:pt x="1544208" y="1144372"/>
                  <a:pt x="1550496" y="1246293"/>
                  <a:pt x="1554480" y="1280160"/>
                </a:cubicBezTo>
                <a:cubicBezTo>
                  <a:pt x="1555691" y="1290450"/>
                  <a:pt x="1558544" y="1300480"/>
                  <a:pt x="1560576" y="1310640"/>
                </a:cubicBezTo>
                <a:cubicBezTo>
                  <a:pt x="1558544" y="1377696"/>
                  <a:pt x="1557526" y="1444790"/>
                  <a:pt x="1554480" y="1511808"/>
                </a:cubicBezTo>
                <a:cubicBezTo>
                  <a:pt x="1553461" y="1534229"/>
                  <a:pt x="1548384" y="1556420"/>
                  <a:pt x="1548384" y="1578864"/>
                </a:cubicBezTo>
                <a:cubicBezTo>
                  <a:pt x="1548384" y="1585290"/>
                  <a:pt x="1551606" y="1591405"/>
                  <a:pt x="1554480" y="1597152"/>
                </a:cubicBezTo>
                <a:cubicBezTo>
                  <a:pt x="1557757" y="1603705"/>
                  <a:pt x="1560951" y="1610863"/>
                  <a:pt x="1566672" y="1615440"/>
                </a:cubicBezTo>
                <a:cubicBezTo>
                  <a:pt x="1571690" y="1619454"/>
                  <a:pt x="1578659" y="1620276"/>
                  <a:pt x="1584960" y="1621536"/>
                </a:cubicBezTo>
                <a:cubicBezTo>
                  <a:pt x="1599049" y="1624354"/>
                  <a:pt x="1613408" y="1625600"/>
                  <a:pt x="1627632" y="1627632"/>
                </a:cubicBezTo>
                <a:cubicBezTo>
                  <a:pt x="1662876" y="1651128"/>
                  <a:pt x="1635077" y="1626033"/>
                  <a:pt x="1652016" y="1682496"/>
                </a:cubicBezTo>
                <a:cubicBezTo>
                  <a:pt x="1654121" y="1689513"/>
                  <a:pt x="1661232" y="1694089"/>
                  <a:pt x="1664208" y="1700784"/>
                </a:cubicBezTo>
                <a:cubicBezTo>
                  <a:pt x="1669427" y="1712528"/>
                  <a:pt x="1672336" y="1725168"/>
                  <a:pt x="1676400" y="1737360"/>
                </a:cubicBezTo>
                <a:lnTo>
                  <a:pt x="1682496" y="1755648"/>
                </a:lnTo>
                <a:cubicBezTo>
                  <a:pt x="1684528" y="1788160"/>
                  <a:pt x="1683511" y="1821007"/>
                  <a:pt x="1688592" y="1853184"/>
                </a:cubicBezTo>
                <a:cubicBezTo>
                  <a:pt x="1689735" y="1860421"/>
                  <a:pt x="1697507" y="1864919"/>
                  <a:pt x="1700784" y="1871472"/>
                </a:cubicBezTo>
                <a:cubicBezTo>
                  <a:pt x="1703658" y="1877219"/>
                  <a:pt x="1704848" y="1883664"/>
                  <a:pt x="1706880" y="1889760"/>
                </a:cubicBezTo>
                <a:cubicBezTo>
                  <a:pt x="1708912" y="1903984"/>
                  <a:pt x="1710158" y="1918343"/>
                  <a:pt x="1712976" y="1932432"/>
                </a:cubicBezTo>
                <a:cubicBezTo>
                  <a:pt x="1714236" y="1938733"/>
                  <a:pt x="1718614" y="1944311"/>
                  <a:pt x="1719072" y="1950720"/>
                </a:cubicBezTo>
                <a:cubicBezTo>
                  <a:pt x="1731778" y="2128599"/>
                  <a:pt x="1708288" y="2052480"/>
                  <a:pt x="1731264" y="2121408"/>
                </a:cubicBezTo>
                <a:cubicBezTo>
                  <a:pt x="1733296" y="2141728"/>
                  <a:pt x="1733597" y="2162296"/>
                  <a:pt x="1737360" y="2182368"/>
                </a:cubicBezTo>
                <a:cubicBezTo>
                  <a:pt x="1739728" y="2194999"/>
                  <a:pt x="1749552" y="2218944"/>
                  <a:pt x="1749552" y="2218944"/>
                </a:cubicBezTo>
                <a:cubicBezTo>
                  <a:pt x="1748388" y="2234070"/>
                  <a:pt x="1750518" y="2290163"/>
                  <a:pt x="1737360" y="2316480"/>
                </a:cubicBezTo>
                <a:cubicBezTo>
                  <a:pt x="1734083" y="2323033"/>
                  <a:pt x="1730349" y="2329587"/>
                  <a:pt x="1725168" y="2334768"/>
                </a:cubicBezTo>
                <a:cubicBezTo>
                  <a:pt x="1719987" y="2339949"/>
                  <a:pt x="1712976" y="2342896"/>
                  <a:pt x="1706880" y="2346960"/>
                </a:cubicBezTo>
                <a:cubicBezTo>
                  <a:pt x="1690624" y="2344928"/>
                  <a:pt x="1674131" y="2344297"/>
                  <a:pt x="1658112" y="2340864"/>
                </a:cubicBezTo>
                <a:cubicBezTo>
                  <a:pt x="1645546" y="2338171"/>
                  <a:pt x="1634004" y="2331789"/>
                  <a:pt x="1621536" y="2328672"/>
                </a:cubicBezTo>
                <a:cubicBezTo>
                  <a:pt x="1613408" y="2326640"/>
                  <a:pt x="1605177" y="2324983"/>
                  <a:pt x="1597152" y="2322576"/>
                </a:cubicBezTo>
                <a:cubicBezTo>
                  <a:pt x="1584842" y="2318883"/>
                  <a:pt x="1573044" y="2313501"/>
                  <a:pt x="1560576" y="2310384"/>
                </a:cubicBezTo>
                <a:cubicBezTo>
                  <a:pt x="1552763" y="2308431"/>
                  <a:pt x="1526649" y="2302565"/>
                  <a:pt x="1517904" y="2298192"/>
                </a:cubicBezTo>
                <a:cubicBezTo>
                  <a:pt x="1511351" y="2294915"/>
                  <a:pt x="1505712" y="2290064"/>
                  <a:pt x="1499616" y="2286000"/>
                </a:cubicBezTo>
                <a:cubicBezTo>
                  <a:pt x="1477264" y="2288032"/>
                  <a:pt x="1454831" y="2289312"/>
                  <a:pt x="1432560" y="2292096"/>
                </a:cubicBezTo>
                <a:cubicBezTo>
                  <a:pt x="1422279" y="2293381"/>
                  <a:pt x="1412300" y="2296489"/>
                  <a:pt x="1402080" y="2298192"/>
                </a:cubicBezTo>
                <a:cubicBezTo>
                  <a:pt x="1387907" y="2300554"/>
                  <a:pt x="1373632" y="2302256"/>
                  <a:pt x="1359408" y="2304288"/>
                </a:cubicBezTo>
                <a:cubicBezTo>
                  <a:pt x="1353312" y="2306320"/>
                  <a:pt x="1347299" y="2308619"/>
                  <a:pt x="1341120" y="2310384"/>
                </a:cubicBezTo>
                <a:cubicBezTo>
                  <a:pt x="1333064" y="2312686"/>
                  <a:pt x="1324761" y="2314073"/>
                  <a:pt x="1316736" y="2316480"/>
                </a:cubicBezTo>
                <a:cubicBezTo>
                  <a:pt x="1304426" y="2320173"/>
                  <a:pt x="1280160" y="2328672"/>
                  <a:pt x="1280160" y="2328672"/>
                </a:cubicBezTo>
                <a:cubicBezTo>
                  <a:pt x="1278128" y="2334768"/>
                  <a:pt x="1280365" y="2345700"/>
                  <a:pt x="1274064" y="2346960"/>
                </a:cubicBezTo>
                <a:cubicBezTo>
                  <a:pt x="1264406" y="2348892"/>
                  <a:pt x="1218639" y="2343632"/>
                  <a:pt x="1200912" y="2334768"/>
                </a:cubicBezTo>
                <a:cubicBezTo>
                  <a:pt x="1194359" y="2331491"/>
                  <a:pt x="1189575" y="2324893"/>
                  <a:pt x="1182624" y="2322576"/>
                </a:cubicBezTo>
                <a:cubicBezTo>
                  <a:pt x="1170898" y="2318667"/>
                  <a:pt x="1158240" y="2318512"/>
                  <a:pt x="1146048" y="2316480"/>
                </a:cubicBezTo>
                <a:cubicBezTo>
                  <a:pt x="1121664" y="2318512"/>
                  <a:pt x="1096282" y="2315380"/>
                  <a:pt x="1072896" y="2322576"/>
                </a:cubicBezTo>
                <a:cubicBezTo>
                  <a:pt x="1066754" y="2324466"/>
                  <a:pt x="1071344" y="2336320"/>
                  <a:pt x="1066800" y="2340864"/>
                </a:cubicBezTo>
                <a:cubicBezTo>
                  <a:pt x="1062256" y="2345408"/>
                  <a:pt x="1054259" y="2344086"/>
                  <a:pt x="1048512" y="2346960"/>
                </a:cubicBezTo>
                <a:cubicBezTo>
                  <a:pt x="1041959" y="2350237"/>
                  <a:pt x="1036320" y="2355088"/>
                  <a:pt x="1030224" y="2359152"/>
                </a:cubicBezTo>
                <a:cubicBezTo>
                  <a:pt x="1026160" y="2365248"/>
                  <a:pt x="1024128" y="2373376"/>
                  <a:pt x="1018032" y="2377440"/>
                </a:cubicBezTo>
                <a:cubicBezTo>
                  <a:pt x="1011061" y="2382087"/>
                  <a:pt x="1001704" y="2381234"/>
                  <a:pt x="993648" y="2383536"/>
                </a:cubicBezTo>
                <a:cubicBezTo>
                  <a:pt x="987469" y="2385301"/>
                  <a:pt x="981456" y="2387600"/>
                  <a:pt x="975360" y="2389632"/>
                </a:cubicBezTo>
                <a:cubicBezTo>
                  <a:pt x="959104" y="2387600"/>
                  <a:pt x="942752" y="2386229"/>
                  <a:pt x="926592" y="2383536"/>
                </a:cubicBezTo>
                <a:cubicBezTo>
                  <a:pt x="918328" y="2382159"/>
                  <a:pt x="908513" y="2382957"/>
                  <a:pt x="902208" y="2377440"/>
                </a:cubicBezTo>
                <a:cubicBezTo>
                  <a:pt x="842012" y="2324768"/>
                  <a:pt x="905867" y="2350212"/>
                  <a:pt x="859536" y="2334768"/>
                </a:cubicBezTo>
                <a:cubicBezTo>
                  <a:pt x="855472" y="2328672"/>
                  <a:pt x="852525" y="2321661"/>
                  <a:pt x="847344" y="2316480"/>
                </a:cubicBezTo>
                <a:cubicBezTo>
                  <a:pt x="842163" y="2311299"/>
                  <a:pt x="833633" y="2310009"/>
                  <a:pt x="829056" y="2304288"/>
                </a:cubicBezTo>
                <a:cubicBezTo>
                  <a:pt x="825042" y="2299270"/>
                  <a:pt x="825834" y="2291747"/>
                  <a:pt x="822960" y="2286000"/>
                </a:cubicBezTo>
                <a:cubicBezTo>
                  <a:pt x="819683" y="2279447"/>
                  <a:pt x="814045" y="2274265"/>
                  <a:pt x="810768" y="2267712"/>
                </a:cubicBezTo>
                <a:cubicBezTo>
                  <a:pt x="807894" y="2261965"/>
                  <a:pt x="807793" y="2255041"/>
                  <a:pt x="804672" y="2249424"/>
                </a:cubicBezTo>
                <a:cubicBezTo>
                  <a:pt x="783754" y="2211772"/>
                  <a:pt x="788715" y="2218466"/>
                  <a:pt x="762000" y="2200656"/>
                </a:cubicBezTo>
                <a:cubicBezTo>
                  <a:pt x="759968" y="2194560"/>
                  <a:pt x="757164" y="2188669"/>
                  <a:pt x="755904" y="2182368"/>
                </a:cubicBezTo>
                <a:cubicBezTo>
                  <a:pt x="745978" y="2132738"/>
                  <a:pt x="751631" y="2124614"/>
                  <a:pt x="743712" y="2066544"/>
                </a:cubicBezTo>
                <a:cubicBezTo>
                  <a:pt x="736416" y="2013040"/>
                  <a:pt x="733902" y="2019352"/>
                  <a:pt x="725424" y="1981200"/>
                </a:cubicBezTo>
                <a:cubicBezTo>
                  <a:pt x="723176" y="1971086"/>
                  <a:pt x="721841" y="1960772"/>
                  <a:pt x="719328" y="1950720"/>
                </a:cubicBezTo>
                <a:cubicBezTo>
                  <a:pt x="717770" y="1944486"/>
                  <a:pt x="714790" y="1938666"/>
                  <a:pt x="713232" y="1932432"/>
                </a:cubicBezTo>
                <a:cubicBezTo>
                  <a:pt x="710045" y="1919683"/>
                  <a:pt x="709811" y="1892956"/>
                  <a:pt x="694944" y="1883664"/>
                </a:cubicBezTo>
                <a:cubicBezTo>
                  <a:pt x="684046" y="1876853"/>
                  <a:pt x="669061" y="1878601"/>
                  <a:pt x="658368" y="1871472"/>
                </a:cubicBezTo>
                <a:lnTo>
                  <a:pt x="640080" y="1859280"/>
                </a:lnTo>
                <a:lnTo>
                  <a:pt x="579120" y="1865376"/>
                </a:lnTo>
                <a:cubicBezTo>
                  <a:pt x="564850" y="1867055"/>
                  <a:pt x="550705" y="1869690"/>
                  <a:pt x="536448" y="1871472"/>
                </a:cubicBezTo>
                <a:cubicBezTo>
                  <a:pt x="518190" y="1873754"/>
                  <a:pt x="499872" y="1875536"/>
                  <a:pt x="481584" y="1877568"/>
                </a:cubicBezTo>
                <a:cubicBezTo>
                  <a:pt x="475488" y="1879600"/>
                  <a:pt x="468314" y="1879650"/>
                  <a:pt x="463296" y="1883664"/>
                </a:cubicBezTo>
                <a:cubicBezTo>
                  <a:pt x="452553" y="1892258"/>
                  <a:pt x="449024" y="1908193"/>
                  <a:pt x="445008" y="1920240"/>
                </a:cubicBezTo>
                <a:cubicBezTo>
                  <a:pt x="396240" y="1887728"/>
                  <a:pt x="455168" y="1930400"/>
                  <a:pt x="414528" y="1889760"/>
                </a:cubicBezTo>
                <a:cubicBezTo>
                  <a:pt x="409347" y="1884579"/>
                  <a:pt x="402336" y="1881632"/>
                  <a:pt x="396240" y="1877568"/>
                </a:cubicBezTo>
                <a:cubicBezTo>
                  <a:pt x="394805" y="1871829"/>
                  <a:pt x="388023" y="1842051"/>
                  <a:pt x="384048" y="1834896"/>
                </a:cubicBezTo>
                <a:cubicBezTo>
                  <a:pt x="376932" y="1822087"/>
                  <a:pt x="367792" y="1810512"/>
                  <a:pt x="359664" y="1798320"/>
                </a:cubicBezTo>
                <a:lnTo>
                  <a:pt x="347472" y="1780032"/>
                </a:lnTo>
                <a:cubicBezTo>
                  <a:pt x="343408" y="1773936"/>
                  <a:pt x="340461" y="1766925"/>
                  <a:pt x="335280" y="1761744"/>
                </a:cubicBezTo>
                <a:cubicBezTo>
                  <a:pt x="329184" y="1755648"/>
                  <a:pt x="323615" y="1748975"/>
                  <a:pt x="316992" y="1743456"/>
                </a:cubicBezTo>
                <a:cubicBezTo>
                  <a:pt x="311364" y="1738766"/>
                  <a:pt x="304332" y="1735954"/>
                  <a:pt x="298704" y="1731264"/>
                </a:cubicBezTo>
                <a:cubicBezTo>
                  <a:pt x="292081" y="1725745"/>
                  <a:pt x="287039" y="1718495"/>
                  <a:pt x="280416" y="1712976"/>
                </a:cubicBezTo>
                <a:cubicBezTo>
                  <a:pt x="274788" y="1708286"/>
                  <a:pt x="267756" y="1705474"/>
                  <a:pt x="262128" y="1700784"/>
                </a:cubicBezTo>
                <a:cubicBezTo>
                  <a:pt x="255505" y="1695265"/>
                  <a:pt x="251376" y="1686683"/>
                  <a:pt x="243840" y="1682496"/>
                </a:cubicBezTo>
                <a:cubicBezTo>
                  <a:pt x="232606" y="1676255"/>
                  <a:pt x="217957" y="1677433"/>
                  <a:pt x="207264" y="1670304"/>
                </a:cubicBezTo>
                <a:cubicBezTo>
                  <a:pt x="201168" y="1666240"/>
                  <a:pt x="194604" y="1662802"/>
                  <a:pt x="188976" y="1658112"/>
                </a:cubicBezTo>
                <a:cubicBezTo>
                  <a:pt x="182353" y="1652593"/>
                  <a:pt x="177861" y="1644606"/>
                  <a:pt x="170688" y="1639824"/>
                </a:cubicBezTo>
                <a:cubicBezTo>
                  <a:pt x="165341" y="1636260"/>
                  <a:pt x="158017" y="1636849"/>
                  <a:pt x="152400" y="1633728"/>
                </a:cubicBezTo>
                <a:cubicBezTo>
                  <a:pt x="147919" y="1631239"/>
                  <a:pt x="99431" y="1599047"/>
                  <a:pt x="91440" y="1591056"/>
                </a:cubicBezTo>
                <a:cubicBezTo>
                  <a:pt x="50800" y="1550416"/>
                  <a:pt x="109728" y="1593088"/>
                  <a:pt x="60960" y="1560576"/>
                </a:cubicBezTo>
                <a:lnTo>
                  <a:pt x="24384" y="1505712"/>
                </a:lnTo>
                <a:cubicBezTo>
                  <a:pt x="20320" y="1499616"/>
                  <a:pt x="14509" y="1494375"/>
                  <a:pt x="12192" y="1487424"/>
                </a:cubicBezTo>
                <a:cubicBezTo>
                  <a:pt x="3447" y="1461188"/>
                  <a:pt x="7654" y="1475370"/>
                  <a:pt x="0" y="1444752"/>
                </a:cubicBezTo>
                <a:cubicBezTo>
                  <a:pt x="2032" y="1422400"/>
                  <a:pt x="1393" y="1399642"/>
                  <a:pt x="6096" y="1377696"/>
                </a:cubicBezTo>
                <a:cubicBezTo>
                  <a:pt x="11029" y="1354677"/>
                  <a:pt x="20831" y="1361185"/>
                  <a:pt x="36576" y="1353312"/>
                </a:cubicBezTo>
                <a:cubicBezTo>
                  <a:pt x="43129" y="1350035"/>
                  <a:pt x="48169" y="1344096"/>
                  <a:pt x="54864" y="1341120"/>
                </a:cubicBezTo>
                <a:cubicBezTo>
                  <a:pt x="120154" y="1312102"/>
                  <a:pt x="68340" y="1344328"/>
                  <a:pt x="109728" y="1316736"/>
                </a:cubicBezTo>
                <a:cubicBezTo>
                  <a:pt x="113744" y="1304689"/>
                  <a:pt x="117273" y="1288754"/>
                  <a:pt x="128016" y="1280160"/>
                </a:cubicBezTo>
                <a:cubicBezTo>
                  <a:pt x="133034" y="1276146"/>
                  <a:pt x="140557" y="1276938"/>
                  <a:pt x="146304" y="1274064"/>
                </a:cubicBezTo>
                <a:cubicBezTo>
                  <a:pt x="152857" y="1270787"/>
                  <a:pt x="157897" y="1264848"/>
                  <a:pt x="164592" y="1261872"/>
                </a:cubicBezTo>
                <a:cubicBezTo>
                  <a:pt x="176336" y="1256653"/>
                  <a:pt x="188976" y="1253744"/>
                  <a:pt x="201168" y="1249680"/>
                </a:cubicBezTo>
                <a:lnTo>
                  <a:pt x="237744" y="1237488"/>
                </a:lnTo>
                <a:lnTo>
                  <a:pt x="256032" y="1231392"/>
                </a:lnTo>
                <a:cubicBezTo>
                  <a:pt x="260096" y="1225296"/>
                  <a:pt x="263043" y="1218285"/>
                  <a:pt x="268224" y="1213104"/>
                </a:cubicBezTo>
                <a:cubicBezTo>
                  <a:pt x="282257" y="1199071"/>
                  <a:pt x="292242" y="1199480"/>
                  <a:pt x="310896" y="1194816"/>
                </a:cubicBezTo>
                <a:cubicBezTo>
                  <a:pt x="314960" y="1188720"/>
                  <a:pt x="320112" y="1183223"/>
                  <a:pt x="323088" y="1176528"/>
                </a:cubicBezTo>
                <a:cubicBezTo>
                  <a:pt x="334677" y="1150452"/>
                  <a:pt x="334283" y="1140393"/>
                  <a:pt x="341376" y="1115568"/>
                </a:cubicBezTo>
                <a:cubicBezTo>
                  <a:pt x="351951" y="1078555"/>
                  <a:pt x="344273" y="1117924"/>
                  <a:pt x="353568" y="1066800"/>
                </a:cubicBezTo>
                <a:cubicBezTo>
                  <a:pt x="362151" y="1019594"/>
                  <a:pt x="355012" y="1044181"/>
                  <a:pt x="365760" y="1011936"/>
                </a:cubicBezTo>
                <a:cubicBezTo>
                  <a:pt x="367792" y="981456"/>
                  <a:pt x="367536" y="950737"/>
                  <a:pt x="371856" y="920496"/>
                </a:cubicBezTo>
                <a:cubicBezTo>
                  <a:pt x="373673" y="907774"/>
                  <a:pt x="379984" y="896112"/>
                  <a:pt x="384048" y="883920"/>
                </a:cubicBezTo>
                <a:lnTo>
                  <a:pt x="396240" y="847344"/>
                </a:lnTo>
                <a:cubicBezTo>
                  <a:pt x="398272" y="841248"/>
                  <a:pt x="398772" y="834403"/>
                  <a:pt x="402336" y="829056"/>
                </a:cubicBezTo>
                <a:cubicBezTo>
                  <a:pt x="406400" y="822960"/>
                  <a:pt x="411552" y="817463"/>
                  <a:pt x="414528" y="810768"/>
                </a:cubicBezTo>
                <a:cubicBezTo>
                  <a:pt x="435909" y="762660"/>
                  <a:pt x="412109" y="783933"/>
                  <a:pt x="445008" y="762000"/>
                </a:cubicBezTo>
                <a:cubicBezTo>
                  <a:pt x="442976" y="723392"/>
                  <a:pt x="442412" y="684679"/>
                  <a:pt x="438912" y="646176"/>
                </a:cubicBezTo>
                <a:cubicBezTo>
                  <a:pt x="438330" y="639777"/>
                  <a:pt x="435690" y="633635"/>
                  <a:pt x="432816" y="627888"/>
                </a:cubicBezTo>
                <a:cubicBezTo>
                  <a:pt x="429539" y="621335"/>
                  <a:pt x="425805" y="614781"/>
                  <a:pt x="420624" y="609600"/>
                </a:cubicBezTo>
                <a:cubicBezTo>
                  <a:pt x="415443" y="604419"/>
                  <a:pt x="407964" y="602098"/>
                  <a:pt x="402336" y="597408"/>
                </a:cubicBezTo>
                <a:cubicBezTo>
                  <a:pt x="395713" y="591889"/>
                  <a:pt x="390144" y="585216"/>
                  <a:pt x="384048" y="579120"/>
                </a:cubicBezTo>
                <a:cubicBezTo>
                  <a:pt x="382016" y="573024"/>
                  <a:pt x="380826" y="566579"/>
                  <a:pt x="377952" y="560832"/>
                </a:cubicBezTo>
                <a:cubicBezTo>
                  <a:pt x="374675" y="554279"/>
                  <a:pt x="368736" y="549239"/>
                  <a:pt x="365760" y="542544"/>
                </a:cubicBezTo>
                <a:lnTo>
                  <a:pt x="347472" y="487680"/>
                </a:lnTo>
                <a:cubicBezTo>
                  <a:pt x="345440" y="481584"/>
                  <a:pt x="342934" y="475626"/>
                  <a:pt x="341376" y="469392"/>
                </a:cubicBezTo>
                <a:lnTo>
                  <a:pt x="310896" y="469392"/>
                </a:lnTo>
                <a:close/>
              </a:path>
            </a:pathLst>
          </a:custGeom>
          <a:solidFill>
            <a:srgbClr val="FFFF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Natomas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080" y="1683593"/>
            <a:ext cx="2764006" cy="43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/>
              <a:t>PACR elements</a:t>
            </a:r>
            <a:r>
              <a:rPr lang="en-US" sz="2000" kern="0" dirty="0" smtClean="0"/>
              <a:t>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Identified federally recommended plan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Vegetation variance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Section 104 credit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Levee raises deferred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Current Focus of GRR</a:t>
            </a:r>
            <a:endParaRPr lang="en-US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14" t="11915" r="61206" b="1605"/>
          <a:stretch>
            <a:fillRect/>
          </a:stretch>
        </p:blipFill>
        <p:spPr bwMode="auto">
          <a:xfrm>
            <a:off x="3852441" y="1542326"/>
            <a:ext cx="5058888" cy="5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2005" y="1559588"/>
            <a:ext cx="33971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Address deficiencies in American River North and South Basins to include:</a:t>
            </a:r>
          </a:p>
          <a:p>
            <a:endParaRPr lang="en-US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000" dirty="0" smtClean="0"/>
              <a:t>Seepage, stability, erosion, and levee height</a:t>
            </a:r>
          </a:p>
          <a:p>
            <a:pPr marL="176213" indent="-176213">
              <a:buFont typeface="Arial" pitchFamily="34" charset="0"/>
              <a:buChar char="•"/>
            </a:pPr>
            <a:endParaRPr lang="en-US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000" dirty="0" smtClean="0"/>
              <a:t>Levee vegetation</a:t>
            </a:r>
          </a:p>
          <a:p>
            <a:pPr marL="176213" indent="-176213">
              <a:buFont typeface="Arial" pitchFamily="34" charset="0"/>
              <a:buChar char="•"/>
            </a:pPr>
            <a:endParaRPr lang="en-US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sz="2000" dirty="0" smtClean="0"/>
              <a:t>Levee access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5577840" y="4383024"/>
            <a:ext cx="2361184" cy="1691709"/>
          </a:xfrm>
          <a:custGeom>
            <a:avLst/>
            <a:gdLst>
              <a:gd name="connsiteX0" fmla="*/ 518160 w 2361184"/>
              <a:gd name="connsiteY0" fmla="*/ 79248 h 1691709"/>
              <a:gd name="connsiteX1" fmla="*/ 524256 w 2361184"/>
              <a:gd name="connsiteY1" fmla="*/ 54864 h 1691709"/>
              <a:gd name="connsiteX2" fmla="*/ 573024 w 2361184"/>
              <a:gd name="connsiteY2" fmla="*/ 12192 h 1691709"/>
              <a:gd name="connsiteX3" fmla="*/ 591312 w 2361184"/>
              <a:gd name="connsiteY3" fmla="*/ 0 h 1691709"/>
              <a:gd name="connsiteX4" fmla="*/ 725424 w 2361184"/>
              <a:gd name="connsiteY4" fmla="*/ 6096 h 1691709"/>
              <a:gd name="connsiteX5" fmla="*/ 743712 w 2361184"/>
              <a:gd name="connsiteY5" fmla="*/ 12192 h 1691709"/>
              <a:gd name="connsiteX6" fmla="*/ 755904 w 2361184"/>
              <a:gd name="connsiteY6" fmla="*/ 30480 h 1691709"/>
              <a:gd name="connsiteX7" fmla="*/ 774192 w 2361184"/>
              <a:gd name="connsiteY7" fmla="*/ 42672 h 1691709"/>
              <a:gd name="connsiteX8" fmla="*/ 816864 w 2361184"/>
              <a:gd name="connsiteY8" fmla="*/ 85344 h 1691709"/>
              <a:gd name="connsiteX9" fmla="*/ 822960 w 2361184"/>
              <a:gd name="connsiteY9" fmla="*/ 103632 h 1691709"/>
              <a:gd name="connsiteX10" fmla="*/ 841248 w 2361184"/>
              <a:gd name="connsiteY10" fmla="*/ 109728 h 1691709"/>
              <a:gd name="connsiteX11" fmla="*/ 877824 w 2361184"/>
              <a:gd name="connsiteY11" fmla="*/ 128016 h 1691709"/>
              <a:gd name="connsiteX12" fmla="*/ 896112 w 2361184"/>
              <a:gd name="connsiteY12" fmla="*/ 146304 h 1691709"/>
              <a:gd name="connsiteX13" fmla="*/ 975360 w 2361184"/>
              <a:gd name="connsiteY13" fmla="*/ 152400 h 1691709"/>
              <a:gd name="connsiteX14" fmla="*/ 993648 w 2361184"/>
              <a:gd name="connsiteY14" fmla="*/ 146304 h 1691709"/>
              <a:gd name="connsiteX15" fmla="*/ 1011936 w 2361184"/>
              <a:gd name="connsiteY15" fmla="*/ 134112 h 1691709"/>
              <a:gd name="connsiteX16" fmla="*/ 1072896 w 2361184"/>
              <a:gd name="connsiteY16" fmla="*/ 140208 h 1691709"/>
              <a:gd name="connsiteX17" fmla="*/ 1115568 w 2361184"/>
              <a:gd name="connsiteY17" fmla="*/ 158496 h 1691709"/>
              <a:gd name="connsiteX18" fmla="*/ 1152144 w 2361184"/>
              <a:gd name="connsiteY18" fmla="*/ 182880 h 1691709"/>
              <a:gd name="connsiteX19" fmla="*/ 1243584 w 2361184"/>
              <a:gd name="connsiteY19" fmla="*/ 188976 h 1691709"/>
              <a:gd name="connsiteX20" fmla="*/ 1286256 w 2361184"/>
              <a:gd name="connsiteY20" fmla="*/ 195072 h 1691709"/>
              <a:gd name="connsiteX21" fmla="*/ 1292352 w 2361184"/>
              <a:gd name="connsiteY21" fmla="*/ 213360 h 1691709"/>
              <a:gd name="connsiteX22" fmla="*/ 1310640 w 2361184"/>
              <a:gd name="connsiteY22" fmla="*/ 225552 h 1691709"/>
              <a:gd name="connsiteX23" fmla="*/ 1353312 w 2361184"/>
              <a:gd name="connsiteY23" fmla="*/ 262128 h 1691709"/>
              <a:gd name="connsiteX24" fmla="*/ 1365504 w 2361184"/>
              <a:gd name="connsiteY24" fmla="*/ 298704 h 1691709"/>
              <a:gd name="connsiteX25" fmla="*/ 1371600 w 2361184"/>
              <a:gd name="connsiteY25" fmla="*/ 316992 h 1691709"/>
              <a:gd name="connsiteX26" fmla="*/ 1377696 w 2361184"/>
              <a:gd name="connsiteY26" fmla="*/ 426720 h 1691709"/>
              <a:gd name="connsiteX27" fmla="*/ 1389888 w 2361184"/>
              <a:gd name="connsiteY27" fmla="*/ 445008 h 1691709"/>
              <a:gd name="connsiteX28" fmla="*/ 1444752 w 2361184"/>
              <a:gd name="connsiteY28" fmla="*/ 475488 h 1691709"/>
              <a:gd name="connsiteX29" fmla="*/ 1524000 w 2361184"/>
              <a:gd name="connsiteY29" fmla="*/ 469392 h 1691709"/>
              <a:gd name="connsiteX30" fmla="*/ 1566672 w 2361184"/>
              <a:gd name="connsiteY30" fmla="*/ 463296 h 1691709"/>
              <a:gd name="connsiteX31" fmla="*/ 1816608 w 2361184"/>
              <a:gd name="connsiteY31" fmla="*/ 457200 h 1691709"/>
              <a:gd name="connsiteX32" fmla="*/ 1853184 w 2361184"/>
              <a:gd name="connsiteY32" fmla="*/ 445008 h 1691709"/>
              <a:gd name="connsiteX33" fmla="*/ 1889760 w 2361184"/>
              <a:gd name="connsiteY33" fmla="*/ 420624 h 1691709"/>
              <a:gd name="connsiteX34" fmla="*/ 1908048 w 2361184"/>
              <a:gd name="connsiteY34" fmla="*/ 414528 h 1691709"/>
              <a:gd name="connsiteX35" fmla="*/ 1926336 w 2361184"/>
              <a:gd name="connsiteY35" fmla="*/ 402336 h 1691709"/>
              <a:gd name="connsiteX36" fmla="*/ 1981200 w 2361184"/>
              <a:gd name="connsiteY36" fmla="*/ 390144 h 1691709"/>
              <a:gd name="connsiteX37" fmla="*/ 2017776 w 2361184"/>
              <a:gd name="connsiteY37" fmla="*/ 365760 h 1691709"/>
              <a:gd name="connsiteX38" fmla="*/ 2066544 w 2361184"/>
              <a:gd name="connsiteY38" fmla="*/ 353568 h 1691709"/>
              <a:gd name="connsiteX39" fmla="*/ 2084832 w 2361184"/>
              <a:gd name="connsiteY39" fmla="*/ 347472 h 1691709"/>
              <a:gd name="connsiteX40" fmla="*/ 2109216 w 2361184"/>
              <a:gd name="connsiteY40" fmla="*/ 353568 h 1691709"/>
              <a:gd name="connsiteX41" fmla="*/ 2133600 w 2361184"/>
              <a:gd name="connsiteY41" fmla="*/ 347472 h 1691709"/>
              <a:gd name="connsiteX42" fmla="*/ 2176272 w 2361184"/>
              <a:gd name="connsiteY42" fmla="*/ 341376 h 1691709"/>
              <a:gd name="connsiteX43" fmla="*/ 2212848 w 2361184"/>
              <a:gd name="connsiteY43" fmla="*/ 329184 h 1691709"/>
              <a:gd name="connsiteX44" fmla="*/ 2231136 w 2361184"/>
              <a:gd name="connsiteY44" fmla="*/ 323088 h 1691709"/>
              <a:gd name="connsiteX45" fmla="*/ 2243328 w 2361184"/>
              <a:gd name="connsiteY45" fmla="*/ 341376 h 1691709"/>
              <a:gd name="connsiteX46" fmla="*/ 2261616 w 2361184"/>
              <a:gd name="connsiteY46" fmla="*/ 347472 h 1691709"/>
              <a:gd name="connsiteX47" fmla="*/ 2267712 w 2361184"/>
              <a:gd name="connsiteY47" fmla="*/ 365760 h 1691709"/>
              <a:gd name="connsiteX48" fmla="*/ 2292096 w 2361184"/>
              <a:gd name="connsiteY48" fmla="*/ 390144 h 1691709"/>
              <a:gd name="connsiteX49" fmla="*/ 2322576 w 2361184"/>
              <a:gd name="connsiteY49" fmla="*/ 420624 h 1691709"/>
              <a:gd name="connsiteX50" fmla="*/ 2328672 w 2361184"/>
              <a:gd name="connsiteY50" fmla="*/ 438912 h 1691709"/>
              <a:gd name="connsiteX51" fmla="*/ 2353056 w 2361184"/>
              <a:gd name="connsiteY51" fmla="*/ 463296 h 1691709"/>
              <a:gd name="connsiteX52" fmla="*/ 2346960 w 2361184"/>
              <a:gd name="connsiteY52" fmla="*/ 505968 h 1691709"/>
              <a:gd name="connsiteX53" fmla="*/ 2334768 w 2361184"/>
              <a:gd name="connsiteY53" fmla="*/ 542544 h 1691709"/>
              <a:gd name="connsiteX54" fmla="*/ 2328672 w 2361184"/>
              <a:gd name="connsiteY54" fmla="*/ 597408 h 1691709"/>
              <a:gd name="connsiteX55" fmla="*/ 2322576 w 2361184"/>
              <a:gd name="connsiteY55" fmla="*/ 615696 h 1691709"/>
              <a:gd name="connsiteX56" fmla="*/ 2316480 w 2361184"/>
              <a:gd name="connsiteY56" fmla="*/ 646176 h 1691709"/>
              <a:gd name="connsiteX57" fmla="*/ 2304288 w 2361184"/>
              <a:gd name="connsiteY57" fmla="*/ 701040 h 1691709"/>
              <a:gd name="connsiteX58" fmla="*/ 2286000 w 2361184"/>
              <a:gd name="connsiteY58" fmla="*/ 713232 h 1691709"/>
              <a:gd name="connsiteX59" fmla="*/ 2267712 w 2361184"/>
              <a:gd name="connsiteY59" fmla="*/ 774192 h 1691709"/>
              <a:gd name="connsiteX60" fmla="*/ 2255520 w 2361184"/>
              <a:gd name="connsiteY60" fmla="*/ 792480 h 1691709"/>
              <a:gd name="connsiteX61" fmla="*/ 2237232 w 2361184"/>
              <a:gd name="connsiteY61" fmla="*/ 798576 h 1691709"/>
              <a:gd name="connsiteX62" fmla="*/ 2200656 w 2361184"/>
              <a:gd name="connsiteY62" fmla="*/ 822960 h 1691709"/>
              <a:gd name="connsiteX63" fmla="*/ 2176272 w 2361184"/>
              <a:gd name="connsiteY63" fmla="*/ 835152 h 1691709"/>
              <a:gd name="connsiteX64" fmla="*/ 2139696 w 2361184"/>
              <a:gd name="connsiteY64" fmla="*/ 865632 h 1691709"/>
              <a:gd name="connsiteX65" fmla="*/ 2121408 w 2361184"/>
              <a:gd name="connsiteY65" fmla="*/ 871728 h 1691709"/>
              <a:gd name="connsiteX66" fmla="*/ 2072640 w 2361184"/>
              <a:gd name="connsiteY66" fmla="*/ 883920 h 1691709"/>
              <a:gd name="connsiteX67" fmla="*/ 2036064 w 2361184"/>
              <a:gd name="connsiteY67" fmla="*/ 914400 h 1691709"/>
              <a:gd name="connsiteX68" fmla="*/ 1975104 w 2361184"/>
              <a:gd name="connsiteY68" fmla="*/ 932688 h 1691709"/>
              <a:gd name="connsiteX69" fmla="*/ 1956816 w 2361184"/>
              <a:gd name="connsiteY69" fmla="*/ 944880 h 1691709"/>
              <a:gd name="connsiteX70" fmla="*/ 1895856 w 2361184"/>
              <a:gd name="connsiteY70" fmla="*/ 957072 h 1691709"/>
              <a:gd name="connsiteX71" fmla="*/ 1871472 w 2361184"/>
              <a:gd name="connsiteY71" fmla="*/ 963168 h 1691709"/>
              <a:gd name="connsiteX72" fmla="*/ 1810512 w 2361184"/>
              <a:gd name="connsiteY72" fmla="*/ 975360 h 1691709"/>
              <a:gd name="connsiteX73" fmla="*/ 1792224 w 2361184"/>
              <a:gd name="connsiteY73" fmla="*/ 981456 h 1691709"/>
              <a:gd name="connsiteX74" fmla="*/ 1743456 w 2361184"/>
              <a:gd name="connsiteY74" fmla="*/ 987552 h 1691709"/>
              <a:gd name="connsiteX75" fmla="*/ 1706880 w 2361184"/>
              <a:gd name="connsiteY75" fmla="*/ 993648 h 1691709"/>
              <a:gd name="connsiteX76" fmla="*/ 1676400 w 2361184"/>
              <a:gd name="connsiteY76" fmla="*/ 999744 h 1691709"/>
              <a:gd name="connsiteX77" fmla="*/ 1658112 w 2361184"/>
              <a:gd name="connsiteY77" fmla="*/ 1005840 h 1691709"/>
              <a:gd name="connsiteX78" fmla="*/ 1572768 w 2361184"/>
              <a:gd name="connsiteY78" fmla="*/ 1011936 h 1691709"/>
              <a:gd name="connsiteX79" fmla="*/ 1548384 w 2361184"/>
              <a:gd name="connsiteY79" fmla="*/ 1024128 h 1691709"/>
              <a:gd name="connsiteX80" fmla="*/ 1530096 w 2361184"/>
              <a:gd name="connsiteY80" fmla="*/ 1030224 h 1691709"/>
              <a:gd name="connsiteX81" fmla="*/ 1517904 w 2361184"/>
              <a:gd name="connsiteY81" fmla="*/ 1048512 h 1691709"/>
              <a:gd name="connsiteX82" fmla="*/ 1481328 w 2361184"/>
              <a:gd name="connsiteY82" fmla="*/ 1072896 h 1691709"/>
              <a:gd name="connsiteX83" fmla="*/ 1463040 w 2361184"/>
              <a:gd name="connsiteY83" fmla="*/ 1085088 h 1691709"/>
              <a:gd name="connsiteX84" fmla="*/ 1438656 w 2361184"/>
              <a:gd name="connsiteY84" fmla="*/ 1127760 h 1691709"/>
              <a:gd name="connsiteX85" fmla="*/ 1426464 w 2361184"/>
              <a:gd name="connsiteY85" fmla="*/ 1170432 h 1691709"/>
              <a:gd name="connsiteX86" fmla="*/ 1414272 w 2361184"/>
              <a:gd name="connsiteY86" fmla="*/ 1188720 h 1691709"/>
              <a:gd name="connsiteX87" fmla="*/ 1408176 w 2361184"/>
              <a:gd name="connsiteY87" fmla="*/ 1207008 h 1691709"/>
              <a:gd name="connsiteX88" fmla="*/ 1389888 w 2361184"/>
              <a:gd name="connsiteY88" fmla="*/ 1213104 h 1691709"/>
              <a:gd name="connsiteX89" fmla="*/ 1365504 w 2361184"/>
              <a:gd name="connsiteY89" fmla="*/ 1219200 h 1691709"/>
              <a:gd name="connsiteX90" fmla="*/ 1347216 w 2361184"/>
              <a:gd name="connsiteY90" fmla="*/ 1225296 h 1691709"/>
              <a:gd name="connsiteX91" fmla="*/ 1322832 w 2361184"/>
              <a:gd name="connsiteY91" fmla="*/ 1231392 h 1691709"/>
              <a:gd name="connsiteX92" fmla="*/ 1243584 w 2361184"/>
              <a:gd name="connsiteY92" fmla="*/ 1243584 h 1691709"/>
              <a:gd name="connsiteX93" fmla="*/ 1207008 w 2361184"/>
              <a:gd name="connsiteY93" fmla="*/ 1255776 h 1691709"/>
              <a:gd name="connsiteX94" fmla="*/ 1170432 w 2361184"/>
              <a:gd name="connsiteY94" fmla="*/ 1274064 h 1691709"/>
              <a:gd name="connsiteX95" fmla="*/ 1146048 w 2361184"/>
              <a:gd name="connsiteY95" fmla="*/ 1322832 h 1691709"/>
              <a:gd name="connsiteX96" fmla="*/ 1139952 w 2361184"/>
              <a:gd name="connsiteY96" fmla="*/ 1341120 h 1691709"/>
              <a:gd name="connsiteX97" fmla="*/ 1103376 w 2361184"/>
              <a:gd name="connsiteY97" fmla="*/ 1353312 h 1691709"/>
              <a:gd name="connsiteX98" fmla="*/ 1072896 w 2361184"/>
              <a:gd name="connsiteY98" fmla="*/ 1402080 h 1691709"/>
              <a:gd name="connsiteX99" fmla="*/ 1054608 w 2361184"/>
              <a:gd name="connsiteY99" fmla="*/ 1408176 h 1691709"/>
              <a:gd name="connsiteX100" fmla="*/ 1030224 w 2361184"/>
              <a:gd name="connsiteY100" fmla="*/ 1432560 h 1691709"/>
              <a:gd name="connsiteX101" fmla="*/ 993648 w 2361184"/>
              <a:gd name="connsiteY101" fmla="*/ 1456944 h 1691709"/>
              <a:gd name="connsiteX102" fmla="*/ 950976 w 2361184"/>
              <a:gd name="connsiteY102" fmla="*/ 1475232 h 1691709"/>
              <a:gd name="connsiteX103" fmla="*/ 932688 w 2361184"/>
              <a:gd name="connsiteY103" fmla="*/ 1511808 h 1691709"/>
              <a:gd name="connsiteX104" fmla="*/ 926592 w 2361184"/>
              <a:gd name="connsiteY104" fmla="*/ 1530096 h 1691709"/>
              <a:gd name="connsiteX105" fmla="*/ 908304 w 2361184"/>
              <a:gd name="connsiteY105" fmla="*/ 1542288 h 1691709"/>
              <a:gd name="connsiteX106" fmla="*/ 890016 w 2361184"/>
              <a:gd name="connsiteY106" fmla="*/ 1578864 h 1691709"/>
              <a:gd name="connsiteX107" fmla="*/ 871728 w 2361184"/>
              <a:gd name="connsiteY107" fmla="*/ 1584960 h 1691709"/>
              <a:gd name="connsiteX108" fmla="*/ 822960 w 2361184"/>
              <a:gd name="connsiteY108" fmla="*/ 1609344 h 1691709"/>
              <a:gd name="connsiteX109" fmla="*/ 786384 w 2361184"/>
              <a:gd name="connsiteY109" fmla="*/ 1621536 h 1691709"/>
              <a:gd name="connsiteX110" fmla="*/ 737616 w 2361184"/>
              <a:gd name="connsiteY110" fmla="*/ 1633728 h 1691709"/>
              <a:gd name="connsiteX111" fmla="*/ 713232 w 2361184"/>
              <a:gd name="connsiteY111" fmla="*/ 1639824 h 1691709"/>
              <a:gd name="connsiteX112" fmla="*/ 664464 w 2361184"/>
              <a:gd name="connsiteY112" fmla="*/ 1652016 h 1691709"/>
              <a:gd name="connsiteX113" fmla="*/ 652272 w 2361184"/>
              <a:gd name="connsiteY113" fmla="*/ 1670304 h 1691709"/>
              <a:gd name="connsiteX114" fmla="*/ 633984 w 2361184"/>
              <a:gd name="connsiteY114" fmla="*/ 1676400 h 1691709"/>
              <a:gd name="connsiteX115" fmla="*/ 591312 w 2361184"/>
              <a:gd name="connsiteY115" fmla="*/ 1688592 h 1691709"/>
              <a:gd name="connsiteX116" fmla="*/ 585216 w 2361184"/>
              <a:gd name="connsiteY116" fmla="*/ 1670304 h 1691709"/>
              <a:gd name="connsiteX117" fmla="*/ 591312 w 2361184"/>
              <a:gd name="connsiteY117" fmla="*/ 1652016 h 1691709"/>
              <a:gd name="connsiteX118" fmla="*/ 597408 w 2361184"/>
              <a:gd name="connsiteY118" fmla="*/ 1609344 h 1691709"/>
              <a:gd name="connsiteX119" fmla="*/ 585216 w 2361184"/>
              <a:gd name="connsiteY119" fmla="*/ 1487424 h 1691709"/>
              <a:gd name="connsiteX120" fmla="*/ 554736 w 2361184"/>
              <a:gd name="connsiteY120" fmla="*/ 1432560 h 1691709"/>
              <a:gd name="connsiteX121" fmla="*/ 536448 w 2361184"/>
              <a:gd name="connsiteY121" fmla="*/ 1395984 h 1691709"/>
              <a:gd name="connsiteX122" fmla="*/ 518160 w 2361184"/>
              <a:gd name="connsiteY122" fmla="*/ 1383792 h 1691709"/>
              <a:gd name="connsiteX123" fmla="*/ 505968 w 2361184"/>
              <a:gd name="connsiteY123" fmla="*/ 1365504 h 1691709"/>
              <a:gd name="connsiteX124" fmla="*/ 487680 w 2361184"/>
              <a:gd name="connsiteY124" fmla="*/ 1359408 h 1691709"/>
              <a:gd name="connsiteX125" fmla="*/ 469392 w 2361184"/>
              <a:gd name="connsiteY125" fmla="*/ 1347216 h 1691709"/>
              <a:gd name="connsiteX126" fmla="*/ 426720 w 2361184"/>
              <a:gd name="connsiteY126" fmla="*/ 1335024 h 1691709"/>
              <a:gd name="connsiteX127" fmla="*/ 384048 w 2361184"/>
              <a:gd name="connsiteY127" fmla="*/ 1341120 h 1691709"/>
              <a:gd name="connsiteX128" fmla="*/ 365760 w 2361184"/>
              <a:gd name="connsiteY128" fmla="*/ 1347216 h 1691709"/>
              <a:gd name="connsiteX129" fmla="*/ 298704 w 2361184"/>
              <a:gd name="connsiteY129" fmla="*/ 1353312 h 1691709"/>
              <a:gd name="connsiteX130" fmla="*/ 158496 w 2361184"/>
              <a:gd name="connsiteY130" fmla="*/ 1347216 h 1691709"/>
              <a:gd name="connsiteX131" fmla="*/ 121920 w 2361184"/>
              <a:gd name="connsiteY131" fmla="*/ 1322832 h 1691709"/>
              <a:gd name="connsiteX132" fmla="*/ 103632 w 2361184"/>
              <a:gd name="connsiteY132" fmla="*/ 1310640 h 1691709"/>
              <a:gd name="connsiteX133" fmla="*/ 79248 w 2361184"/>
              <a:gd name="connsiteY133" fmla="*/ 1286256 h 1691709"/>
              <a:gd name="connsiteX134" fmla="*/ 60960 w 2361184"/>
              <a:gd name="connsiteY134" fmla="*/ 1249680 h 1691709"/>
              <a:gd name="connsiteX135" fmla="*/ 48768 w 2361184"/>
              <a:gd name="connsiteY135" fmla="*/ 1231392 h 1691709"/>
              <a:gd name="connsiteX136" fmla="*/ 54864 w 2361184"/>
              <a:gd name="connsiteY136" fmla="*/ 1213104 h 1691709"/>
              <a:gd name="connsiteX137" fmla="*/ 36576 w 2361184"/>
              <a:gd name="connsiteY137" fmla="*/ 1158240 h 1691709"/>
              <a:gd name="connsiteX138" fmla="*/ 18288 w 2361184"/>
              <a:gd name="connsiteY138" fmla="*/ 1146048 h 1691709"/>
              <a:gd name="connsiteX139" fmla="*/ 6096 w 2361184"/>
              <a:gd name="connsiteY139" fmla="*/ 1109472 h 1691709"/>
              <a:gd name="connsiteX140" fmla="*/ 0 w 2361184"/>
              <a:gd name="connsiteY140" fmla="*/ 1091184 h 1691709"/>
              <a:gd name="connsiteX141" fmla="*/ 6096 w 2361184"/>
              <a:gd name="connsiteY141" fmla="*/ 1030224 h 1691709"/>
              <a:gd name="connsiteX142" fmla="*/ 24384 w 2361184"/>
              <a:gd name="connsiteY142" fmla="*/ 987552 h 1691709"/>
              <a:gd name="connsiteX143" fmla="*/ 42672 w 2361184"/>
              <a:gd name="connsiteY143" fmla="*/ 975360 h 1691709"/>
              <a:gd name="connsiteX144" fmla="*/ 48768 w 2361184"/>
              <a:gd name="connsiteY144" fmla="*/ 957072 h 1691709"/>
              <a:gd name="connsiteX145" fmla="*/ 67056 w 2361184"/>
              <a:gd name="connsiteY145" fmla="*/ 950976 h 1691709"/>
              <a:gd name="connsiteX146" fmla="*/ 219456 w 2361184"/>
              <a:gd name="connsiteY146" fmla="*/ 938784 h 1691709"/>
              <a:gd name="connsiteX147" fmla="*/ 256032 w 2361184"/>
              <a:gd name="connsiteY147" fmla="*/ 926592 h 1691709"/>
              <a:gd name="connsiteX148" fmla="*/ 292608 w 2361184"/>
              <a:gd name="connsiteY148" fmla="*/ 902208 h 1691709"/>
              <a:gd name="connsiteX149" fmla="*/ 316992 w 2361184"/>
              <a:gd name="connsiteY149" fmla="*/ 896112 h 1691709"/>
              <a:gd name="connsiteX150" fmla="*/ 335280 w 2361184"/>
              <a:gd name="connsiteY150" fmla="*/ 890016 h 1691709"/>
              <a:gd name="connsiteX151" fmla="*/ 365760 w 2361184"/>
              <a:gd name="connsiteY151" fmla="*/ 883920 h 1691709"/>
              <a:gd name="connsiteX152" fmla="*/ 371856 w 2361184"/>
              <a:gd name="connsiteY152" fmla="*/ 859536 h 1691709"/>
              <a:gd name="connsiteX153" fmla="*/ 377952 w 2361184"/>
              <a:gd name="connsiteY153" fmla="*/ 841248 h 1691709"/>
              <a:gd name="connsiteX154" fmla="*/ 371856 w 2361184"/>
              <a:gd name="connsiteY154" fmla="*/ 810768 h 1691709"/>
              <a:gd name="connsiteX155" fmla="*/ 359664 w 2361184"/>
              <a:gd name="connsiteY155" fmla="*/ 792480 h 1691709"/>
              <a:gd name="connsiteX156" fmla="*/ 353568 w 2361184"/>
              <a:gd name="connsiteY156" fmla="*/ 768096 h 1691709"/>
              <a:gd name="connsiteX157" fmla="*/ 347472 w 2361184"/>
              <a:gd name="connsiteY157" fmla="*/ 749808 h 1691709"/>
              <a:gd name="connsiteX158" fmla="*/ 365760 w 2361184"/>
              <a:gd name="connsiteY158" fmla="*/ 737616 h 1691709"/>
              <a:gd name="connsiteX159" fmla="*/ 384048 w 2361184"/>
              <a:gd name="connsiteY159" fmla="*/ 731520 h 1691709"/>
              <a:gd name="connsiteX160" fmla="*/ 432816 w 2361184"/>
              <a:gd name="connsiteY160" fmla="*/ 713232 h 1691709"/>
              <a:gd name="connsiteX161" fmla="*/ 469392 w 2361184"/>
              <a:gd name="connsiteY161" fmla="*/ 682752 h 1691709"/>
              <a:gd name="connsiteX162" fmla="*/ 475488 w 2361184"/>
              <a:gd name="connsiteY162" fmla="*/ 664464 h 1691709"/>
              <a:gd name="connsiteX163" fmla="*/ 487680 w 2361184"/>
              <a:gd name="connsiteY163" fmla="*/ 640080 h 1691709"/>
              <a:gd name="connsiteX164" fmla="*/ 493776 w 2361184"/>
              <a:gd name="connsiteY164" fmla="*/ 603504 h 1691709"/>
              <a:gd name="connsiteX165" fmla="*/ 499872 w 2361184"/>
              <a:gd name="connsiteY165" fmla="*/ 573024 h 1691709"/>
              <a:gd name="connsiteX166" fmla="*/ 475488 w 2361184"/>
              <a:gd name="connsiteY166" fmla="*/ 536448 h 1691709"/>
              <a:gd name="connsiteX167" fmla="*/ 457200 w 2361184"/>
              <a:gd name="connsiteY167" fmla="*/ 524256 h 1691709"/>
              <a:gd name="connsiteX168" fmla="*/ 438912 w 2361184"/>
              <a:gd name="connsiteY168" fmla="*/ 505968 h 1691709"/>
              <a:gd name="connsiteX169" fmla="*/ 445008 w 2361184"/>
              <a:gd name="connsiteY169" fmla="*/ 487680 h 1691709"/>
              <a:gd name="connsiteX170" fmla="*/ 438912 w 2361184"/>
              <a:gd name="connsiteY170" fmla="*/ 420624 h 1691709"/>
              <a:gd name="connsiteX171" fmla="*/ 432816 w 2361184"/>
              <a:gd name="connsiteY171" fmla="*/ 402336 h 1691709"/>
              <a:gd name="connsiteX172" fmla="*/ 426720 w 2361184"/>
              <a:gd name="connsiteY172" fmla="*/ 377952 h 1691709"/>
              <a:gd name="connsiteX173" fmla="*/ 432816 w 2361184"/>
              <a:gd name="connsiteY173" fmla="*/ 341376 h 1691709"/>
              <a:gd name="connsiteX174" fmla="*/ 463296 w 2361184"/>
              <a:gd name="connsiteY174" fmla="*/ 304800 h 1691709"/>
              <a:gd name="connsiteX175" fmla="*/ 469392 w 2361184"/>
              <a:gd name="connsiteY175" fmla="*/ 286512 h 1691709"/>
              <a:gd name="connsiteX176" fmla="*/ 487680 w 2361184"/>
              <a:gd name="connsiteY176" fmla="*/ 280416 h 1691709"/>
              <a:gd name="connsiteX177" fmla="*/ 493776 w 2361184"/>
              <a:gd name="connsiteY177" fmla="*/ 256032 h 1691709"/>
              <a:gd name="connsiteX178" fmla="*/ 499872 w 2361184"/>
              <a:gd name="connsiteY178" fmla="*/ 237744 h 1691709"/>
              <a:gd name="connsiteX179" fmla="*/ 536448 w 2361184"/>
              <a:gd name="connsiteY179" fmla="*/ 225552 h 1691709"/>
              <a:gd name="connsiteX180" fmla="*/ 536448 w 2361184"/>
              <a:gd name="connsiteY180" fmla="*/ 103632 h 1691709"/>
              <a:gd name="connsiteX181" fmla="*/ 518160 w 2361184"/>
              <a:gd name="connsiteY181" fmla="*/ 79248 h 169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2361184" h="1691709">
                <a:moveTo>
                  <a:pt x="518160" y="79248"/>
                </a:moveTo>
                <a:cubicBezTo>
                  <a:pt x="516128" y="71120"/>
                  <a:pt x="520956" y="62565"/>
                  <a:pt x="524256" y="54864"/>
                </a:cubicBezTo>
                <a:cubicBezTo>
                  <a:pt x="534416" y="31157"/>
                  <a:pt x="550672" y="27093"/>
                  <a:pt x="573024" y="12192"/>
                </a:cubicBezTo>
                <a:lnTo>
                  <a:pt x="591312" y="0"/>
                </a:lnTo>
                <a:cubicBezTo>
                  <a:pt x="636016" y="2032"/>
                  <a:pt x="680816" y="2527"/>
                  <a:pt x="725424" y="6096"/>
                </a:cubicBezTo>
                <a:cubicBezTo>
                  <a:pt x="731829" y="6608"/>
                  <a:pt x="738694" y="8178"/>
                  <a:pt x="743712" y="12192"/>
                </a:cubicBezTo>
                <a:cubicBezTo>
                  <a:pt x="749433" y="16769"/>
                  <a:pt x="750723" y="25299"/>
                  <a:pt x="755904" y="30480"/>
                </a:cubicBezTo>
                <a:cubicBezTo>
                  <a:pt x="761085" y="35661"/>
                  <a:pt x="768096" y="38608"/>
                  <a:pt x="774192" y="42672"/>
                </a:cubicBezTo>
                <a:cubicBezTo>
                  <a:pt x="802140" y="84595"/>
                  <a:pt x="784675" y="74614"/>
                  <a:pt x="816864" y="85344"/>
                </a:cubicBezTo>
                <a:cubicBezTo>
                  <a:pt x="818896" y="91440"/>
                  <a:pt x="818416" y="99088"/>
                  <a:pt x="822960" y="103632"/>
                </a:cubicBezTo>
                <a:cubicBezTo>
                  <a:pt x="827504" y="108176"/>
                  <a:pt x="835501" y="106854"/>
                  <a:pt x="841248" y="109728"/>
                </a:cubicBezTo>
                <a:cubicBezTo>
                  <a:pt x="888517" y="133363"/>
                  <a:pt x="831857" y="112694"/>
                  <a:pt x="877824" y="128016"/>
                </a:cubicBezTo>
                <a:cubicBezTo>
                  <a:pt x="883920" y="134112"/>
                  <a:pt x="889489" y="140785"/>
                  <a:pt x="896112" y="146304"/>
                </a:cubicBezTo>
                <a:cubicBezTo>
                  <a:pt x="925092" y="170454"/>
                  <a:pt x="924670" y="157469"/>
                  <a:pt x="975360" y="152400"/>
                </a:cubicBezTo>
                <a:cubicBezTo>
                  <a:pt x="981456" y="150368"/>
                  <a:pt x="987901" y="149178"/>
                  <a:pt x="993648" y="146304"/>
                </a:cubicBezTo>
                <a:cubicBezTo>
                  <a:pt x="1000201" y="143027"/>
                  <a:pt x="1004631" y="134674"/>
                  <a:pt x="1011936" y="134112"/>
                </a:cubicBezTo>
                <a:cubicBezTo>
                  <a:pt x="1032297" y="132546"/>
                  <a:pt x="1052576" y="138176"/>
                  <a:pt x="1072896" y="140208"/>
                </a:cubicBezTo>
                <a:cubicBezTo>
                  <a:pt x="1096135" y="146018"/>
                  <a:pt x="1097526" y="143461"/>
                  <a:pt x="1115568" y="158496"/>
                </a:cubicBezTo>
                <a:cubicBezTo>
                  <a:pt x="1132743" y="172808"/>
                  <a:pt x="1129894" y="180408"/>
                  <a:pt x="1152144" y="182880"/>
                </a:cubicBezTo>
                <a:cubicBezTo>
                  <a:pt x="1182505" y="186253"/>
                  <a:pt x="1213104" y="186944"/>
                  <a:pt x="1243584" y="188976"/>
                </a:cubicBezTo>
                <a:cubicBezTo>
                  <a:pt x="1257808" y="191008"/>
                  <a:pt x="1273405" y="188646"/>
                  <a:pt x="1286256" y="195072"/>
                </a:cubicBezTo>
                <a:cubicBezTo>
                  <a:pt x="1292003" y="197946"/>
                  <a:pt x="1288338" y="208342"/>
                  <a:pt x="1292352" y="213360"/>
                </a:cubicBezTo>
                <a:cubicBezTo>
                  <a:pt x="1296929" y="219081"/>
                  <a:pt x="1304678" y="221294"/>
                  <a:pt x="1310640" y="225552"/>
                </a:cubicBezTo>
                <a:cubicBezTo>
                  <a:pt x="1338011" y="245103"/>
                  <a:pt x="1331158" y="239974"/>
                  <a:pt x="1353312" y="262128"/>
                </a:cubicBezTo>
                <a:lnTo>
                  <a:pt x="1365504" y="298704"/>
                </a:lnTo>
                <a:lnTo>
                  <a:pt x="1371600" y="316992"/>
                </a:lnTo>
                <a:cubicBezTo>
                  <a:pt x="1373632" y="353568"/>
                  <a:pt x="1372515" y="390456"/>
                  <a:pt x="1377696" y="426720"/>
                </a:cubicBezTo>
                <a:cubicBezTo>
                  <a:pt x="1378732" y="433973"/>
                  <a:pt x="1384374" y="440183"/>
                  <a:pt x="1389888" y="445008"/>
                </a:cubicBezTo>
                <a:cubicBezTo>
                  <a:pt x="1415686" y="467582"/>
                  <a:pt x="1419634" y="467115"/>
                  <a:pt x="1444752" y="475488"/>
                </a:cubicBezTo>
                <a:cubicBezTo>
                  <a:pt x="1471168" y="473456"/>
                  <a:pt x="1497637" y="472028"/>
                  <a:pt x="1524000" y="469392"/>
                </a:cubicBezTo>
                <a:cubicBezTo>
                  <a:pt x="1538297" y="467962"/>
                  <a:pt x="1552316" y="463894"/>
                  <a:pt x="1566672" y="463296"/>
                </a:cubicBezTo>
                <a:cubicBezTo>
                  <a:pt x="1649937" y="459827"/>
                  <a:pt x="1733296" y="459232"/>
                  <a:pt x="1816608" y="457200"/>
                </a:cubicBezTo>
                <a:cubicBezTo>
                  <a:pt x="1828800" y="453136"/>
                  <a:pt x="1842491" y="452137"/>
                  <a:pt x="1853184" y="445008"/>
                </a:cubicBezTo>
                <a:cubicBezTo>
                  <a:pt x="1865376" y="436880"/>
                  <a:pt x="1875859" y="425258"/>
                  <a:pt x="1889760" y="420624"/>
                </a:cubicBezTo>
                <a:cubicBezTo>
                  <a:pt x="1895856" y="418592"/>
                  <a:pt x="1902301" y="417402"/>
                  <a:pt x="1908048" y="414528"/>
                </a:cubicBezTo>
                <a:cubicBezTo>
                  <a:pt x="1914601" y="411251"/>
                  <a:pt x="1919783" y="405613"/>
                  <a:pt x="1926336" y="402336"/>
                </a:cubicBezTo>
                <a:cubicBezTo>
                  <a:pt x="1941343" y="394833"/>
                  <a:pt x="1967152" y="392485"/>
                  <a:pt x="1981200" y="390144"/>
                </a:cubicBezTo>
                <a:cubicBezTo>
                  <a:pt x="1993392" y="382016"/>
                  <a:pt x="2003875" y="370394"/>
                  <a:pt x="2017776" y="365760"/>
                </a:cubicBezTo>
                <a:cubicBezTo>
                  <a:pt x="2059580" y="351825"/>
                  <a:pt x="2007694" y="368280"/>
                  <a:pt x="2066544" y="353568"/>
                </a:cubicBezTo>
                <a:cubicBezTo>
                  <a:pt x="2072778" y="352010"/>
                  <a:pt x="2078736" y="349504"/>
                  <a:pt x="2084832" y="347472"/>
                </a:cubicBezTo>
                <a:cubicBezTo>
                  <a:pt x="2092960" y="349504"/>
                  <a:pt x="2100838" y="353568"/>
                  <a:pt x="2109216" y="353568"/>
                </a:cubicBezTo>
                <a:cubicBezTo>
                  <a:pt x="2117594" y="353568"/>
                  <a:pt x="2125357" y="348971"/>
                  <a:pt x="2133600" y="347472"/>
                </a:cubicBezTo>
                <a:cubicBezTo>
                  <a:pt x="2147737" y="344902"/>
                  <a:pt x="2162048" y="343408"/>
                  <a:pt x="2176272" y="341376"/>
                </a:cubicBezTo>
                <a:lnTo>
                  <a:pt x="2212848" y="329184"/>
                </a:lnTo>
                <a:lnTo>
                  <a:pt x="2231136" y="323088"/>
                </a:lnTo>
                <a:cubicBezTo>
                  <a:pt x="2235200" y="329184"/>
                  <a:pt x="2237607" y="336799"/>
                  <a:pt x="2243328" y="341376"/>
                </a:cubicBezTo>
                <a:cubicBezTo>
                  <a:pt x="2248346" y="345390"/>
                  <a:pt x="2257072" y="342928"/>
                  <a:pt x="2261616" y="347472"/>
                </a:cubicBezTo>
                <a:cubicBezTo>
                  <a:pt x="2266160" y="352016"/>
                  <a:pt x="2263977" y="360531"/>
                  <a:pt x="2267712" y="365760"/>
                </a:cubicBezTo>
                <a:cubicBezTo>
                  <a:pt x="2274393" y="375114"/>
                  <a:pt x="2284615" y="381417"/>
                  <a:pt x="2292096" y="390144"/>
                </a:cubicBezTo>
                <a:cubicBezTo>
                  <a:pt x="2319189" y="421753"/>
                  <a:pt x="2287355" y="397143"/>
                  <a:pt x="2322576" y="420624"/>
                </a:cubicBezTo>
                <a:cubicBezTo>
                  <a:pt x="2324608" y="426720"/>
                  <a:pt x="2324128" y="434368"/>
                  <a:pt x="2328672" y="438912"/>
                </a:cubicBezTo>
                <a:cubicBezTo>
                  <a:pt x="2361184" y="471424"/>
                  <a:pt x="2336800" y="414528"/>
                  <a:pt x="2353056" y="463296"/>
                </a:cubicBezTo>
                <a:cubicBezTo>
                  <a:pt x="2351024" y="477520"/>
                  <a:pt x="2350191" y="491968"/>
                  <a:pt x="2346960" y="505968"/>
                </a:cubicBezTo>
                <a:cubicBezTo>
                  <a:pt x="2344070" y="518490"/>
                  <a:pt x="2334768" y="542544"/>
                  <a:pt x="2334768" y="542544"/>
                </a:cubicBezTo>
                <a:cubicBezTo>
                  <a:pt x="2332736" y="560832"/>
                  <a:pt x="2331697" y="579258"/>
                  <a:pt x="2328672" y="597408"/>
                </a:cubicBezTo>
                <a:cubicBezTo>
                  <a:pt x="2327616" y="603746"/>
                  <a:pt x="2324134" y="609462"/>
                  <a:pt x="2322576" y="615696"/>
                </a:cubicBezTo>
                <a:cubicBezTo>
                  <a:pt x="2320063" y="625748"/>
                  <a:pt x="2318333" y="635982"/>
                  <a:pt x="2316480" y="646176"/>
                </a:cubicBezTo>
                <a:cubicBezTo>
                  <a:pt x="2316410" y="646559"/>
                  <a:pt x="2310611" y="693137"/>
                  <a:pt x="2304288" y="701040"/>
                </a:cubicBezTo>
                <a:cubicBezTo>
                  <a:pt x="2299711" y="706761"/>
                  <a:pt x="2292096" y="709168"/>
                  <a:pt x="2286000" y="713232"/>
                </a:cubicBezTo>
                <a:cubicBezTo>
                  <a:pt x="2282592" y="726863"/>
                  <a:pt x="2273649" y="765287"/>
                  <a:pt x="2267712" y="774192"/>
                </a:cubicBezTo>
                <a:cubicBezTo>
                  <a:pt x="2263648" y="780288"/>
                  <a:pt x="2261241" y="787903"/>
                  <a:pt x="2255520" y="792480"/>
                </a:cubicBezTo>
                <a:cubicBezTo>
                  <a:pt x="2250502" y="796494"/>
                  <a:pt x="2242849" y="795455"/>
                  <a:pt x="2237232" y="798576"/>
                </a:cubicBezTo>
                <a:cubicBezTo>
                  <a:pt x="2224423" y="805692"/>
                  <a:pt x="2213762" y="816407"/>
                  <a:pt x="2200656" y="822960"/>
                </a:cubicBezTo>
                <a:cubicBezTo>
                  <a:pt x="2192528" y="827024"/>
                  <a:pt x="2184162" y="830643"/>
                  <a:pt x="2176272" y="835152"/>
                </a:cubicBezTo>
                <a:cubicBezTo>
                  <a:pt x="2106466" y="875041"/>
                  <a:pt x="2215345" y="815200"/>
                  <a:pt x="2139696" y="865632"/>
                </a:cubicBezTo>
                <a:cubicBezTo>
                  <a:pt x="2134349" y="869196"/>
                  <a:pt x="2127607" y="870037"/>
                  <a:pt x="2121408" y="871728"/>
                </a:cubicBezTo>
                <a:cubicBezTo>
                  <a:pt x="2105242" y="876137"/>
                  <a:pt x="2072640" y="883920"/>
                  <a:pt x="2072640" y="883920"/>
                </a:cubicBezTo>
                <a:cubicBezTo>
                  <a:pt x="2061155" y="895405"/>
                  <a:pt x="2051341" y="907610"/>
                  <a:pt x="2036064" y="914400"/>
                </a:cubicBezTo>
                <a:cubicBezTo>
                  <a:pt x="2016982" y="922881"/>
                  <a:pt x="1995369" y="927622"/>
                  <a:pt x="1975104" y="932688"/>
                </a:cubicBezTo>
                <a:cubicBezTo>
                  <a:pt x="1969008" y="936752"/>
                  <a:pt x="1963369" y="941603"/>
                  <a:pt x="1956816" y="944880"/>
                </a:cubicBezTo>
                <a:cubicBezTo>
                  <a:pt x="1938931" y="953822"/>
                  <a:pt x="1913507" y="953863"/>
                  <a:pt x="1895856" y="957072"/>
                </a:cubicBezTo>
                <a:cubicBezTo>
                  <a:pt x="1887613" y="958571"/>
                  <a:pt x="1879664" y="961413"/>
                  <a:pt x="1871472" y="963168"/>
                </a:cubicBezTo>
                <a:cubicBezTo>
                  <a:pt x="1851210" y="967510"/>
                  <a:pt x="1830171" y="968807"/>
                  <a:pt x="1810512" y="975360"/>
                </a:cubicBezTo>
                <a:cubicBezTo>
                  <a:pt x="1804416" y="977392"/>
                  <a:pt x="1798546" y="980307"/>
                  <a:pt x="1792224" y="981456"/>
                </a:cubicBezTo>
                <a:cubicBezTo>
                  <a:pt x="1776106" y="984387"/>
                  <a:pt x="1759674" y="985235"/>
                  <a:pt x="1743456" y="987552"/>
                </a:cubicBezTo>
                <a:cubicBezTo>
                  <a:pt x="1731220" y="989300"/>
                  <a:pt x="1719041" y="991437"/>
                  <a:pt x="1706880" y="993648"/>
                </a:cubicBezTo>
                <a:cubicBezTo>
                  <a:pt x="1696686" y="995501"/>
                  <a:pt x="1686452" y="997231"/>
                  <a:pt x="1676400" y="999744"/>
                </a:cubicBezTo>
                <a:cubicBezTo>
                  <a:pt x="1670166" y="1001302"/>
                  <a:pt x="1664494" y="1005089"/>
                  <a:pt x="1658112" y="1005840"/>
                </a:cubicBezTo>
                <a:cubicBezTo>
                  <a:pt x="1629787" y="1009172"/>
                  <a:pt x="1601216" y="1009904"/>
                  <a:pt x="1572768" y="1011936"/>
                </a:cubicBezTo>
                <a:cubicBezTo>
                  <a:pt x="1564640" y="1016000"/>
                  <a:pt x="1556737" y="1020548"/>
                  <a:pt x="1548384" y="1024128"/>
                </a:cubicBezTo>
                <a:cubicBezTo>
                  <a:pt x="1542478" y="1026659"/>
                  <a:pt x="1535114" y="1026210"/>
                  <a:pt x="1530096" y="1030224"/>
                </a:cubicBezTo>
                <a:cubicBezTo>
                  <a:pt x="1524375" y="1034801"/>
                  <a:pt x="1523418" y="1043687"/>
                  <a:pt x="1517904" y="1048512"/>
                </a:cubicBezTo>
                <a:cubicBezTo>
                  <a:pt x="1506877" y="1058161"/>
                  <a:pt x="1493520" y="1064768"/>
                  <a:pt x="1481328" y="1072896"/>
                </a:cubicBezTo>
                <a:lnTo>
                  <a:pt x="1463040" y="1085088"/>
                </a:lnTo>
                <a:cubicBezTo>
                  <a:pt x="1452934" y="1100248"/>
                  <a:pt x="1445285" y="1110082"/>
                  <a:pt x="1438656" y="1127760"/>
                </a:cubicBezTo>
                <a:cubicBezTo>
                  <a:pt x="1432796" y="1143385"/>
                  <a:pt x="1433833" y="1155695"/>
                  <a:pt x="1426464" y="1170432"/>
                </a:cubicBezTo>
                <a:cubicBezTo>
                  <a:pt x="1423187" y="1176985"/>
                  <a:pt x="1417549" y="1182167"/>
                  <a:pt x="1414272" y="1188720"/>
                </a:cubicBezTo>
                <a:cubicBezTo>
                  <a:pt x="1411398" y="1194467"/>
                  <a:pt x="1412720" y="1202464"/>
                  <a:pt x="1408176" y="1207008"/>
                </a:cubicBezTo>
                <a:cubicBezTo>
                  <a:pt x="1403632" y="1211552"/>
                  <a:pt x="1396067" y="1211339"/>
                  <a:pt x="1389888" y="1213104"/>
                </a:cubicBezTo>
                <a:cubicBezTo>
                  <a:pt x="1381832" y="1215406"/>
                  <a:pt x="1373560" y="1216898"/>
                  <a:pt x="1365504" y="1219200"/>
                </a:cubicBezTo>
                <a:cubicBezTo>
                  <a:pt x="1359325" y="1220965"/>
                  <a:pt x="1353395" y="1223531"/>
                  <a:pt x="1347216" y="1225296"/>
                </a:cubicBezTo>
                <a:cubicBezTo>
                  <a:pt x="1339160" y="1227598"/>
                  <a:pt x="1331075" y="1229893"/>
                  <a:pt x="1322832" y="1231392"/>
                </a:cubicBezTo>
                <a:cubicBezTo>
                  <a:pt x="1308652" y="1233970"/>
                  <a:pt x="1259297" y="1239656"/>
                  <a:pt x="1243584" y="1243584"/>
                </a:cubicBezTo>
                <a:cubicBezTo>
                  <a:pt x="1231116" y="1246701"/>
                  <a:pt x="1217701" y="1248647"/>
                  <a:pt x="1207008" y="1255776"/>
                </a:cubicBezTo>
                <a:cubicBezTo>
                  <a:pt x="1183373" y="1271532"/>
                  <a:pt x="1195671" y="1265651"/>
                  <a:pt x="1170432" y="1274064"/>
                </a:cubicBezTo>
                <a:cubicBezTo>
                  <a:pt x="1153597" y="1299317"/>
                  <a:pt x="1158831" y="1288745"/>
                  <a:pt x="1146048" y="1322832"/>
                </a:cubicBezTo>
                <a:cubicBezTo>
                  <a:pt x="1143792" y="1328849"/>
                  <a:pt x="1145181" y="1337385"/>
                  <a:pt x="1139952" y="1341120"/>
                </a:cubicBezTo>
                <a:cubicBezTo>
                  <a:pt x="1129494" y="1348590"/>
                  <a:pt x="1103376" y="1353312"/>
                  <a:pt x="1103376" y="1353312"/>
                </a:cubicBezTo>
                <a:cubicBezTo>
                  <a:pt x="1092256" y="1386671"/>
                  <a:pt x="1099945" y="1388555"/>
                  <a:pt x="1072896" y="1402080"/>
                </a:cubicBezTo>
                <a:cubicBezTo>
                  <a:pt x="1067149" y="1404954"/>
                  <a:pt x="1060704" y="1406144"/>
                  <a:pt x="1054608" y="1408176"/>
                </a:cubicBezTo>
                <a:cubicBezTo>
                  <a:pt x="1044263" y="1439210"/>
                  <a:pt x="1056825" y="1417782"/>
                  <a:pt x="1030224" y="1432560"/>
                </a:cubicBezTo>
                <a:cubicBezTo>
                  <a:pt x="1017415" y="1439676"/>
                  <a:pt x="1007549" y="1452310"/>
                  <a:pt x="993648" y="1456944"/>
                </a:cubicBezTo>
                <a:cubicBezTo>
                  <a:pt x="966739" y="1465914"/>
                  <a:pt x="981107" y="1460166"/>
                  <a:pt x="950976" y="1475232"/>
                </a:cubicBezTo>
                <a:cubicBezTo>
                  <a:pt x="935654" y="1521199"/>
                  <a:pt x="956323" y="1464539"/>
                  <a:pt x="932688" y="1511808"/>
                </a:cubicBezTo>
                <a:cubicBezTo>
                  <a:pt x="929814" y="1517555"/>
                  <a:pt x="930606" y="1525078"/>
                  <a:pt x="926592" y="1530096"/>
                </a:cubicBezTo>
                <a:cubicBezTo>
                  <a:pt x="922015" y="1535817"/>
                  <a:pt x="914400" y="1538224"/>
                  <a:pt x="908304" y="1542288"/>
                </a:cubicBezTo>
                <a:cubicBezTo>
                  <a:pt x="904288" y="1554335"/>
                  <a:pt x="900759" y="1570270"/>
                  <a:pt x="890016" y="1578864"/>
                </a:cubicBezTo>
                <a:cubicBezTo>
                  <a:pt x="884998" y="1582878"/>
                  <a:pt x="877824" y="1582928"/>
                  <a:pt x="871728" y="1584960"/>
                </a:cubicBezTo>
                <a:cubicBezTo>
                  <a:pt x="842874" y="1613814"/>
                  <a:pt x="865787" y="1597664"/>
                  <a:pt x="822960" y="1609344"/>
                </a:cubicBezTo>
                <a:cubicBezTo>
                  <a:pt x="810561" y="1612725"/>
                  <a:pt x="798852" y="1618419"/>
                  <a:pt x="786384" y="1621536"/>
                </a:cubicBezTo>
                <a:lnTo>
                  <a:pt x="737616" y="1633728"/>
                </a:lnTo>
                <a:cubicBezTo>
                  <a:pt x="729488" y="1635760"/>
                  <a:pt x="721447" y="1638181"/>
                  <a:pt x="713232" y="1639824"/>
                </a:cubicBezTo>
                <a:cubicBezTo>
                  <a:pt x="676451" y="1647180"/>
                  <a:pt x="692582" y="1642643"/>
                  <a:pt x="664464" y="1652016"/>
                </a:cubicBezTo>
                <a:cubicBezTo>
                  <a:pt x="660400" y="1658112"/>
                  <a:pt x="657993" y="1665727"/>
                  <a:pt x="652272" y="1670304"/>
                </a:cubicBezTo>
                <a:cubicBezTo>
                  <a:pt x="647254" y="1674318"/>
                  <a:pt x="640163" y="1674635"/>
                  <a:pt x="633984" y="1676400"/>
                </a:cubicBezTo>
                <a:cubicBezTo>
                  <a:pt x="580403" y="1691709"/>
                  <a:pt x="635160" y="1673976"/>
                  <a:pt x="591312" y="1688592"/>
                </a:cubicBezTo>
                <a:cubicBezTo>
                  <a:pt x="589280" y="1682496"/>
                  <a:pt x="585216" y="1676730"/>
                  <a:pt x="585216" y="1670304"/>
                </a:cubicBezTo>
                <a:cubicBezTo>
                  <a:pt x="585216" y="1663878"/>
                  <a:pt x="590052" y="1658317"/>
                  <a:pt x="591312" y="1652016"/>
                </a:cubicBezTo>
                <a:cubicBezTo>
                  <a:pt x="594130" y="1637927"/>
                  <a:pt x="595376" y="1623568"/>
                  <a:pt x="597408" y="1609344"/>
                </a:cubicBezTo>
                <a:cubicBezTo>
                  <a:pt x="595921" y="1592991"/>
                  <a:pt x="588646" y="1508003"/>
                  <a:pt x="585216" y="1487424"/>
                </a:cubicBezTo>
                <a:cubicBezTo>
                  <a:pt x="579088" y="1450655"/>
                  <a:pt x="572191" y="1484925"/>
                  <a:pt x="554736" y="1432560"/>
                </a:cubicBezTo>
                <a:cubicBezTo>
                  <a:pt x="549778" y="1417686"/>
                  <a:pt x="548265" y="1407801"/>
                  <a:pt x="536448" y="1395984"/>
                </a:cubicBezTo>
                <a:cubicBezTo>
                  <a:pt x="531267" y="1390803"/>
                  <a:pt x="524256" y="1387856"/>
                  <a:pt x="518160" y="1383792"/>
                </a:cubicBezTo>
                <a:cubicBezTo>
                  <a:pt x="514096" y="1377696"/>
                  <a:pt x="511689" y="1370081"/>
                  <a:pt x="505968" y="1365504"/>
                </a:cubicBezTo>
                <a:cubicBezTo>
                  <a:pt x="500950" y="1361490"/>
                  <a:pt x="493427" y="1362282"/>
                  <a:pt x="487680" y="1359408"/>
                </a:cubicBezTo>
                <a:cubicBezTo>
                  <a:pt x="481127" y="1356131"/>
                  <a:pt x="475945" y="1350493"/>
                  <a:pt x="469392" y="1347216"/>
                </a:cubicBezTo>
                <a:cubicBezTo>
                  <a:pt x="460647" y="1342843"/>
                  <a:pt x="434533" y="1336977"/>
                  <a:pt x="426720" y="1335024"/>
                </a:cubicBezTo>
                <a:cubicBezTo>
                  <a:pt x="412496" y="1337056"/>
                  <a:pt x="398137" y="1338302"/>
                  <a:pt x="384048" y="1341120"/>
                </a:cubicBezTo>
                <a:cubicBezTo>
                  <a:pt x="377747" y="1342380"/>
                  <a:pt x="372121" y="1346307"/>
                  <a:pt x="365760" y="1347216"/>
                </a:cubicBezTo>
                <a:cubicBezTo>
                  <a:pt x="343541" y="1350390"/>
                  <a:pt x="321056" y="1351280"/>
                  <a:pt x="298704" y="1353312"/>
                </a:cubicBezTo>
                <a:cubicBezTo>
                  <a:pt x="251968" y="1351280"/>
                  <a:pt x="204596" y="1355164"/>
                  <a:pt x="158496" y="1347216"/>
                </a:cubicBezTo>
                <a:cubicBezTo>
                  <a:pt x="144056" y="1344726"/>
                  <a:pt x="134112" y="1330960"/>
                  <a:pt x="121920" y="1322832"/>
                </a:cubicBezTo>
                <a:lnTo>
                  <a:pt x="103632" y="1310640"/>
                </a:lnTo>
                <a:cubicBezTo>
                  <a:pt x="90332" y="1270739"/>
                  <a:pt x="108804" y="1309901"/>
                  <a:pt x="79248" y="1286256"/>
                </a:cubicBezTo>
                <a:cubicBezTo>
                  <a:pt x="64689" y="1274609"/>
                  <a:pt x="68322" y="1264405"/>
                  <a:pt x="60960" y="1249680"/>
                </a:cubicBezTo>
                <a:cubicBezTo>
                  <a:pt x="57683" y="1243127"/>
                  <a:pt x="52832" y="1237488"/>
                  <a:pt x="48768" y="1231392"/>
                </a:cubicBezTo>
                <a:cubicBezTo>
                  <a:pt x="50800" y="1225296"/>
                  <a:pt x="54864" y="1219530"/>
                  <a:pt x="54864" y="1213104"/>
                </a:cubicBezTo>
                <a:cubicBezTo>
                  <a:pt x="54864" y="1192669"/>
                  <a:pt x="51297" y="1172961"/>
                  <a:pt x="36576" y="1158240"/>
                </a:cubicBezTo>
                <a:cubicBezTo>
                  <a:pt x="31395" y="1153059"/>
                  <a:pt x="24384" y="1150112"/>
                  <a:pt x="18288" y="1146048"/>
                </a:cubicBezTo>
                <a:lnTo>
                  <a:pt x="6096" y="1109472"/>
                </a:lnTo>
                <a:lnTo>
                  <a:pt x="0" y="1091184"/>
                </a:lnTo>
                <a:cubicBezTo>
                  <a:pt x="2032" y="1070864"/>
                  <a:pt x="3208" y="1050440"/>
                  <a:pt x="6096" y="1030224"/>
                </a:cubicBezTo>
                <a:cubicBezTo>
                  <a:pt x="8428" y="1013902"/>
                  <a:pt x="12390" y="999546"/>
                  <a:pt x="24384" y="987552"/>
                </a:cubicBezTo>
                <a:cubicBezTo>
                  <a:pt x="29565" y="982371"/>
                  <a:pt x="36576" y="979424"/>
                  <a:pt x="42672" y="975360"/>
                </a:cubicBezTo>
                <a:cubicBezTo>
                  <a:pt x="44704" y="969264"/>
                  <a:pt x="44224" y="961616"/>
                  <a:pt x="48768" y="957072"/>
                </a:cubicBezTo>
                <a:cubicBezTo>
                  <a:pt x="53312" y="952528"/>
                  <a:pt x="60734" y="952125"/>
                  <a:pt x="67056" y="950976"/>
                </a:cubicBezTo>
                <a:cubicBezTo>
                  <a:pt x="111770" y="942846"/>
                  <a:pt x="180560" y="941072"/>
                  <a:pt x="219456" y="938784"/>
                </a:cubicBezTo>
                <a:cubicBezTo>
                  <a:pt x="231648" y="934720"/>
                  <a:pt x="245339" y="933721"/>
                  <a:pt x="256032" y="926592"/>
                </a:cubicBezTo>
                <a:cubicBezTo>
                  <a:pt x="268224" y="918464"/>
                  <a:pt x="278393" y="905762"/>
                  <a:pt x="292608" y="902208"/>
                </a:cubicBezTo>
                <a:cubicBezTo>
                  <a:pt x="300736" y="900176"/>
                  <a:pt x="308936" y="898414"/>
                  <a:pt x="316992" y="896112"/>
                </a:cubicBezTo>
                <a:cubicBezTo>
                  <a:pt x="323171" y="894347"/>
                  <a:pt x="329046" y="891574"/>
                  <a:pt x="335280" y="890016"/>
                </a:cubicBezTo>
                <a:cubicBezTo>
                  <a:pt x="345332" y="887503"/>
                  <a:pt x="355600" y="885952"/>
                  <a:pt x="365760" y="883920"/>
                </a:cubicBezTo>
                <a:cubicBezTo>
                  <a:pt x="367792" y="875792"/>
                  <a:pt x="369554" y="867592"/>
                  <a:pt x="371856" y="859536"/>
                </a:cubicBezTo>
                <a:cubicBezTo>
                  <a:pt x="373621" y="853357"/>
                  <a:pt x="377952" y="847674"/>
                  <a:pt x="377952" y="841248"/>
                </a:cubicBezTo>
                <a:cubicBezTo>
                  <a:pt x="377952" y="830887"/>
                  <a:pt x="375494" y="820470"/>
                  <a:pt x="371856" y="810768"/>
                </a:cubicBezTo>
                <a:cubicBezTo>
                  <a:pt x="369284" y="803908"/>
                  <a:pt x="363728" y="798576"/>
                  <a:pt x="359664" y="792480"/>
                </a:cubicBezTo>
                <a:cubicBezTo>
                  <a:pt x="357632" y="784352"/>
                  <a:pt x="355870" y="776152"/>
                  <a:pt x="353568" y="768096"/>
                </a:cubicBezTo>
                <a:cubicBezTo>
                  <a:pt x="351803" y="761917"/>
                  <a:pt x="345086" y="755774"/>
                  <a:pt x="347472" y="749808"/>
                </a:cubicBezTo>
                <a:cubicBezTo>
                  <a:pt x="350193" y="743006"/>
                  <a:pt x="359207" y="740893"/>
                  <a:pt x="365760" y="737616"/>
                </a:cubicBezTo>
                <a:cubicBezTo>
                  <a:pt x="371507" y="734742"/>
                  <a:pt x="378301" y="734394"/>
                  <a:pt x="384048" y="731520"/>
                </a:cubicBezTo>
                <a:cubicBezTo>
                  <a:pt x="425907" y="710591"/>
                  <a:pt x="374010" y="724993"/>
                  <a:pt x="432816" y="713232"/>
                </a:cubicBezTo>
                <a:cubicBezTo>
                  <a:pt x="446310" y="704236"/>
                  <a:pt x="460005" y="696833"/>
                  <a:pt x="469392" y="682752"/>
                </a:cubicBezTo>
                <a:cubicBezTo>
                  <a:pt x="472956" y="677405"/>
                  <a:pt x="472957" y="670370"/>
                  <a:pt x="475488" y="664464"/>
                </a:cubicBezTo>
                <a:cubicBezTo>
                  <a:pt x="479068" y="656111"/>
                  <a:pt x="483616" y="648208"/>
                  <a:pt x="487680" y="640080"/>
                </a:cubicBezTo>
                <a:cubicBezTo>
                  <a:pt x="489712" y="627888"/>
                  <a:pt x="491565" y="615665"/>
                  <a:pt x="493776" y="603504"/>
                </a:cubicBezTo>
                <a:cubicBezTo>
                  <a:pt x="495629" y="593310"/>
                  <a:pt x="499872" y="583385"/>
                  <a:pt x="499872" y="573024"/>
                </a:cubicBezTo>
                <a:cubicBezTo>
                  <a:pt x="499872" y="556745"/>
                  <a:pt x="486483" y="545611"/>
                  <a:pt x="475488" y="536448"/>
                </a:cubicBezTo>
                <a:cubicBezTo>
                  <a:pt x="469860" y="531758"/>
                  <a:pt x="462828" y="528946"/>
                  <a:pt x="457200" y="524256"/>
                </a:cubicBezTo>
                <a:cubicBezTo>
                  <a:pt x="450577" y="518737"/>
                  <a:pt x="445008" y="512064"/>
                  <a:pt x="438912" y="505968"/>
                </a:cubicBezTo>
                <a:cubicBezTo>
                  <a:pt x="440944" y="499872"/>
                  <a:pt x="445008" y="494106"/>
                  <a:pt x="445008" y="487680"/>
                </a:cubicBezTo>
                <a:cubicBezTo>
                  <a:pt x="445008" y="465236"/>
                  <a:pt x="442086" y="442843"/>
                  <a:pt x="438912" y="420624"/>
                </a:cubicBezTo>
                <a:cubicBezTo>
                  <a:pt x="438003" y="414263"/>
                  <a:pt x="434581" y="408515"/>
                  <a:pt x="432816" y="402336"/>
                </a:cubicBezTo>
                <a:cubicBezTo>
                  <a:pt x="430514" y="394280"/>
                  <a:pt x="428752" y="386080"/>
                  <a:pt x="426720" y="377952"/>
                </a:cubicBezTo>
                <a:cubicBezTo>
                  <a:pt x="428752" y="365760"/>
                  <a:pt x="428907" y="353102"/>
                  <a:pt x="432816" y="341376"/>
                </a:cubicBezTo>
                <a:cubicBezTo>
                  <a:pt x="437060" y="328645"/>
                  <a:pt x="454807" y="313289"/>
                  <a:pt x="463296" y="304800"/>
                </a:cubicBezTo>
                <a:cubicBezTo>
                  <a:pt x="465328" y="298704"/>
                  <a:pt x="464848" y="291056"/>
                  <a:pt x="469392" y="286512"/>
                </a:cubicBezTo>
                <a:cubicBezTo>
                  <a:pt x="473936" y="281968"/>
                  <a:pt x="483666" y="285434"/>
                  <a:pt x="487680" y="280416"/>
                </a:cubicBezTo>
                <a:cubicBezTo>
                  <a:pt x="492914" y="273874"/>
                  <a:pt x="491474" y="264088"/>
                  <a:pt x="493776" y="256032"/>
                </a:cubicBezTo>
                <a:cubicBezTo>
                  <a:pt x="495541" y="249853"/>
                  <a:pt x="494643" y="241479"/>
                  <a:pt x="499872" y="237744"/>
                </a:cubicBezTo>
                <a:cubicBezTo>
                  <a:pt x="510330" y="230274"/>
                  <a:pt x="536448" y="225552"/>
                  <a:pt x="536448" y="225552"/>
                </a:cubicBezTo>
                <a:cubicBezTo>
                  <a:pt x="547001" y="172789"/>
                  <a:pt x="547757" y="182793"/>
                  <a:pt x="536448" y="103632"/>
                </a:cubicBezTo>
                <a:cubicBezTo>
                  <a:pt x="528876" y="50631"/>
                  <a:pt x="520192" y="87376"/>
                  <a:pt x="518160" y="79248"/>
                </a:cubicBezTo>
                <a:close/>
              </a:path>
            </a:pathLst>
          </a:custGeom>
          <a:solidFill>
            <a:srgbClr val="0070C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American River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South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32296" y="3590182"/>
            <a:ext cx="1394968" cy="1205557"/>
          </a:xfrm>
          <a:custGeom>
            <a:avLst/>
            <a:gdLst>
              <a:gd name="connsiteX0" fmla="*/ 11176 w 1394968"/>
              <a:gd name="connsiteY0" fmla="*/ 61322 h 1205557"/>
              <a:gd name="connsiteX1" fmla="*/ 72136 w 1394968"/>
              <a:gd name="connsiteY1" fmla="*/ 49130 h 1205557"/>
              <a:gd name="connsiteX2" fmla="*/ 90424 w 1394968"/>
              <a:gd name="connsiteY2" fmla="*/ 43034 h 1205557"/>
              <a:gd name="connsiteX3" fmla="*/ 133096 w 1394968"/>
              <a:gd name="connsiteY3" fmla="*/ 36938 h 1205557"/>
              <a:gd name="connsiteX4" fmla="*/ 187960 w 1394968"/>
              <a:gd name="connsiteY4" fmla="*/ 24746 h 1205557"/>
              <a:gd name="connsiteX5" fmla="*/ 206248 w 1394968"/>
              <a:gd name="connsiteY5" fmla="*/ 12554 h 1205557"/>
              <a:gd name="connsiteX6" fmla="*/ 236728 w 1394968"/>
              <a:gd name="connsiteY6" fmla="*/ 6458 h 1205557"/>
              <a:gd name="connsiteX7" fmla="*/ 255016 w 1394968"/>
              <a:gd name="connsiteY7" fmla="*/ 362 h 1205557"/>
              <a:gd name="connsiteX8" fmla="*/ 352552 w 1394968"/>
              <a:gd name="connsiteY8" fmla="*/ 18650 h 1205557"/>
              <a:gd name="connsiteX9" fmla="*/ 370840 w 1394968"/>
              <a:gd name="connsiteY9" fmla="*/ 24746 h 1205557"/>
              <a:gd name="connsiteX10" fmla="*/ 389128 w 1394968"/>
              <a:gd name="connsiteY10" fmla="*/ 30842 h 1205557"/>
              <a:gd name="connsiteX11" fmla="*/ 425704 w 1394968"/>
              <a:gd name="connsiteY11" fmla="*/ 55226 h 1205557"/>
              <a:gd name="connsiteX12" fmla="*/ 443992 w 1394968"/>
              <a:gd name="connsiteY12" fmla="*/ 67418 h 1205557"/>
              <a:gd name="connsiteX13" fmla="*/ 474472 w 1394968"/>
              <a:gd name="connsiteY13" fmla="*/ 103994 h 1205557"/>
              <a:gd name="connsiteX14" fmla="*/ 492760 w 1394968"/>
              <a:gd name="connsiteY14" fmla="*/ 116186 h 1205557"/>
              <a:gd name="connsiteX15" fmla="*/ 547624 w 1394968"/>
              <a:gd name="connsiteY15" fmla="*/ 158858 h 1205557"/>
              <a:gd name="connsiteX16" fmla="*/ 565912 w 1394968"/>
              <a:gd name="connsiteY16" fmla="*/ 171050 h 1205557"/>
              <a:gd name="connsiteX17" fmla="*/ 620776 w 1394968"/>
              <a:gd name="connsiteY17" fmla="*/ 183242 h 1205557"/>
              <a:gd name="connsiteX18" fmla="*/ 663448 w 1394968"/>
              <a:gd name="connsiteY18" fmla="*/ 201530 h 1205557"/>
              <a:gd name="connsiteX19" fmla="*/ 681736 w 1394968"/>
              <a:gd name="connsiteY19" fmla="*/ 207626 h 1205557"/>
              <a:gd name="connsiteX20" fmla="*/ 700024 w 1394968"/>
              <a:gd name="connsiteY20" fmla="*/ 225914 h 1205557"/>
              <a:gd name="connsiteX21" fmla="*/ 742696 w 1394968"/>
              <a:gd name="connsiteY21" fmla="*/ 250298 h 1205557"/>
              <a:gd name="connsiteX22" fmla="*/ 754888 w 1394968"/>
              <a:gd name="connsiteY22" fmla="*/ 268586 h 1205557"/>
              <a:gd name="connsiteX23" fmla="*/ 797560 w 1394968"/>
              <a:gd name="connsiteY23" fmla="*/ 292970 h 1205557"/>
              <a:gd name="connsiteX24" fmla="*/ 828040 w 1394968"/>
              <a:gd name="connsiteY24" fmla="*/ 323450 h 1205557"/>
              <a:gd name="connsiteX25" fmla="*/ 846328 w 1394968"/>
              <a:gd name="connsiteY25" fmla="*/ 341738 h 1205557"/>
              <a:gd name="connsiteX26" fmla="*/ 882904 w 1394968"/>
              <a:gd name="connsiteY26" fmla="*/ 366122 h 1205557"/>
              <a:gd name="connsiteX27" fmla="*/ 901192 w 1394968"/>
              <a:gd name="connsiteY27" fmla="*/ 378314 h 1205557"/>
              <a:gd name="connsiteX28" fmla="*/ 919480 w 1394968"/>
              <a:gd name="connsiteY28" fmla="*/ 384410 h 1205557"/>
              <a:gd name="connsiteX29" fmla="*/ 937768 w 1394968"/>
              <a:gd name="connsiteY29" fmla="*/ 396602 h 1205557"/>
              <a:gd name="connsiteX30" fmla="*/ 956056 w 1394968"/>
              <a:gd name="connsiteY30" fmla="*/ 402698 h 1205557"/>
              <a:gd name="connsiteX31" fmla="*/ 992632 w 1394968"/>
              <a:gd name="connsiteY31" fmla="*/ 420986 h 1205557"/>
              <a:gd name="connsiteX32" fmla="*/ 1053592 w 1394968"/>
              <a:gd name="connsiteY32" fmla="*/ 427082 h 1205557"/>
              <a:gd name="connsiteX33" fmla="*/ 1108456 w 1394968"/>
              <a:gd name="connsiteY33" fmla="*/ 451466 h 1205557"/>
              <a:gd name="connsiteX34" fmla="*/ 1132840 w 1394968"/>
              <a:gd name="connsiteY34" fmla="*/ 481946 h 1205557"/>
              <a:gd name="connsiteX35" fmla="*/ 1138936 w 1394968"/>
              <a:gd name="connsiteY35" fmla="*/ 500234 h 1205557"/>
              <a:gd name="connsiteX36" fmla="*/ 1163320 w 1394968"/>
              <a:gd name="connsiteY36" fmla="*/ 536810 h 1205557"/>
              <a:gd name="connsiteX37" fmla="*/ 1193800 w 1394968"/>
              <a:gd name="connsiteY37" fmla="*/ 591674 h 1205557"/>
              <a:gd name="connsiteX38" fmla="*/ 1205992 w 1394968"/>
              <a:gd name="connsiteY38" fmla="*/ 609962 h 1205557"/>
              <a:gd name="connsiteX39" fmla="*/ 1212088 w 1394968"/>
              <a:gd name="connsiteY39" fmla="*/ 628250 h 1205557"/>
              <a:gd name="connsiteX40" fmla="*/ 1230376 w 1394968"/>
              <a:gd name="connsiteY40" fmla="*/ 640442 h 1205557"/>
              <a:gd name="connsiteX41" fmla="*/ 1242568 w 1394968"/>
              <a:gd name="connsiteY41" fmla="*/ 677018 h 1205557"/>
              <a:gd name="connsiteX42" fmla="*/ 1254760 w 1394968"/>
              <a:gd name="connsiteY42" fmla="*/ 695306 h 1205557"/>
              <a:gd name="connsiteX43" fmla="*/ 1266952 w 1394968"/>
              <a:gd name="connsiteY43" fmla="*/ 731882 h 1205557"/>
              <a:gd name="connsiteX44" fmla="*/ 1273048 w 1394968"/>
              <a:gd name="connsiteY44" fmla="*/ 756266 h 1205557"/>
              <a:gd name="connsiteX45" fmla="*/ 1285240 w 1394968"/>
              <a:gd name="connsiteY45" fmla="*/ 774554 h 1205557"/>
              <a:gd name="connsiteX46" fmla="*/ 1291336 w 1394968"/>
              <a:gd name="connsiteY46" fmla="*/ 792842 h 1205557"/>
              <a:gd name="connsiteX47" fmla="*/ 1315720 w 1394968"/>
              <a:gd name="connsiteY47" fmla="*/ 829418 h 1205557"/>
              <a:gd name="connsiteX48" fmla="*/ 1340104 w 1394968"/>
              <a:gd name="connsiteY48" fmla="*/ 859898 h 1205557"/>
              <a:gd name="connsiteX49" fmla="*/ 1376680 w 1394968"/>
              <a:gd name="connsiteY49" fmla="*/ 896474 h 1205557"/>
              <a:gd name="connsiteX50" fmla="*/ 1388872 w 1394968"/>
              <a:gd name="connsiteY50" fmla="*/ 933050 h 1205557"/>
              <a:gd name="connsiteX51" fmla="*/ 1394968 w 1394968"/>
              <a:gd name="connsiteY51" fmla="*/ 951338 h 1205557"/>
              <a:gd name="connsiteX52" fmla="*/ 1388872 w 1394968"/>
              <a:gd name="connsiteY52" fmla="*/ 987914 h 1205557"/>
              <a:gd name="connsiteX53" fmla="*/ 1346200 w 1394968"/>
              <a:gd name="connsiteY53" fmla="*/ 1030586 h 1205557"/>
              <a:gd name="connsiteX54" fmla="*/ 1303528 w 1394968"/>
              <a:gd name="connsiteY54" fmla="*/ 1036682 h 1205557"/>
              <a:gd name="connsiteX55" fmla="*/ 1273048 w 1394968"/>
              <a:gd name="connsiteY55" fmla="*/ 1042778 h 1205557"/>
              <a:gd name="connsiteX56" fmla="*/ 1236472 w 1394968"/>
              <a:gd name="connsiteY56" fmla="*/ 1048874 h 1205557"/>
              <a:gd name="connsiteX57" fmla="*/ 1181608 w 1394968"/>
              <a:gd name="connsiteY57" fmla="*/ 1073258 h 1205557"/>
              <a:gd name="connsiteX58" fmla="*/ 1157224 w 1394968"/>
              <a:gd name="connsiteY58" fmla="*/ 1079354 h 1205557"/>
              <a:gd name="connsiteX59" fmla="*/ 1077976 w 1394968"/>
              <a:gd name="connsiteY59" fmla="*/ 1091546 h 1205557"/>
              <a:gd name="connsiteX60" fmla="*/ 1041400 w 1394968"/>
              <a:gd name="connsiteY60" fmla="*/ 1103738 h 1205557"/>
              <a:gd name="connsiteX61" fmla="*/ 1023112 w 1394968"/>
              <a:gd name="connsiteY61" fmla="*/ 1109834 h 1205557"/>
              <a:gd name="connsiteX62" fmla="*/ 986536 w 1394968"/>
              <a:gd name="connsiteY62" fmla="*/ 1134218 h 1205557"/>
              <a:gd name="connsiteX63" fmla="*/ 962152 w 1394968"/>
              <a:gd name="connsiteY63" fmla="*/ 1140314 h 1205557"/>
              <a:gd name="connsiteX64" fmla="*/ 943864 w 1394968"/>
              <a:gd name="connsiteY64" fmla="*/ 1146410 h 1205557"/>
              <a:gd name="connsiteX65" fmla="*/ 876808 w 1394968"/>
              <a:gd name="connsiteY65" fmla="*/ 1152506 h 1205557"/>
              <a:gd name="connsiteX66" fmla="*/ 834136 w 1394968"/>
              <a:gd name="connsiteY66" fmla="*/ 1158602 h 1205557"/>
              <a:gd name="connsiteX67" fmla="*/ 675640 w 1394968"/>
              <a:gd name="connsiteY67" fmla="*/ 1189082 h 1205557"/>
              <a:gd name="connsiteX68" fmla="*/ 639064 w 1394968"/>
              <a:gd name="connsiteY68" fmla="*/ 1182986 h 1205557"/>
              <a:gd name="connsiteX69" fmla="*/ 626872 w 1394968"/>
              <a:gd name="connsiteY69" fmla="*/ 1158602 h 1205557"/>
              <a:gd name="connsiteX70" fmla="*/ 608584 w 1394968"/>
              <a:gd name="connsiteY70" fmla="*/ 1152506 h 1205557"/>
              <a:gd name="connsiteX71" fmla="*/ 602488 w 1394968"/>
              <a:gd name="connsiteY71" fmla="*/ 1042778 h 1205557"/>
              <a:gd name="connsiteX72" fmla="*/ 596392 w 1394968"/>
              <a:gd name="connsiteY72" fmla="*/ 981818 h 1205557"/>
              <a:gd name="connsiteX73" fmla="*/ 578104 w 1394968"/>
              <a:gd name="connsiteY73" fmla="*/ 975722 h 1205557"/>
              <a:gd name="connsiteX74" fmla="*/ 565912 w 1394968"/>
              <a:gd name="connsiteY74" fmla="*/ 957434 h 1205557"/>
              <a:gd name="connsiteX75" fmla="*/ 547624 w 1394968"/>
              <a:gd name="connsiteY75" fmla="*/ 945242 h 1205557"/>
              <a:gd name="connsiteX76" fmla="*/ 529336 w 1394968"/>
              <a:gd name="connsiteY76" fmla="*/ 926954 h 1205557"/>
              <a:gd name="connsiteX77" fmla="*/ 511048 w 1394968"/>
              <a:gd name="connsiteY77" fmla="*/ 920858 h 1205557"/>
              <a:gd name="connsiteX78" fmla="*/ 474472 w 1394968"/>
              <a:gd name="connsiteY78" fmla="*/ 902570 h 1205557"/>
              <a:gd name="connsiteX79" fmla="*/ 383032 w 1394968"/>
              <a:gd name="connsiteY79" fmla="*/ 896474 h 1205557"/>
              <a:gd name="connsiteX80" fmla="*/ 346456 w 1394968"/>
              <a:gd name="connsiteY80" fmla="*/ 865994 h 1205557"/>
              <a:gd name="connsiteX81" fmla="*/ 334264 w 1394968"/>
              <a:gd name="connsiteY81" fmla="*/ 847706 h 1205557"/>
              <a:gd name="connsiteX82" fmla="*/ 291592 w 1394968"/>
              <a:gd name="connsiteY82" fmla="*/ 829418 h 1205557"/>
              <a:gd name="connsiteX83" fmla="*/ 200152 w 1394968"/>
              <a:gd name="connsiteY83" fmla="*/ 841610 h 1205557"/>
              <a:gd name="connsiteX84" fmla="*/ 169672 w 1394968"/>
              <a:gd name="connsiteY84" fmla="*/ 847706 h 1205557"/>
              <a:gd name="connsiteX85" fmla="*/ 102616 w 1394968"/>
              <a:gd name="connsiteY85" fmla="*/ 841610 h 1205557"/>
              <a:gd name="connsiteX86" fmla="*/ 84328 w 1394968"/>
              <a:gd name="connsiteY86" fmla="*/ 835514 h 1205557"/>
              <a:gd name="connsiteX87" fmla="*/ 72136 w 1394968"/>
              <a:gd name="connsiteY87" fmla="*/ 817226 h 1205557"/>
              <a:gd name="connsiteX88" fmla="*/ 59944 w 1394968"/>
              <a:gd name="connsiteY88" fmla="*/ 780650 h 1205557"/>
              <a:gd name="connsiteX89" fmla="*/ 78232 w 1394968"/>
              <a:gd name="connsiteY89" fmla="*/ 701402 h 1205557"/>
              <a:gd name="connsiteX90" fmla="*/ 96520 w 1394968"/>
              <a:gd name="connsiteY90" fmla="*/ 664826 h 1205557"/>
              <a:gd name="connsiteX91" fmla="*/ 102616 w 1394968"/>
              <a:gd name="connsiteY91" fmla="*/ 646538 h 1205557"/>
              <a:gd name="connsiteX92" fmla="*/ 96520 w 1394968"/>
              <a:gd name="connsiteY92" fmla="*/ 542906 h 1205557"/>
              <a:gd name="connsiteX93" fmla="*/ 90424 w 1394968"/>
              <a:gd name="connsiteY93" fmla="*/ 524618 h 1205557"/>
              <a:gd name="connsiteX94" fmla="*/ 84328 w 1394968"/>
              <a:gd name="connsiteY94" fmla="*/ 494138 h 1205557"/>
              <a:gd name="connsiteX95" fmla="*/ 66040 w 1394968"/>
              <a:gd name="connsiteY95" fmla="*/ 439274 h 1205557"/>
              <a:gd name="connsiteX96" fmla="*/ 53848 w 1394968"/>
              <a:gd name="connsiteY96" fmla="*/ 390506 h 1205557"/>
              <a:gd name="connsiteX97" fmla="*/ 47752 w 1394968"/>
              <a:gd name="connsiteY97" fmla="*/ 372218 h 1205557"/>
              <a:gd name="connsiteX98" fmla="*/ 41656 w 1394968"/>
              <a:gd name="connsiteY98" fmla="*/ 238106 h 1205557"/>
              <a:gd name="connsiteX99" fmla="*/ 29464 w 1394968"/>
              <a:gd name="connsiteY99" fmla="*/ 201530 h 1205557"/>
              <a:gd name="connsiteX100" fmla="*/ 23368 w 1394968"/>
              <a:gd name="connsiteY100" fmla="*/ 183242 h 1205557"/>
              <a:gd name="connsiteX101" fmla="*/ 17272 w 1394968"/>
              <a:gd name="connsiteY101" fmla="*/ 164954 h 1205557"/>
              <a:gd name="connsiteX102" fmla="*/ 11176 w 1394968"/>
              <a:gd name="connsiteY102" fmla="*/ 91802 h 1205557"/>
              <a:gd name="connsiteX103" fmla="*/ 5080 w 1394968"/>
              <a:gd name="connsiteY103" fmla="*/ 73514 h 1205557"/>
              <a:gd name="connsiteX104" fmla="*/ 11176 w 1394968"/>
              <a:gd name="connsiteY104" fmla="*/ 61322 h 12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394968" h="1205557">
                <a:moveTo>
                  <a:pt x="11176" y="61322"/>
                </a:moveTo>
                <a:cubicBezTo>
                  <a:pt x="22352" y="57258"/>
                  <a:pt x="46673" y="56405"/>
                  <a:pt x="72136" y="49130"/>
                </a:cubicBezTo>
                <a:cubicBezTo>
                  <a:pt x="78315" y="47365"/>
                  <a:pt x="84123" y="44294"/>
                  <a:pt x="90424" y="43034"/>
                </a:cubicBezTo>
                <a:cubicBezTo>
                  <a:pt x="104513" y="40216"/>
                  <a:pt x="118923" y="39300"/>
                  <a:pt x="133096" y="36938"/>
                </a:cubicBezTo>
                <a:cubicBezTo>
                  <a:pt x="156313" y="33068"/>
                  <a:pt x="166040" y="30226"/>
                  <a:pt x="187960" y="24746"/>
                </a:cubicBezTo>
                <a:cubicBezTo>
                  <a:pt x="194056" y="20682"/>
                  <a:pt x="199388" y="15126"/>
                  <a:pt x="206248" y="12554"/>
                </a:cubicBezTo>
                <a:cubicBezTo>
                  <a:pt x="215950" y="8916"/>
                  <a:pt x="226676" y="8971"/>
                  <a:pt x="236728" y="6458"/>
                </a:cubicBezTo>
                <a:cubicBezTo>
                  <a:pt x="242962" y="4900"/>
                  <a:pt x="248920" y="2394"/>
                  <a:pt x="255016" y="362"/>
                </a:cubicBezTo>
                <a:cubicBezTo>
                  <a:pt x="328764" y="7737"/>
                  <a:pt x="296603" y="0"/>
                  <a:pt x="352552" y="18650"/>
                </a:cubicBezTo>
                <a:lnTo>
                  <a:pt x="370840" y="24746"/>
                </a:lnTo>
                <a:cubicBezTo>
                  <a:pt x="376936" y="26778"/>
                  <a:pt x="383781" y="27278"/>
                  <a:pt x="389128" y="30842"/>
                </a:cubicBezTo>
                <a:lnTo>
                  <a:pt x="425704" y="55226"/>
                </a:lnTo>
                <a:lnTo>
                  <a:pt x="443992" y="67418"/>
                </a:lnTo>
                <a:cubicBezTo>
                  <a:pt x="455980" y="85400"/>
                  <a:pt x="456871" y="89326"/>
                  <a:pt x="474472" y="103994"/>
                </a:cubicBezTo>
                <a:cubicBezTo>
                  <a:pt x="480100" y="108684"/>
                  <a:pt x="487132" y="111496"/>
                  <a:pt x="492760" y="116186"/>
                </a:cubicBezTo>
                <a:cubicBezTo>
                  <a:pt x="550058" y="163935"/>
                  <a:pt x="455181" y="97229"/>
                  <a:pt x="547624" y="158858"/>
                </a:cubicBezTo>
                <a:cubicBezTo>
                  <a:pt x="553720" y="162922"/>
                  <a:pt x="558961" y="168733"/>
                  <a:pt x="565912" y="171050"/>
                </a:cubicBezTo>
                <a:cubicBezTo>
                  <a:pt x="607081" y="184773"/>
                  <a:pt x="556405" y="168937"/>
                  <a:pt x="620776" y="183242"/>
                </a:cubicBezTo>
                <a:cubicBezTo>
                  <a:pt x="640571" y="187641"/>
                  <a:pt x="643378" y="192928"/>
                  <a:pt x="663448" y="201530"/>
                </a:cubicBezTo>
                <a:cubicBezTo>
                  <a:pt x="669354" y="204061"/>
                  <a:pt x="675640" y="205594"/>
                  <a:pt x="681736" y="207626"/>
                </a:cubicBezTo>
                <a:cubicBezTo>
                  <a:pt x="687832" y="213722"/>
                  <a:pt x="693401" y="220395"/>
                  <a:pt x="700024" y="225914"/>
                </a:cubicBezTo>
                <a:cubicBezTo>
                  <a:pt x="712949" y="236684"/>
                  <a:pt x="727790" y="242845"/>
                  <a:pt x="742696" y="250298"/>
                </a:cubicBezTo>
                <a:cubicBezTo>
                  <a:pt x="746760" y="256394"/>
                  <a:pt x="749707" y="263405"/>
                  <a:pt x="754888" y="268586"/>
                </a:cubicBezTo>
                <a:cubicBezTo>
                  <a:pt x="773341" y="287039"/>
                  <a:pt x="776636" y="285995"/>
                  <a:pt x="797560" y="292970"/>
                </a:cubicBezTo>
                <a:cubicBezTo>
                  <a:pt x="808527" y="325871"/>
                  <a:pt x="795084" y="299910"/>
                  <a:pt x="828040" y="323450"/>
                </a:cubicBezTo>
                <a:cubicBezTo>
                  <a:pt x="835055" y="328461"/>
                  <a:pt x="839523" y="336445"/>
                  <a:pt x="846328" y="341738"/>
                </a:cubicBezTo>
                <a:cubicBezTo>
                  <a:pt x="857894" y="350734"/>
                  <a:pt x="870712" y="357994"/>
                  <a:pt x="882904" y="366122"/>
                </a:cubicBezTo>
                <a:cubicBezTo>
                  <a:pt x="889000" y="370186"/>
                  <a:pt x="894241" y="375997"/>
                  <a:pt x="901192" y="378314"/>
                </a:cubicBezTo>
                <a:cubicBezTo>
                  <a:pt x="907288" y="380346"/>
                  <a:pt x="913733" y="381536"/>
                  <a:pt x="919480" y="384410"/>
                </a:cubicBezTo>
                <a:cubicBezTo>
                  <a:pt x="926033" y="387687"/>
                  <a:pt x="931215" y="393325"/>
                  <a:pt x="937768" y="396602"/>
                </a:cubicBezTo>
                <a:cubicBezTo>
                  <a:pt x="943515" y="399476"/>
                  <a:pt x="950309" y="399824"/>
                  <a:pt x="956056" y="402698"/>
                </a:cubicBezTo>
                <a:cubicBezTo>
                  <a:pt x="976149" y="412745"/>
                  <a:pt x="970500" y="417581"/>
                  <a:pt x="992632" y="420986"/>
                </a:cubicBezTo>
                <a:cubicBezTo>
                  <a:pt x="1012816" y="424091"/>
                  <a:pt x="1033272" y="425050"/>
                  <a:pt x="1053592" y="427082"/>
                </a:cubicBezTo>
                <a:cubicBezTo>
                  <a:pt x="1097119" y="441591"/>
                  <a:pt x="1079475" y="432145"/>
                  <a:pt x="1108456" y="451466"/>
                </a:cubicBezTo>
                <a:cubicBezTo>
                  <a:pt x="1123778" y="497433"/>
                  <a:pt x="1101327" y="442555"/>
                  <a:pt x="1132840" y="481946"/>
                </a:cubicBezTo>
                <a:cubicBezTo>
                  <a:pt x="1136854" y="486964"/>
                  <a:pt x="1135815" y="494617"/>
                  <a:pt x="1138936" y="500234"/>
                </a:cubicBezTo>
                <a:cubicBezTo>
                  <a:pt x="1146052" y="513043"/>
                  <a:pt x="1158686" y="522909"/>
                  <a:pt x="1163320" y="536810"/>
                </a:cubicBezTo>
                <a:cubicBezTo>
                  <a:pt x="1174050" y="568999"/>
                  <a:pt x="1165852" y="549751"/>
                  <a:pt x="1193800" y="591674"/>
                </a:cubicBezTo>
                <a:cubicBezTo>
                  <a:pt x="1197864" y="597770"/>
                  <a:pt x="1203675" y="603011"/>
                  <a:pt x="1205992" y="609962"/>
                </a:cubicBezTo>
                <a:cubicBezTo>
                  <a:pt x="1208024" y="616058"/>
                  <a:pt x="1208074" y="623232"/>
                  <a:pt x="1212088" y="628250"/>
                </a:cubicBezTo>
                <a:cubicBezTo>
                  <a:pt x="1216665" y="633971"/>
                  <a:pt x="1224280" y="636378"/>
                  <a:pt x="1230376" y="640442"/>
                </a:cubicBezTo>
                <a:cubicBezTo>
                  <a:pt x="1234440" y="652634"/>
                  <a:pt x="1235439" y="666325"/>
                  <a:pt x="1242568" y="677018"/>
                </a:cubicBezTo>
                <a:cubicBezTo>
                  <a:pt x="1246632" y="683114"/>
                  <a:pt x="1251784" y="688611"/>
                  <a:pt x="1254760" y="695306"/>
                </a:cubicBezTo>
                <a:cubicBezTo>
                  <a:pt x="1259979" y="707050"/>
                  <a:pt x="1263835" y="719414"/>
                  <a:pt x="1266952" y="731882"/>
                </a:cubicBezTo>
                <a:cubicBezTo>
                  <a:pt x="1268984" y="740010"/>
                  <a:pt x="1269748" y="748565"/>
                  <a:pt x="1273048" y="756266"/>
                </a:cubicBezTo>
                <a:cubicBezTo>
                  <a:pt x="1275934" y="763000"/>
                  <a:pt x="1281963" y="768001"/>
                  <a:pt x="1285240" y="774554"/>
                </a:cubicBezTo>
                <a:cubicBezTo>
                  <a:pt x="1288114" y="780301"/>
                  <a:pt x="1288215" y="787225"/>
                  <a:pt x="1291336" y="792842"/>
                </a:cubicBezTo>
                <a:cubicBezTo>
                  <a:pt x="1298452" y="805651"/>
                  <a:pt x="1311086" y="815517"/>
                  <a:pt x="1315720" y="829418"/>
                </a:cubicBezTo>
                <a:cubicBezTo>
                  <a:pt x="1326315" y="861202"/>
                  <a:pt x="1313982" y="836678"/>
                  <a:pt x="1340104" y="859898"/>
                </a:cubicBezTo>
                <a:cubicBezTo>
                  <a:pt x="1352991" y="871353"/>
                  <a:pt x="1376680" y="896474"/>
                  <a:pt x="1376680" y="896474"/>
                </a:cubicBezTo>
                <a:lnTo>
                  <a:pt x="1388872" y="933050"/>
                </a:lnTo>
                <a:lnTo>
                  <a:pt x="1394968" y="951338"/>
                </a:lnTo>
                <a:cubicBezTo>
                  <a:pt x="1392936" y="963530"/>
                  <a:pt x="1393626" y="976505"/>
                  <a:pt x="1388872" y="987914"/>
                </a:cubicBezTo>
                <a:cubicBezTo>
                  <a:pt x="1376806" y="1016873"/>
                  <a:pt x="1371424" y="1025541"/>
                  <a:pt x="1346200" y="1030586"/>
                </a:cubicBezTo>
                <a:cubicBezTo>
                  <a:pt x="1332111" y="1033404"/>
                  <a:pt x="1317701" y="1034320"/>
                  <a:pt x="1303528" y="1036682"/>
                </a:cubicBezTo>
                <a:cubicBezTo>
                  <a:pt x="1293308" y="1038385"/>
                  <a:pt x="1283242" y="1040925"/>
                  <a:pt x="1273048" y="1042778"/>
                </a:cubicBezTo>
                <a:cubicBezTo>
                  <a:pt x="1260887" y="1044989"/>
                  <a:pt x="1248463" y="1045876"/>
                  <a:pt x="1236472" y="1048874"/>
                </a:cubicBezTo>
                <a:cubicBezTo>
                  <a:pt x="1145476" y="1071623"/>
                  <a:pt x="1237651" y="1049240"/>
                  <a:pt x="1181608" y="1073258"/>
                </a:cubicBezTo>
                <a:cubicBezTo>
                  <a:pt x="1173907" y="1076558"/>
                  <a:pt x="1165403" y="1077537"/>
                  <a:pt x="1157224" y="1079354"/>
                </a:cubicBezTo>
                <a:cubicBezTo>
                  <a:pt x="1121318" y="1087333"/>
                  <a:pt x="1120204" y="1086268"/>
                  <a:pt x="1077976" y="1091546"/>
                </a:cubicBezTo>
                <a:lnTo>
                  <a:pt x="1041400" y="1103738"/>
                </a:lnTo>
                <a:cubicBezTo>
                  <a:pt x="1035304" y="1105770"/>
                  <a:pt x="1028459" y="1106270"/>
                  <a:pt x="1023112" y="1109834"/>
                </a:cubicBezTo>
                <a:cubicBezTo>
                  <a:pt x="1010920" y="1117962"/>
                  <a:pt x="1000751" y="1130664"/>
                  <a:pt x="986536" y="1134218"/>
                </a:cubicBezTo>
                <a:cubicBezTo>
                  <a:pt x="978408" y="1136250"/>
                  <a:pt x="970208" y="1138012"/>
                  <a:pt x="962152" y="1140314"/>
                </a:cubicBezTo>
                <a:cubicBezTo>
                  <a:pt x="955973" y="1142079"/>
                  <a:pt x="950225" y="1145501"/>
                  <a:pt x="943864" y="1146410"/>
                </a:cubicBezTo>
                <a:cubicBezTo>
                  <a:pt x="921645" y="1149584"/>
                  <a:pt x="899115" y="1150027"/>
                  <a:pt x="876808" y="1152506"/>
                </a:cubicBezTo>
                <a:cubicBezTo>
                  <a:pt x="862527" y="1154093"/>
                  <a:pt x="848360" y="1156570"/>
                  <a:pt x="834136" y="1158602"/>
                </a:cubicBezTo>
                <a:cubicBezTo>
                  <a:pt x="763703" y="1205557"/>
                  <a:pt x="812195" y="1182254"/>
                  <a:pt x="675640" y="1189082"/>
                </a:cubicBezTo>
                <a:cubicBezTo>
                  <a:pt x="663448" y="1187050"/>
                  <a:pt x="649545" y="1189537"/>
                  <a:pt x="639064" y="1182986"/>
                </a:cubicBezTo>
                <a:cubicBezTo>
                  <a:pt x="631358" y="1178170"/>
                  <a:pt x="633298" y="1165028"/>
                  <a:pt x="626872" y="1158602"/>
                </a:cubicBezTo>
                <a:cubicBezTo>
                  <a:pt x="622328" y="1154058"/>
                  <a:pt x="614680" y="1154538"/>
                  <a:pt x="608584" y="1152506"/>
                </a:cubicBezTo>
                <a:cubicBezTo>
                  <a:pt x="588654" y="1092717"/>
                  <a:pt x="595325" y="1128737"/>
                  <a:pt x="602488" y="1042778"/>
                </a:cubicBezTo>
                <a:cubicBezTo>
                  <a:pt x="600456" y="1022458"/>
                  <a:pt x="603371" y="1001010"/>
                  <a:pt x="596392" y="981818"/>
                </a:cubicBezTo>
                <a:cubicBezTo>
                  <a:pt x="594196" y="975779"/>
                  <a:pt x="583122" y="979736"/>
                  <a:pt x="578104" y="975722"/>
                </a:cubicBezTo>
                <a:cubicBezTo>
                  <a:pt x="572383" y="971145"/>
                  <a:pt x="571093" y="962615"/>
                  <a:pt x="565912" y="957434"/>
                </a:cubicBezTo>
                <a:cubicBezTo>
                  <a:pt x="560731" y="952253"/>
                  <a:pt x="553252" y="949932"/>
                  <a:pt x="547624" y="945242"/>
                </a:cubicBezTo>
                <a:cubicBezTo>
                  <a:pt x="541001" y="939723"/>
                  <a:pt x="536509" y="931736"/>
                  <a:pt x="529336" y="926954"/>
                </a:cubicBezTo>
                <a:cubicBezTo>
                  <a:pt x="523989" y="923390"/>
                  <a:pt x="516795" y="923732"/>
                  <a:pt x="511048" y="920858"/>
                </a:cubicBezTo>
                <a:cubicBezTo>
                  <a:pt x="493728" y="912198"/>
                  <a:pt x="494172" y="904759"/>
                  <a:pt x="474472" y="902570"/>
                </a:cubicBezTo>
                <a:cubicBezTo>
                  <a:pt x="444111" y="899197"/>
                  <a:pt x="413512" y="898506"/>
                  <a:pt x="383032" y="896474"/>
                </a:cubicBezTo>
                <a:cubicBezTo>
                  <a:pt x="365050" y="884486"/>
                  <a:pt x="361124" y="883595"/>
                  <a:pt x="346456" y="865994"/>
                </a:cubicBezTo>
                <a:cubicBezTo>
                  <a:pt x="341766" y="860366"/>
                  <a:pt x="339445" y="852887"/>
                  <a:pt x="334264" y="847706"/>
                </a:cubicBezTo>
                <a:cubicBezTo>
                  <a:pt x="320231" y="833673"/>
                  <a:pt x="310246" y="834082"/>
                  <a:pt x="291592" y="829418"/>
                </a:cubicBezTo>
                <a:cubicBezTo>
                  <a:pt x="266935" y="832500"/>
                  <a:pt x="225391" y="837404"/>
                  <a:pt x="200152" y="841610"/>
                </a:cubicBezTo>
                <a:cubicBezTo>
                  <a:pt x="189932" y="843313"/>
                  <a:pt x="179832" y="845674"/>
                  <a:pt x="169672" y="847706"/>
                </a:cubicBezTo>
                <a:cubicBezTo>
                  <a:pt x="147320" y="845674"/>
                  <a:pt x="124835" y="844784"/>
                  <a:pt x="102616" y="841610"/>
                </a:cubicBezTo>
                <a:cubicBezTo>
                  <a:pt x="96255" y="840701"/>
                  <a:pt x="89346" y="839528"/>
                  <a:pt x="84328" y="835514"/>
                </a:cubicBezTo>
                <a:cubicBezTo>
                  <a:pt x="78607" y="830937"/>
                  <a:pt x="75112" y="823921"/>
                  <a:pt x="72136" y="817226"/>
                </a:cubicBezTo>
                <a:cubicBezTo>
                  <a:pt x="66917" y="805482"/>
                  <a:pt x="59944" y="780650"/>
                  <a:pt x="59944" y="780650"/>
                </a:cubicBezTo>
                <a:cubicBezTo>
                  <a:pt x="85178" y="742799"/>
                  <a:pt x="66629" y="776818"/>
                  <a:pt x="78232" y="701402"/>
                </a:cubicBezTo>
                <a:cubicBezTo>
                  <a:pt x="81637" y="679270"/>
                  <a:pt x="86473" y="684919"/>
                  <a:pt x="96520" y="664826"/>
                </a:cubicBezTo>
                <a:cubicBezTo>
                  <a:pt x="99394" y="659079"/>
                  <a:pt x="100584" y="652634"/>
                  <a:pt x="102616" y="646538"/>
                </a:cubicBezTo>
                <a:cubicBezTo>
                  <a:pt x="100584" y="611994"/>
                  <a:pt x="99963" y="577338"/>
                  <a:pt x="96520" y="542906"/>
                </a:cubicBezTo>
                <a:cubicBezTo>
                  <a:pt x="95881" y="536512"/>
                  <a:pt x="91982" y="530852"/>
                  <a:pt x="90424" y="524618"/>
                </a:cubicBezTo>
                <a:cubicBezTo>
                  <a:pt x="87911" y="514566"/>
                  <a:pt x="87054" y="504134"/>
                  <a:pt x="84328" y="494138"/>
                </a:cubicBezTo>
                <a:lnTo>
                  <a:pt x="66040" y="439274"/>
                </a:lnTo>
                <a:cubicBezTo>
                  <a:pt x="52105" y="397470"/>
                  <a:pt x="68560" y="449356"/>
                  <a:pt x="53848" y="390506"/>
                </a:cubicBezTo>
                <a:cubicBezTo>
                  <a:pt x="52290" y="384272"/>
                  <a:pt x="49784" y="378314"/>
                  <a:pt x="47752" y="372218"/>
                </a:cubicBezTo>
                <a:cubicBezTo>
                  <a:pt x="45720" y="327514"/>
                  <a:pt x="46423" y="282601"/>
                  <a:pt x="41656" y="238106"/>
                </a:cubicBezTo>
                <a:cubicBezTo>
                  <a:pt x="40287" y="225328"/>
                  <a:pt x="33528" y="213722"/>
                  <a:pt x="29464" y="201530"/>
                </a:cubicBezTo>
                <a:lnTo>
                  <a:pt x="23368" y="183242"/>
                </a:lnTo>
                <a:lnTo>
                  <a:pt x="17272" y="164954"/>
                </a:lnTo>
                <a:cubicBezTo>
                  <a:pt x="15240" y="140570"/>
                  <a:pt x="14410" y="116056"/>
                  <a:pt x="11176" y="91802"/>
                </a:cubicBezTo>
                <a:cubicBezTo>
                  <a:pt x="10327" y="85433"/>
                  <a:pt x="5080" y="79940"/>
                  <a:pt x="5080" y="73514"/>
                </a:cubicBezTo>
                <a:cubicBezTo>
                  <a:pt x="5080" y="65136"/>
                  <a:pt x="0" y="65386"/>
                  <a:pt x="11176" y="61322"/>
                </a:cubicBezTo>
                <a:close/>
              </a:path>
            </a:pathLst>
          </a:custGeom>
          <a:solidFill>
            <a:srgbClr val="00B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American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River North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76573" y="2009741"/>
            <a:ext cx="1615440" cy="1924874"/>
          </a:xfrm>
          <a:custGeom>
            <a:avLst/>
            <a:gdLst>
              <a:gd name="connsiteX0" fmla="*/ 658368 w 1615440"/>
              <a:gd name="connsiteY0" fmla="*/ 1865376 h 1924874"/>
              <a:gd name="connsiteX1" fmla="*/ 621792 w 1615440"/>
              <a:gd name="connsiteY1" fmla="*/ 1853184 h 1924874"/>
              <a:gd name="connsiteX2" fmla="*/ 597408 w 1615440"/>
              <a:gd name="connsiteY2" fmla="*/ 1859280 h 1924874"/>
              <a:gd name="connsiteX3" fmla="*/ 566928 w 1615440"/>
              <a:gd name="connsiteY3" fmla="*/ 1865376 h 1924874"/>
              <a:gd name="connsiteX4" fmla="*/ 530352 w 1615440"/>
              <a:gd name="connsiteY4" fmla="*/ 1877568 h 1924874"/>
              <a:gd name="connsiteX5" fmla="*/ 512064 w 1615440"/>
              <a:gd name="connsiteY5" fmla="*/ 1883664 h 1924874"/>
              <a:gd name="connsiteX6" fmla="*/ 493776 w 1615440"/>
              <a:gd name="connsiteY6" fmla="*/ 1895856 h 1924874"/>
              <a:gd name="connsiteX7" fmla="*/ 438912 w 1615440"/>
              <a:gd name="connsiteY7" fmla="*/ 1920240 h 1924874"/>
              <a:gd name="connsiteX8" fmla="*/ 402336 w 1615440"/>
              <a:gd name="connsiteY8" fmla="*/ 1908048 h 1924874"/>
              <a:gd name="connsiteX9" fmla="*/ 353568 w 1615440"/>
              <a:gd name="connsiteY9" fmla="*/ 1853184 h 1924874"/>
              <a:gd name="connsiteX10" fmla="*/ 347472 w 1615440"/>
              <a:gd name="connsiteY10" fmla="*/ 1834896 h 1924874"/>
              <a:gd name="connsiteX11" fmla="*/ 335280 w 1615440"/>
              <a:gd name="connsiteY11" fmla="*/ 1816608 h 1924874"/>
              <a:gd name="connsiteX12" fmla="*/ 304800 w 1615440"/>
              <a:gd name="connsiteY12" fmla="*/ 1761744 h 1924874"/>
              <a:gd name="connsiteX13" fmla="*/ 286512 w 1615440"/>
              <a:gd name="connsiteY13" fmla="*/ 1749552 h 1924874"/>
              <a:gd name="connsiteX14" fmla="*/ 274320 w 1615440"/>
              <a:gd name="connsiteY14" fmla="*/ 1731264 h 1924874"/>
              <a:gd name="connsiteX15" fmla="*/ 219456 w 1615440"/>
              <a:gd name="connsiteY15" fmla="*/ 1706880 h 1924874"/>
              <a:gd name="connsiteX16" fmla="*/ 201168 w 1615440"/>
              <a:gd name="connsiteY16" fmla="*/ 1700784 h 1924874"/>
              <a:gd name="connsiteX17" fmla="*/ 182880 w 1615440"/>
              <a:gd name="connsiteY17" fmla="*/ 1682496 h 1924874"/>
              <a:gd name="connsiteX18" fmla="*/ 164592 w 1615440"/>
              <a:gd name="connsiteY18" fmla="*/ 1670304 h 1924874"/>
              <a:gd name="connsiteX19" fmla="*/ 121920 w 1615440"/>
              <a:gd name="connsiteY19" fmla="*/ 1627632 h 1924874"/>
              <a:gd name="connsiteX20" fmla="*/ 97536 w 1615440"/>
              <a:gd name="connsiteY20" fmla="*/ 1609344 h 1924874"/>
              <a:gd name="connsiteX21" fmla="*/ 79248 w 1615440"/>
              <a:gd name="connsiteY21" fmla="*/ 1603248 h 1924874"/>
              <a:gd name="connsiteX22" fmla="*/ 42672 w 1615440"/>
              <a:gd name="connsiteY22" fmla="*/ 1572768 h 1924874"/>
              <a:gd name="connsiteX23" fmla="*/ 18288 w 1615440"/>
              <a:gd name="connsiteY23" fmla="*/ 1517904 h 1924874"/>
              <a:gd name="connsiteX24" fmla="*/ 12192 w 1615440"/>
              <a:gd name="connsiteY24" fmla="*/ 1499616 h 1924874"/>
              <a:gd name="connsiteX25" fmla="*/ 6096 w 1615440"/>
              <a:gd name="connsiteY25" fmla="*/ 1481328 h 1924874"/>
              <a:gd name="connsiteX26" fmla="*/ 0 w 1615440"/>
              <a:gd name="connsiteY26" fmla="*/ 1456944 h 1924874"/>
              <a:gd name="connsiteX27" fmla="*/ 6096 w 1615440"/>
              <a:gd name="connsiteY27" fmla="*/ 1402080 h 1924874"/>
              <a:gd name="connsiteX28" fmla="*/ 12192 w 1615440"/>
              <a:gd name="connsiteY28" fmla="*/ 1383792 h 1924874"/>
              <a:gd name="connsiteX29" fmla="*/ 30480 w 1615440"/>
              <a:gd name="connsiteY29" fmla="*/ 1371600 h 1924874"/>
              <a:gd name="connsiteX30" fmla="*/ 36576 w 1615440"/>
              <a:gd name="connsiteY30" fmla="*/ 1353312 h 1924874"/>
              <a:gd name="connsiteX31" fmla="*/ 91440 w 1615440"/>
              <a:gd name="connsiteY31" fmla="*/ 1328928 h 1924874"/>
              <a:gd name="connsiteX32" fmla="*/ 109728 w 1615440"/>
              <a:gd name="connsiteY32" fmla="*/ 1316736 h 1924874"/>
              <a:gd name="connsiteX33" fmla="*/ 140208 w 1615440"/>
              <a:gd name="connsiteY33" fmla="*/ 1286256 h 1924874"/>
              <a:gd name="connsiteX34" fmla="*/ 152400 w 1615440"/>
              <a:gd name="connsiteY34" fmla="*/ 1267968 h 1924874"/>
              <a:gd name="connsiteX35" fmla="*/ 170688 w 1615440"/>
              <a:gd name="connsiteY35" fmla="*/ 1261872 h 1924874"/>
              <a:gd name="connsiteX36" fmla="*/ 188976 w 1615440"/>
              <a:gd name="connsiteY36" fmla="*/ 1249680 h 1924874"/>
              <a:gd name="connsiteX37" fmla="*/ 231648 w 1615440"/>
              <a:gd name="connsiteY37" fmla="*/ 1207008 h 1924874"/>
              <a:gd name="connsiteX38" fmla="*/ 262128 w 1615440"/>
              <a:gd name="connsiteY38" fmla="*/ 1158240 h 1924874"/>
              <a:gd name="connsiteX39" fmla="*/ 268224 w 1615440"/>
              <a:gd name="connsiteY39" fmla="*/ 1139952 h 1924874"/>
              <a:gd name="connsiteX40" fmla="*/ 292608 w 1615440"/>
              <a:gd name="connsiteY40" fmla="*/ 1103376 h 1924874"/>
              <a:gd name="connsiteX41" fmla="*/ 298704 w 1615440"/>
              <a:gd name="connsiteY41" fmla="*/ 920496 h 1924874"/>
              <a:gd name="connsiteX42" fmla="*/ 316992 w 1615440"/>
              <a:gd name="connsiteY42" fmla="*/ 883920 h 1924874"/>
              <a:gd name="connsiteX43" fmla="*/ 335280 w 1615440"/>
              <a:gd name="connsiteY43" fmla="*/ 871728 h 1924874"/>
              <a:gd name="connsiteX44" fmla="*/ 353568 w 1615440"/>
              <a:gd name="connsiteY44" fmla="*/ 865632 h 1924874"/>
              <a:gd name="connsiteX45" fmla="*/ 377952 w 1615440"/>
              <a:gd name="connsiteY45" fmla="*/ 829056 h 1924874"/>
              <a:gd name="connsiteX46" fmla="*/ 396240 w 1615440"/>
              <a:gd name="connsiteY46" fmla="*/ 768096 h 1924874"/>
              <a:gd name="connsiteX47" fmla="*/ 402336 w 1615440"/>
              <a:gd name="connsiteY47" fmla="*/ 725424 h 1924874"/>
              <a:gd name="connsiteX48" fmla="*/ 426720 w 1615440"/>
              <a:gd name="connsiteY48" fmla="*/ 682752 h 1924874"/>
              <a:gd name="connsiteX49" fmla="*/ 438912 w 1615440"/>
              <a:gd name="connsiteY49" fmla="*/ 646176 h 1924874"/>
              <a:gd name="connsiteX50" fmla="*/ 432816 w 1615440"/>
              <a:gd name="connsiteY50" fmla="*/ 627888 h 1924874"/>
              <a:gd name="connsiteX51" fmla="*/ 396240 w 1615440"/>
              <a:gd name="connsiteY51" fmla="*/ 609600 h 1924874"/>
              <a:gd name="connsiteX52" fmla="*/ 371856 w 1615440"/>
              <a:gd name="connsiteY52" fmla="*/ 573024 h 1924874"/>
              <a:gd name="connsiteX53" fmla="*/ 365760 w 1615440"/>
              <a:gd name="connsiteY53" fmla="*/ 554736 h 1924874"/>
              <a:gd name="connsiteX54" fmla="*/ 341376 w 1615440"/>
              <a:gd name="connsiteY54" fmla="*/ 518160 h 1924874"/>
              <a:gd name="connsiteX55" fmla="*/ 335280 w 1615440"/>
              <a:gd name="connsiteY55" fmla="*/ 499872 h 1924874"/>
              <a:gd name="connsiteX56" fmla="*/ 304800 w 1615440"/>
              <a:gd name="connsiteY56" fmla="*/ 445008 h 1924874"/>
              <a:gd name="connsiteX57" fmla="*/ 310896 w 1615440"/>
              <a:gd name="connsiteY57" fmla="*/ 396240 h 1924874"/>
              <a:gd name="connsiteX58" fmla="*/ 341376 w 1615440"/>
              <a:gd name="connsiteY58" fmla="*/ 390144 h 1924874"/>
              <a:gd name="connsiteX59" fmla="*/ 359664 w 1615440"/>
              <a:gd name="connsiteY59" fmla="*/ 377952 h 1924874"/>
              <a:gd name="connsiteX60" fmla="*/ 384048 w 1615440"/>
              <a:gd name="connsiteY60" fmla="*/ 371856 h 1924874"/>
              <a:gd name="connsiteX61" fmla="*/ 402336 w 1615440"/>
              <a:gd name="connsiteY61" fmla="*/ 365760 h 1924874"/>
              <a:gd name="connsiteX62" fmla="*/ 414528 w 1615440"/>
              <a:gd name="connsiteY62" fmla="*/ 347472 h 1924874"/>
              <a:gd name="connsiteX63" fmla="*/ 457200 w 1615440"/>
              <a:gd name="connsiteY63" fmla="*/ 329184 h 1924874"/>
              <a:gd name="connsiteX64" fmla="*/ 499872 w 1615440"/>
              <a:gd name="connsiteY64" fmla="*/ 310896 h 1924874"/>
              <a:gd name="connsiteX65" fmla="*/ 518160 w 1615440"/>
              <a:gd name="connsiteY65" fmla="*/ 298704 h 1924874"/>
              <a:gd name="connsiteX66" fmla="*/ 536448 w 1615440"/>
              <a:gd name="connsiteY66" fmla="*/ 292608 h 1924874"/>
              <a:gd name="connsiteX67" fmla="*/ 573024 w 1615440"/>
              <a:gd name="connsiteY67" fmla="*/ 268224 h 1924874"/>
              <a:gd name="connsiteX68" fmla="*/ 585216 w 1615440"/>
              <a:gd name="connsiteY68" fmla="*/ 249936 h 1924874"/>
              <a:gd name="connsiteX69" fmla="*/ 621792 w 1615440"/>
              <a:gd name="connsiteY69" fmla="*/ 225552 h 1924874"/>
              <a:gd name="connsiteX70" fmla="*/ 633984 w 1615440"/>
              <a:gd name="connsiteY70" fmla="*/ 201168 h 1924874"/>
              <a:gd name="connsiteX71" fmla="*/ 652272 w 1615440"/>
              <a:gd name="connsiteY71" fmla="*/ 195072 h 1924874"/>
              <a:gd name="connsiteX72" fmla="*/ 658368 w 1615440"/>
              <a:gd name="connsiteY72" fmla="*/ 176784 h 1924874"/>
              <a:gd name="connsiteX73" fmla="*/ 719328 w 1615440"/>
              <a:gd name="connsiteY73" fmla="*/ 146304 h 1924874"/>
              <a:gd name="connsiteX74" fmla="*/ 768096 w 1615440"/>
              <a:gd name="connsiteY74" fmla="*/ 140208 h 1924874"/>
              <a:gd name="connsiteX75" fmla="*/ 804672 w 1615440"/>
              <a:gd name="connsiteY75" fmla="*/ 121920 h 1924874"/>
              <a:gd name="connsiteX76" fmla="*/ 822960 w 1615440"/>
              <a:gd name="connsiteY76" fmla="*/ 109728 h 1924874"/>
              <a:gd name="connsiteX77" fmla="*/ 859536 w 1615440"/>
              <a:gd name="connsiteY77" fmla="*/ 97536 h 1924874"/>
              <a:gd name="connsiteX78" fmla="*/ 877824 w 1615440"/>
              <a:gd name="connsiteY78" fmla="*/ 91440 h 1924874"/>
              <a:gd name="connsiteX79" fmla="*/ 914400 w 1615440"/>
              <a:gd name="connsiteY79" fmla="*/ 73152 h 1924874"/>
              <a:gd name="connsiteX80" fmla="*/ 926592 w 1615440"/>
              <a:gd name="connsiteY80" fmla="*/ 54864 h 1924874"/>
              <a:gd name="connsiteX81" fmla="*/ 944880 w 1615440"/>
              <a:gd name="connsiteY81" fmla="*/ 48768 h 1924874"/>
              <a:gd name="connsiteX82" fmla="*/ 969264 w 1615440"/>
              <a:gd name="connsiteY82" fmla="*/ 18288 h 1924874"/>
              <a:gd name="connsiteX83" fmla="*/ 1005840 w 1615440"/>
              <a:gd name="connsiteY83" fmla="*/ 6096 h 1924874"/>
              <a:gd name="connsiteX84" fmla="*/ 1024128 w 1615440"/>
              <a:gd name="connsiteY84" fmla="*/ 0 h 1924874"/>
              <a:gd name="connsiteX85" fmla="*/ 1066800 w 1615440"/>
              <a:gd name="connsiteY85" fmla="*/ 12192 h 1924874"/>
              <a:gd name="connsiteX86" fmla="*/ 1072896 w 1615440"/>
              <a:gd name="connsiteY86" fmla="*/ 30480 h 1924874"/>
              <a:gd name="connsiteX87" fmla="*/ 1127760 w 1615440"/>
              <a:gd name="connsiteY87" fmla="*/ 60960 h 1924874"/>
              <a:gd name="connsiteX88" fmla="*/ 1170432 w 1615440"/>
              <a:gd name="connsiteY88" fmla="*/ 115824 h 1924874"/>
              <a:gd name="connsiteX89" fmla="*/ 1182624 w 1615440"/>
              <a:gd name="connsiteY89" fmla="*/ 134112 h 1924874"/>
              <a:gd name="connsiteX90" fmla="*/ 1194816 w 1615440"/>
              <a:gd name="connsiteY90" fmla="*/ 152400 h 1924874"/>
              <a:gd name="connsiteX91" fmla="*/ 1207008 w 1615440"/>
              <a:gd name="connsiteY91" fmla="*/ 188976 h 1924874"/>
              <a:gd name="connsiteX92" fmla="*/ 1231392 w 1615440"/>
              <a:gd name="connsiteY92" fmla="*/ 225552 h 1924874"/>
              <a:gd name="connsiteX93" fmla="*/ 1261872 w 1615440"/>
              <a:gd name="connsiteY93" fmla="*/ 280416 h 1924874"/>
              <a:gd name="connsiteX94" fmla="*/ 1304544 w 1615440"/>
              <a:gd name="connsiteY94" fmla="*/ 335280 h 1924874"/>
              <a:gd name="connsiteX95" fmla="*/ 1316736 w 1615440"/>
              <a:gd name="connsiteY95" fmla="*/ 353568 h 1924874"/>
              <a:gd name="connsiteX96" fmla="*/ 1328928 w 1615440"/>
              <a:gd name="connsiteY96" fmla="*/ 371856 h 1924874"/>
              <a:gd name="connsiteX97" fmla="*/ 1341120 w 1615440"/>
              <a:gd name="connsiteY97" fmla="*/ 426720 h 1924874"/>
              <a:gd name="connsiteX98" fmla="*/ 1347216 w 1615440"/>
              <a:gd name="connsiteY98" fmla="*/ 475488 h 1924874"/>
              <a:gd name="connsiteX99" fmla="*/ 1371600 w 1615440"/>
              <a:gd name="connsiteY99" fmla="*/ 530352 h 1924874"/>
              <a:gd name="connsiteX100" fmla="*/ 1389888 w 1615440"/>
              <a:gd name="connsiteY100" fmla="*/ 603504 h 1924874"/>
              <a:gd name="connsiteX101" fmla="*/ 1402080 w 1615440"/>
              <a:gd name="connsiteY101" fmla="*/ 640080 h 1924874"/>
              <a:gd name="connsiteX102" fmla="*/ 1414272 w 1615440"/>
              <a:gd name="connsiteY102" fmla="*/ 658368 h 1924874"/>
              <a:gd name="connsiteX103" fmla="*/ 1426464 w 1615440"/>
              <a:gd name="connsiteY103" fmla="*/ 694944 h 1924874"/>
              <a:gd name="connsiteX104" fmla="*/ 1432560 w 1615440"/>
              <a:gd name="connsiteY104" fmla="*/ 713232 h 1924874"/>
              <a:gd name="connsiteX105" fmla="*/ 1438656 w 1615440"/>
              <a:gd name="connsiteY105" fmla="*/ 731520 h 1924874"/>
              <a:gd name="connsiteX106" fmla="*/ 1444752 w 1615440"/>
              <a:gd name="connsiteY106" fmla="*/ 749808 h 1924874"/>
              <a:gd name="connsiteX107" fmla="*/ 1463040 w 1615440"/>
              <a:gd name="connsiteY107" fmla="*/ 786384 h 1924874"/>
              <a:gd name="connsiteX108" fmla="*/ 1463040 w 1615440"/>
              <a:gd name="connsiteY108" fmla="*/ 1005840 h 1924874"/>
              <a:gd name="connsiteX109" fmla="*/ 1481328 w 1615440"/>
              <a:gd name="connsiteY109" fmla="*/ 1048512 h 1924874"/>
              <a:gd name="connsiteX110" fmla="*/ 1493520 w 1615440"/>
              <a:gd name="connsiteY110" fmla="*/ 1085088 h 1924874"/>
              <a:gd name="connsiteX111" fmla="*/ 1499616 w 1615440"/>
              <a:gd name="connsiteY111" fmla="*/ 1103376 h 1924874"/>
              <a:gd name="connsiteX112" fmla="*/ 1505712 w 1615440"/>
              <a:gd name="connsiteY112" fmla="*/ 1170432 h 1924874"/>
              <a:gd name="connsiteX113" fmla="*/ 1517904 w 1615440"/>
              <a:gd name="connsiteY113" fmla="*/ 1231392 h 1924874"/>
              <a:gd name="connsiteX114" fmla="*/ 1530096 w 1615440"/>
              <a:gd name="connsiteY114" fmla="*/ 1280160 h 1924874"/>
              <a:gd name="connsiteX115" fmla="*/ 1517904 w 1615440"/>
              <a:gd name="connsiteY115" fmla="*/ 1359408 h 1924874"/>
              <a:gd name="connsiteX116" fmla="*/ 1530096 w 1615440"/>
              <a:gd name="connsiteY116" fmla="*/ 1463040 h 1924874"/>
              <a:gd name="connsiteX117" fmla="*/ 1517904 w 1615440"/>
              <a:gd name="connsiteY117" fmla="*/ 1536192 h 1924874"/>
              <a:gd name="connsiteX118" fmla="*/ 1524000 w 1615440"/>
              <a:gd name="connsiteY118" fmla="*/ 1572768 h 1924874"/>
              <a:gd name="connsiteX119" fmla="*/ 1578864 w 1615440"/>
              <a:gd name="connsiteY119" fmla="*/ 1609344 h 1924874"/>
              <a:gd name="connsiteX120" fmla="*/ 1597152 w 1615440"/>
              <a:gd name="connsiteY120" fmla="*/ 1621536 h 1924874"/>
              <a:gd name="connsiteX121" fmla="*/ 1615440 w 1615440"/>
              <a:gd name="connsiteY121" fmla="*/ 1639824 h 19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615440" h="1924874">
                <a:moveTo>
                  <a:pt x="658368" y="1865376"/>
                </a:moveTo>
                <a:cubicBezTo>
                  <a:pt x="646176" y="1861312"/>
                  <a:pt x="634260" y="1850067"/>
                  <a:pt x="621792" y="1853184"/>
                </a:cubicBezTo>
                <a:cubicBezTo>
                  <a:pt x="613664" y="1855216"/>
                  <a:pt x="605587" y="1857463"/>
                  <a:pt x="597408" y="1859280"/>
                </a:cubicBezTo>
                <a:cubicBezTo>
                  <a:pt x="587294" y="1861528"/>
                  <a:pt x="576924" y="1862650"/>
                  <a:pt x="566928" y="1865376"/>
                </a:cubicBezTo>
                <a:cubicBezTo>
                  <a:pt x="554529" y="1868757"/>
                  <a:pt x="542544" y="1873504"/>
                  <a:pt x="530352" y="1877568"/>
                </a:cubicBezTo>
                <a:cubicBezTo>
                  <a:pt x="524256" y="1879600"/>
                  <a:pt x="517411" y="1880100"/>
                  <a:pt x="512064" y="1883664"/>
                </a:cubicBezTo>
                <a:cubicBezTo>
                  <a:pt x="505968" y="1887728"/>
                  <a:pt x="500471" y="1892880"/>
                  <a:pt x="493776" y="1895856"/>
                </a:cubicBezTo>
                <a:cubicBezTo>
                  <a:pt x="428486" y="1924874"/>
                  <a:pt x="480300" y="1892648"/>
                  <a:pt x="438912" y="1920240"/>
                </a:cubicBezTo>
                <a:cubicBezTo>
                  <a:pt x="426720" y="1916176"/>
                  <a:pt x="411423" y="1917135"/>
                  <a:pt x="402336" y="1908048"/>
                </a:cubicBezTo>
                <a:cubicBezTo>
                  <a:pt x="386180" y="1891892"/>
                  <a:pt x="364446" y="1874940"/>
                  <a:pt x="353568" y="1853184"/>
                </a:cubicBezTo>
                <a:cubicBezTo>
                  <a:pt x="350694" y="1847437"/>
                  <a:pt x="350346" y="1840643"/>
                  <a:pt x="347472" y="1834896"/>
                </a:cubicBezTo>
                <a:cubicBezTo>
                  <a:pt x="344195" y="1828343"/>
                  <a:pt x="338557" y="1823161"/>
                  <a:pt x="335280" y="1816608"/>
                </a:cubicBezTo>
                <a:cubicBezTo>
                  <a:pt x="324163" y="1794374"/>
                  <a:pt x="333631" y="1780965"/>
                  <a:pt x="304800" y="1761744"/>
                </a:cubicBezTo>
                <a:lnTo>
                  <a:pt x="286512" y="1749552"/>
                </a:lnTo>
                <a:cubicBezTo>
                  <a:pt x="282448" y="1743456"/>
                  <a:pt x="279501" y="1736445"/>
                  <a:pt x="274320" y="1731264"/>
                </a:cubicBezTo>
                <a:cubicBezTo>
                  <a:pt x="259829" y="1716773"/>
                  <a:pt x="237564" y="1712916"/>
                  <a:pt x="219456" y="1706880"/>
                </a:cubicBezTo>
                <a:lnTo>
                  <a:pt x="201168" y="1700784"/>
                </a:lnTo>
                <a:cubicBezTo>
                  <a:pt x="195072" y="1694688"/>
                  <a:pt x="189503" y="1688015"/>
                  <a:pt x="182880" y="1682496"/>
                </a:cubicBezTo>
                <a:cubicBezTo>
                  <a:pt x="177252" y="1677806"/>
                  <a:pt x="169417" y="1675818"/>
                  <a:pt x="164592" y="1670304"/>
                </a:cubicBezTo>
                <a:cubicBezTo>
                  <a:pt x="124313" y="1624271"/>
                  <a:pt x="159516" y="1640164"/>
                  <a:pt x="121920" y="1627632"/>
                </a:cubicBezTo>
                <a:cubicBezTo>
                  <a:pt x="113792" y="1621536"/>
                  <a:pt x="106357" y="1614385"/>
                  <a:pt x="97536" y="1609344"/>
                </a:cubicBezTo>
                <a:cubicBezTo>
                  <a:pt x="91957" y="1606156"/>
                  <a:pt x="84995" y="1606122"/>
                  <a:pt x="79248" y="1603248"/>
                </a:cubicBezTo>
                <a:cubicBezTo>
                  <a:pt x="65547" y="1596398"/>
                  <a:pt x="52302" y="1584324"/>
                  <a:pt x="42672" y="1572768"/>
                </a:cubicBezTo>
                <a:cubicBezTo>
                  <a:pt x="26571" y="1553447"/>
                  <a:pt x="27148" y="1544485"/>
                  <a:pt x="18288" y="1517904"/>
                </a:cubicBezTo>
                <a:lnTo>
                  <a:pt x="12192" y="1499616"/>
                </a:lnTo>
                <a:cubicBezTo>
                  <a:pt x="10160" y="1493520"/>
                  <a:pt x="7654" y="1487562"/>
                  <a:pt x="6096" y="1481328"/>
                </a:cubicBezTo>
                <a:lnTo>
                  <a:pt x="0" y="1456944"/>
                </a:lnTo>
                <a:cubicBezTo>
                  <a:pt x="2032" y="1438656"/>
                  <a:pt x="3071" y="1420230"/>
                  <a:pt x="6096" y="1402080"/>
                </a:cubicBezTo>
                <a:cubicBezTo>
                  <a:pt x="7152" y="1395742"/>
                  <a:pt x="8178" y="1388810"/>
                  <a:pt x="12192" y="1383792"/>
                </a:cubicBezTo>
                <a:cubicBezTo>
                  <a:pt x="16769" y="1378071"/>
                  <a:pt x="24384" y="1375664"/>
                  <a:pt x="30480" y="1371600"/>
                </a:cubicBezTo>
                <a:cubicBezTo>
                  <a:pt x="32512" y="1365504"/>
                  <a:pt x="32562" y="1358330"/>
                  <a:pt x="36576" y="1353312"/>
                </a:cubicBezTo>
                <a:cubicBezTo>
                  <a:pt x="50755" y="1335588"/>
                  <a:pt x="73877" y="1340636"/>
                  <a:pt x="91440" y="1328928"/>
                </a:cubicBezTo>
                <a:lnTo>
                  <a:pt x="109728" y="1316736"/>
                </a:lnTo>
                <a:cubicBezTo>
                  <a:pt x="142240" y="1267968"/>
                  <a:pt x="99568" y="1326896"/>
                  <a:pt x="140208" y="1286256"/>
                </a:cubicBezTo>
                <a:cubicBezTo>
                  <a:pt x="145389" y="1281075"/>
                  <a:pt x="146679" y="1272545"/>
                  <a:pt x="152400" y="1267968"/>
                </a:cubicBezTo>
                <a:cubicBezTo>
                  <a:pt x="157418" y="1263954"/>
                  <a:pt x="164941" y="1264746"/>
                  <a:pt x="170688" y="1261872"/>
                </a:cubicBezTo>
                <a:cubicBezTo>
                  <a:pt x="177241" y="1258595"/>
                  <a:pt x="182880" y="1253744"/>
                  <a:pt x="188976" y="1249680"/>
                </a:cubicBezTo>
                <a:cubicBezTo>
                  <a:pt x="216924" y="1207757"/>
                  <a:pt x="199459" y="1217738"/>
                  <a:pt x="231648" y="1207008"/>
                </a:cubicBezTo>
                <a:cubicBezTo>
                  <a:pt x="246157" y="1163481"/>
                  <a:pt x="233147" y="1177561"/>
                  <a:pt x="262128" y="1158240"/>
                </a:cubicBezTo>
                <a:cubicBezTo>
                  <a:pt x="264160" y="1152144"/>
                  <a:pt x="265103" y="1145569"/>
                  <a:pt x="268224" y="1139952"/>
                </a:cubicBezTo>
                <a:cubicBezTo>
                  <a:pt x="275340" y="1127143"/>
                  <a:pt x="292608" y="1103376"/>
                  <a:pt x="292608" y="1103376"/>
                </a:cubicBezTo>
                <a:cubicBezTo>
                  <a:pt x="307502" y="969329"/>
                  <a:pt x="307856" y="1030322"/>
                  <a:pt x="298704" y="920496"/>
                </a:cubicBezTo>
                <a:cubicBezTo>
                  <a:pt x="303662" y="905622"/>
                  <a:pt x="305175" y="895737"/>
                  <a:pt x="316992" y="883920"/>
                </a:cubicBezTo>
                <a:cubicBezTo>
                  <a:pt x="322173" y="878739"/>
                  <a:pt x="328727" y="875005"/>
                  <a:pt x="335280" y="871728"/>
                </a:cubicBezTo>
                <a:cubicBezTo>
                  <a:pt x="341027" y="868854"/>
                  <a:pt x="347472" y="867664"/>
                  <a:pt x="353568" y="865632"/>
                </a:cubicBezTo>
                <a:cubicBezTo>
                  <a:pt x="361696" y="853440"/>
                  <a:pt x="373318" y="842957"/>
                  <a:pt x="377952" y="829056"/>
                </a:cubicBezTo>
                <a:cubicBezTo>
                  <a:pt x="384314" y="809969"/>
                  <a:pt x="392555" y="788364"/>
                  <a:pt x="396240" y="768096"/>
                </a:cubicBezTo>
                <a:cubicBezTo>
                  <a:pt x="398810" y="753959"/>
                  <a:pt x="398555" y="739286"/>
                  <a:pt x="402336" y="725424"/>
                </a:cubicBezTo>
                <a:cubicBezTo>
                  <a:pt x="410922" y="693941"/>
                  <a:pt x="415036" y="709041"/>
                  <a:pt x="426720" y="682752"/>
                </a:cubicBezTo>
                <a:cubicBezTo>
                  <a:pt x="431939" y="671008"/>
                  <a:pt x="438912" y="646176"/>
                  <a:pt x="438912" y="646176"/>
                </a:cubicBezTo>
                <a:cubicBezTo>
                  <a:pt x="436880" y="640080"/>
                  <a:pt x="436830" y="632906"/>
                  <a:pt x="432816" y="627888"/>
                </a:cubicBezTo>
                <a:cubicBezTo>
                  <a:pt x="424222" y="617145"/>
                  <a:pt x="408287" y="613616"/>
                  <a:pt x="396240" y="609600"/>
                </a:cubicBezTo>
                <a:cubicBezTo>
                  <a:pt x="388112" y="597408"/>
                  <a:pt x="376490" y="586925"/>
                  <a:pt x="371856" y="573024"/>
                </a:cubicBezTo>
                <a:cubicBezTo>
                  <a:pt x="369824" y="566928"/>
                  <a:pt x="368881" y="560353"/>
                  <a:pt x="365760" y="554736"/>
                </a:cubicBezTo>
                <a:cubicBezTo>
                  <a:pt x="358644" y="541927"/>
                  <a:pt x="346010" y="532061"/>
                  <a:pt x="341376" y="518160"/>
                </a:cubicBezTo>
                <a:cubicBezTo>
                  <a:pt x="339344" y="512064"/>
                  <a:pt x="338401" y="505489"/>
                  <a:pt x="335280" y="499872"/>
                </a:cubicBezTo>
                <a:cubicBezTo>
                  <a:pt x="300345" y="436988"/>
                  <a:pt x="318594" y="486389"/>
                  <a:pt x="304800" y="445008"/>
                </a:cubicBezTo>
                <a:cubicBezTo>
                  <a:pt x="306832" y="428752"/>
                  <a:pt x="301809" y="409871"/>
                  <a:pt x="310896" y="396240"/>
                </a:cubicBezTo>
                <a:cubicBezTo>
                  <a:pt x="316643" y="387619"/>
                  <a:pt x="331674" y="393782"/>
                  <a:pt x="341376" y="390144"/>
                </a:cubicBezTo>
                <a:cubicBezTo>
                  <a:pt x="348236" y="387572"/>
                  <a:pt x="352930" y="380838"/>
                  <a:pt x="359664" y="377952"/>
                </a:cubicBezTo>
                <a:cubicBezTo>
                  <a:pt x="367365" y="374652"/>
                  <a:pt x="375992" y="374158"/>
                  <a:pt x="384048" y="371856"/>
                </a:cubicBezTo>
                <a:cubicBezTo>
                  <a:pt x="390227" y="370091"/>
                  <a:pt x="396240" y="367792"/>
                  <a:pt x="402336" y="365760"/>
                </a:cubicBezTo>
                <a:cubicBezTo>
                  <a:pt x="406400" y="359664"/>
                  <a:pt x="409347" y="352653"/>
                  <a:pt x="414528" y="347472"/>
                </a:cubicBezTo>
                <a:cubicBezTo>
                  <a:pt x="428561" y="333439"/>
                  <a:pt x="438546" y="333848"/>
                  <a:pt x="457200" y="329184"/>
                </a:cubicBezTo>
                <a:cubicBezTo>
                  <a:pt x="503113" y="298575"/>
                  <a:pt x="444761" y="334515"/>
                  <a:pt x="499872" y="310896"/>
                </a:cubicBezTo>
                <a:cubicBezTo>
                  <a:pt x="506606" y="308010"/>
                  <a:pt x="511607" y="301981"/>
                  <a:pt x="518160" y="298704"/>
                </a:cubicBezTo>
                <a:cubicBezTo>
                  <a:pt x="523907" y="295830"/>
                  <a:pt x="530831" y="295729"/>
                  <a:pt x="536448" y="292608"/>
                </a:cubicBezTo>
                <a:cubicBezTo>
                  <a:pt x="549257" y="285492"/>
                  <a:pt x="573024" y="268224"/>
                  <a:pt x="573024" y="268224"/>
                </a:cubicBezTo>
                <a:cubicBezTo>
                  <a:pt x="577088" y="262128"/>
                  <a:pt x="579702" y="254761"/>
                  <a:pt x="585216" y="249936"/>
                </a:cubicBezTo>
                <a:cubicBezTo>
                  <a:pt x="596243" y="240287"/>
                  <a:pt x="621792" y="225552"/>
                  <a:pt x="621792" y="225552"/>
                </a:cubicBezTo>
                <a:cubicBezTo>
                  <a:pt x="625856" y="217424"/>
                  <a:pt x="627558" y="207594"/>
                  <a:pt x="633984" y="201168"/>
                </a:cubicBezTo>
                <a:cubicBezTo>
                  <a:pt x="638528" y="196624"/>
                  <a:pt x="647728" y="199616"/>
                  <a:pt x="652272" y="195072"/>
                </a:cubicBezTo>
                <a:cubicBezTo>
                  <a:pt x="656816" y="190528"/>
                  <a:pt x="653824" y="181328"/>
                  <a:pt x="658368" y="176784"/>
                </a:cubicBezTo>
                <a:cubicBezTo>
                  <a:pt x="677745" y="157407"/>
                  <a:pt x="694548" y="150434"/>
                  <a:pt x="719328" y="146304"/>
                </a:cubicBezTo>
                <a:cubicBezTo>
                  <a:pt x="735488" y="143611"/>
                  <a:pt x="751840" y="142240"/>
                  <a:pt x="768096" y="140208"/>
                </a:cubicBezTo>
                <a:cubicBezTo>
                  <a:pt x="820507" y="105267"/>
                  <a:pt x="754195" y="147159"/>
                  <a:pt x="804672" y="121920"/>
                </a:cubicBezTo>
                <a:cubicBezTo>
                  <a:pt x="811225" y="118643"/>
                  <a:pt x="816265" y="112704"/>
                  <a:pt x="822960" y="109728"/>
                </a:cubicBezTo>
                <a:cubicBezTo>
                  <a:pt x="834704" y="104509"/>
                  <a:pt x="847344" y="101600"/>
                  <a:pt x="859536" y="97536"/>
                </a:cubicBezTo>
                <a:cubicBezTo>
                  <a:pt x="865632" y="95504"/>
                  <a:pt x="872477" y="95004"/>
                  <a:pt x="877824" y="91440"/>
                </a:cubicBezTo>
                <a:cubicBezTo>
                  <a:pt x="901459" y="75684"/>
                  <a:pt x="889161" y="81565"/>
                  <a:pt x="914400" y="73152"/>
                </a:cubicBezTo>
                <a:cubicBezTo>
                  <a:pt x="918464" y="67056"/>
                  <a:pt x="920871" y="59441"/>
                  <a:pt x="926592" y="54864"/>
                </a:cubicBezTo>
                <a:cubicBezTo>
                  <a:pt x="931610" y="50850"/>
                  <a:pt x="940336" y="53312"/>
                  <a:pt x="944880" y="48768"/>
                </a:cubicBezTo>
                <a:cubicBezTo>
                  <a:pt x="975288" y="18360"/>
                  <a:pt x="920552" y="39938"/>
                  <a:pt x="969264" y="18288"/>
                </a:cubicBezTo>
                <a:cubicBezTo>
                  <a:pt x="981008" y="13069"/>
                  <a:pt x="993648" y="10160"/>
                  <a:pt x="1005840" y="6096"/>
                </a:cubicBezTo>
                <a:lnTo>
                  <a:pt x="1024128" y="0"/>
                </a:lnTo>
                <a:cubicBezTo>
                  <a:pt x="1024339" y="53"/>
                  <a:pt x="1063885" y="9277"/>
                  <a:pt x="1066800" y="12192"/>
                </a:cubicBezTo>
                <a:cubicBezTo>
                  <a:pt x="1071344" y="16736"/>
                  <a:pt x="1068352" y="25936"/>
                  <a:pt x="1072896" y="30480"/>
                </a:cubicBezTo>
                <a:cubicBezTo>
                  <a:pt x="1093857" y="51441"/>
                  <a:pt x="1104763" y="53294"/>
                  <a:pt x="1127760" y="60960"/>
                </a:cubicBezTo>
                <a:cubicBezTo>
                  <a:pt x="1156409" y="89609"/>
                  <a:pt x="1141266" y="72075"/>
                  <a:pt x="1170432" y="115824"/>
                </a:cubicBezTo>
                <a:lnTo>
                  <a:pt x="1182624" y="134112"/>
                </a:lnTo>
                <a:cubicBezTo>
                  <a:pt x="1186688" y="140208"/>
                  <a:pt x="1192499" y="145449"/>
                  <a:pt x="1194816" y="152400"/>
                </a:cubicBezTo>
                <a:cubicBezTo>
                  <a:pt x="1198880" y="164592"/>
                  <a:pt x="1199879" y="178283"/>
                  <a:pt x="1207008" y="188976"/>
                </a:cubicBezTo>
                <a:cubicBezTo>
                  <a:pt x="1215136" y="201168"/>
                  <a:pt x="1226758" y="211651"/>
                  <a:pt x="1231392" y="225552"/>
                </a:cubicBezTo>
                <a:cubicBezTo>
                  <a:pt x="1239058" y="248549"/>
                  <a:pt x="1240911" y="259455"/>
                  <a:pt x="1261872" y="280416"/>
                </a:cubicBezTo>
                <a:cubicBezTo>
                  <a:pt x="1290521" y="309065"/>
                  <a:pt x="1275378" y="291531"/>
                  <a:pt x="1304544" y="335280"/>
                </a:cubicBezTo>
                <a:lnTo>
                  <a:pt x="1316736" y="353568"/>
                </a:lnTo>
                <a:lnTo>
                  <a:pt x="1328928" y="371856"/>
                </a:lnTo>
                <a:cubicBezTo>
                  <a:pt x="1333782" y="391273"/>
                  <a:pt x="1338024" y="406598"/>
                  <a:pt x="1341120" y="426720"/>
                </a:cubicBezTo>
                <a:cubicBezTo>
                  <a:pt x="1343611" y="442912"/>
                  <a:pt x="1343783" y="459469"/>
                  <a:pt x="1347216" y="475488"/>
                </a:cubicBezTo>
                <a:cubicBezTo>
                  <a:pt x="1362237" y="545584"/>
                  <a:pt x="1351988" y="486224"/>
                  <a:pt x="1371600" y="530352"/>
                </a:cubicBezTo>
                <a:cubicBezTo>
                  <a:pt x="1390555" y="573000"/>
                  <a:pt x="1378934" y="559689"/>
                  <a:pt x="1389888" y="603504"/>
                </a:cubicBezTo>
                <a:cubicBezTo>
                  <a:pt x="1393005" y="615972"/>
                  <a:pt x="1394951" y="629387"/>
                  <a:pt x="1402080" y="640080"/>
                </a:cubicBezTo>
                <a:cubicBezTo>
                  <a:pt x="1406144" y="646176"/>
                  <a:pt x="1411296" y="651673"/>
                  <a:pt x="1414272" y="658368"/>
                </a:cubicBezTo>
                <a:cubicBezTo>
                  <a:pt x="1419491" y="670112"/>
                  <a:pt x="1422400" y="682752"/>
                  <a:pt x="1426464" y="694944"/>
                </a:cubicBezTo>
                <a:lnTo>
                  <a:pt x="1432560" y="713232"/>
                </a:lnTo>
                <a:lnTo>
                  <a:pt x="1438656" y="731520"/>
                </a:lnTo>
                <a:cubicBezTo>
                  <a:pt x="1440688" y="737616"/>
                  <a:pt x="1441188" y="744461"/>
                  <a:pt x="1444752" y="749808"/>
                </a:cubicBezTo>
                <a:cubicBezTo>
                  <a:pt x="1460508" y="773443"/>
                  <a:pt x="1454627" y="761145"/>
                  <a:pt x="1463040" y="786384"/>
                </a:cubicBezTo>
                <a:cubicBezTo>
                  <a:pt x="1456808" y="861174"/>
                  <a:pt x="1438755" y="932986"/>
                  <a:pt x="1463040" y="1005840"/>
                </a:cubicBezTo>
                <a:cubicBezTo>
                  <a:pt x="1482663" y="1064708"/>
                  <a:pt x="1451197" y="973184"/>
                  <a:pt x="1481328" y="1048512"/>
                </a:cubicBezTo>
                <a:cubicBezTo>
                  <a:pt x="1486101" y="1060444"/>
                  <a:pt x="1489456" y="1072896"/>
                  <a:pt x="1493520" y="1085088"/>
                </a:cubicBezTo>
                <a:lnTo>
                  <a:pt x="1499616" y="1103376"/>
                </a:lnTo>
                <a:cubicBezTo>
                  <a:pt x="1501648" y="1125728"/>
                  <a:pt x="1503090" y="1148142"/>
                  <a:pt x="1505712" y="1170432"/>
                </a:cubicBezTo>
                <a:cubicBezTo>
                  <a:pt x="1510192" y="1208508"/>
                  <a:pt x="1510840" y="1199602"/>
                  <a:pt x="1517904" y="1231392"/>
                </a:cubicBezTo>
                <a:cubicBezTo>
                  <a:pt x="1527712" y="1275529"/>
                  <a:pt x="1519203" y="1247480"/>
                  <a:pt x="1530096" y="1280160"/>
                </a:cubicBezTo>
                <a:cubicBezTo>
                  <a:pt x="1522734" y="1309608"/>
                  <a:pt x="1517904" y="1324302"/>
                  <a:pt x="1517904" y="1359408"/>
                </a:cubicBezTo>
                <a:cubicBezTo>
                  <a:pt x="1517904" y="1408103"/>
                  <a:pt x="1522147" y="1423295"/>
                  <a:pt x="1530096" y="1463040"/>
                </a:cubicBezTo>
                <a:cubicBezTo>
                  <a:pt x="1520558" y="1491654"/>
                  <a:pt x="1517904" y="1495358"/>
                  <a:pt x="1517904" y="1536192"/>
                </a:cubicBezTo>
                <a:cubicBezTo>
                  <a:pt x="1517904" y="1548552"/>
                  <a:pt x="1516912" y="1562642"/>
                  <a:pt x="1524000" y="1572768"/>
                </a:cubicBezTo>
                <a:lnTo>
                  <a:pt x="1578864" y="1609344"/>
                </a:lnTo>
                <a:cubicBezTo>
                  <a:pt x="1584960" y="1613408"/>
                  <a:pt x="1591971" y="1616355"/>
                  <a:pt x="1597152" y="1621536"/>
                </a:cubicBezTo>
                <a:lnTo>
                  <a:pt x="1615440" y="163982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" y="884282"/>
            <a:ext cx="8229600" cy="885825"/>
          </a:xfrm>
        </p:spPr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USACE Planning Requirements for </a:t>
            </a:r>
            <a:b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GRR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5920" y="1910080"/>
            <a:ext cx="82804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3680" y="1910080"/>
            <a:ext cx="4193177" cy="44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Arial" pitchFamily="34" charset="0"/>
                <a:ea typeface="+mj-ea"/>
                <a:cs typeface="Arial" pitchFamily="34" charset="0"/>
              </a:rPr>
              <a:t> USACE identifies National Economic Development (NED) Plan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Arial" pitchFamily="34" charset="0"/>
                <a:ea typeface="+mj-ea"/>
                <a:cs typeface="Arial" pitchFamily="34" charset="0"/>
              </a:rPr>
              <a:t> Non-federal sponsors identify LPP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Arial" pitchFamily="34" charset="0"/>
                <a:ea typeface="+mj-ea"/>
                <a:cs typeface="Arial" pitchFamily="34" charset="0"/>
              </a:rPr>
              <a:t> If LPP deviates from NED, LPP waiver may be required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66" r="50471"/>
          <a:stretch>
            <a:fillRect/>
          </a:stretch>
        </p:blipFill>
        <p:spPr bwMode="auto">
          <a:xfrm>
            <a:off x="4420883" y="1943100"/>
            <a:ext cx="4494518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1" y="733967"/>
            <a:ext cx="8229600" cy="868363"/>
          </a:xfrm>
        </p:spPr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Proposed NED</a:t>
            </a:r>
            <a:endParaRPr lang="en-US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14" t="11915" r="61206" b="1605"/>
          <a:stretch>
            <a:fillRect/>
          </a:stretch>
        </p:blipFill>
        <p:spPr bwMode="auto">
          <a:xfrm>
            <a:off x="3500774" y="1531778"/>
            <a:ext cx="5058888" cy="5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0471" y="1475243"/>
            <a:ext cx="3229336" cy="50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17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/>
              <a:t>NED Plan elements</a:t>
            </a:r>
            <a:r>
              <a:rPr lang="en-US" sz="2000" kern="0" dirty="0" smtClean="0"/>
              <a:t>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</a:rPr>
              <a:t>Address seepage &amp;  stability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accent2">
                    <a:lumMod val="75000"/>
                  </a:schemeClr>
                </a:solidFill>
              </a:rPr>
              <a:t>Implement extensive erosion protection programs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Raise levees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Remove vegetation from upper 2/3 of levee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Acquire landside access along Sacramento River and Arcade Creek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200" kern="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208963" y="4338899"/>
            <a:ext cx="2263140" cy="1668780"/>
            <a:chOff x="4945380" y="4366260"/>
            <a:chExt cx="2263140" cy="1668780"/>
          </a:xfrm>
        </p:grpSpPr>
        <p:sp>
          <p:nvSpPr>
            <p:cNvPr id="24" name="Freeform 23"/>
            <p:cNvSpPr/>
            <p:nvPr/>
          </p:nvSpPr>
          <p:spPr>
            <a:xfrm>
              <a:off x="5863590" y="4366260"/>
              <a:ext cx="1344930" cy="430530"/>
            </a:xfrm>
            <a:custGeom>
              <a:avLst/>
              <a:gdLst>
                <a:gd name="connsiteX0" fmla="*/ 0 w 1344930"/>
                <a:gd name="connsiteY0" fmla="*/ 0 h 430530"/>
                <a:gd name="connsiteX1" fmla="*/ 11430 w 1344930"/>
                <a:gd name="connsiteY1" fmla="*/ 3810 h 430530"/>
                <a:gd name="connsiteX2" fmla="*/ 15240 w 1344930"/>
                <a:gd name="connsiteY2" fmla="*/ 15240 h 430530"/>
                <a:gd name="connsiteX3" fmla="*/ 34290 w 1344930"/>
                <a:gd name="connsiteY3" fmla="*/ 34290 h 430530"/>
                <a:gd name="connsiteX4" fmla="*/ 45720 w 1344930"/>
                <a:gd name="connsiteY4" fmla="*/ 60960 h 430530"/>
                <a:gd name="connsiteX5" fmla="*/ 68580 w 1344930"/>
                <a:gd name="connsiteY5" fmla="*/ 72390 h 430530"/>
                <a:gd name="connsiteX6" fmla="*/ 91440 w 1344930"/>
                <a:gd name="connsiteY6" fmla="*/ 83820 h 430530"/>
                <a:gd name="connsiteX7" fmla="*/ 137160 w 1344930"/>
                <a:gd name="connsiteY7" fmla="*/ 76200 h 430530"/>
                <a:gd name="connsiteX8" fmla="*/ 148590 w 1344930"/>
                <a:gd name="connsiteY8" fmla="*/ 68580 h 430530"/>
                <a:gd name="connsiteX9" fmla="*/ 213360 w 1344930"/>
                <a:gd name="connsiteY9" fmla="*/ 64770 h 430530"/>
                <a:gd name="connsiteX10" fmla="*/ 228600 w 1344930"/>
                <a:gd name="connsiteY10" fmla="*/ 60960 h 430530"/>
                <a:gd name="connsiteX11" fmla="*/ 255270 w 1344930"/>
                <a:gd name="connsiteY11" fmla="*/ 72390 h 430530"/>
                <a:gd name="connsiteX12" fmla="*/ 274320 w 1344930"/>
                <a:gd name="connsiteY12" fmla="*/ 87630 h 430530"/>
                <a:gd name="connsiteX13" fmla="*/ 297180 w 1344930"/>
                <a:gd name="connsiteY13" fmla="*/ 102870 h 430530"/>
                <a:gd name="connsiteX14" fmla="*/ 320040 w 1344930"/>
                <a:gd name="connsiteY14" fmla="*/ 110490 h 430530"/>
                <a:gd name="connsiteX15" fmla="*/ 342900 w 1344930"/>
                <a:gd name="connsiteY15" fmla="*/ 125730 h 430530"/>
                <a:gd name="connsiteX16" fmla="*/ 384810 w 1344930"/>
                <a:gd name="connsiteY16" fmla="*/ 137160 h 430530"/>
                <a:gd name="connsiteX17" fmla="*/ 438150 w 1344930"/>
                <a:gd name="connsiteY17" fmla="*/ 140970 h 430530"/>
                <a:gd name="connsiteX18" fmla="*/ 457200 w 1344930"/>
                <a:gd name="connsiteY18" fmla="*/ 156210 h 430530"/>
                <a:gd name="connsiteX19" fmla="*/ 506730 w 1344930"/>
                <a:gd name="connsiteY19" fmla="*/ 167640 h 430530"/>
                <a:gd name="connsiteX20" fmla="*/ 529590 w 1344930"/>
                <a:gd name="connsiteY20" fmla="*/ 179070 h 430530"/>
                <a:gd name="connsiteX21" fmla="*/ 541020 w 1344930"/>
                <a:gd name="connsiteY21" fmla="*/ 182880 h 430530"/>
                <a:gd name="connsiteX22" fmla="*/ 563880 w 1344930"/>
                <a:gd name="connsiteY22" fmla="*/ 217170 h 430530"/>
                <a:gd name="connsiteX23" fmla="*/ 571500 w 1344930"/>
                <a:gd name="connsiteY23" fmla="*/ 228600 h 430530"/>
                <a:gd name="connsiteX24" fmla="*/ 567690 w 1344930"/>
                <a:gd name="connsiteY24" fmla="*/ 240030 h 430530"/>
                <a:gd name="connsiteX25" fmla="*/ 563880 w 1344930"/>
                <a:gd name="connsiteY25" fmla="*/ 255270 h 430530"/>
                <a:gd name="connsiteX26" fmla="*/ 548640 w 1344930"/>
                <a:gd name="connsiteY26" fmla="*/ 262890 h 430530"/>
                <a:gd name="connsiteX27" fmla="*/ 541020 w 1344930"/>
                <a:gd name="connsiteY27" fmla="*/ 300990 h 430530"/>
                <a:gd name="connsiteX28" fmla="*/ 537210 w 1344930"/>
                <a:gd name="connsiteY28" fmla="*/ 312420 h 430530"/>
                <a:gd name="connsiteX29" fmla="*/ 541020 w 1344930"/>
                <a:gd name="connsiteY29" fmla="*/ 339090 h 430530"/>
                <a:gd name="connsiteX30" fmla="*/ 544830 w 1344930"/>
                <a:gd name="connsiteY30" fmla="*/ 354330 h 430530"/>
                <a:gd name="connsiteX31" fmla="*/ 548640 w 1344930"/>
                <a:gd name="connsiteY31" fmla="*/ 381000 h 430530"/>
                <a:gd name="connsiteX32" fmla="*/ 552450 w 1344930"/>
                <a:gd name="connsiteY32" fmla="*/ 392430 h 430530"/>
                <a:gd name="connsiteX33" fmla="*/ 563880 w 1344930"/>
                <a:gd name="connsiteY33" fmla="*/ 396240 h 430530"/>
                <a:gd name="connsiteX34" fmla="*/ 582930 w 1344930"/>
                <a:gd name="connsiteY34" fmla="*/ 411480 h 430530"/>
                <a:gd name="connsiteX35" fmla="*/ 590550 w 1344930"/>
                <a:gd name="connsiteY35" fmla="*/ 422910 h 430530"/>
                <a:gd name="connsiteX36" fmla="*/ 613410 w 1344930"/>
                <a:gd name="connsiteY36" fmla="*/ 430530 h 430530"/>
                <a:gd name="connsiteX37" fmla="*/ 746760 w 1344930"/>
                <a:gd name="connsiteY37" fmla="*/ 426720 h 430530"/>
                <a:gd name="connsiteX38" fmla="*/ 769620 w 1344930"/>
                <a:gd name="connsiteY38" fmla="*/ 415290 h 430530"/>
                <a:gd name="connsiteX39" fmla="*/ 796290 w 1344930"/>
                <a:gd name="connsiteY39" fmla="*/ 411480 h 430530"/>
                <a:gd name="connsiteX40" fmla="*/ 830580 w 1344930"/>
                <a:gd name="connsiteY40" fmla="*/ 400050 h 430530"/>
                <a:gd name="connsiteX41" fmla="*/ 842010 w 1344930"/>
                <a:gd name="connsiteY41" fmla="*/ 396240 h 430530"/>
                <a:gd name="connsiteX42" fmla="*/ 883920 w 1344930"/>
                <a:gd name="connsiteY42" fmla="*/ 388620 h 430530"/>
                <a:gd name="connsiteX43" fmla="*/ 895350 w 1344930"/>
                <a:gd name="connsiteY43" fmla="*/ 381000 h 430530"/>
                <a:gd name="connsiteX44" fmla="*/ 918210 w 1344930"/>
                <a:gd name="connsiteY44" fmla="*/ 377190 h 430530"/>
                <a:gd name="connsiteX45" fmla="*/ 933450 w 1344930"/>
                <a:gd name="connsiteY45" fmla="*/ 373380 h 430530"/>
                <a:gd name="connsiteX46" fmla="*/ 944880 w 1344930"/>
                <a:gd name="connsiteY46" fmla="*/ 365760 h 430530"/>
                <a:gd name="connsiteX47" fmla="*/ 967740 w 1344930"/>
                <a:gd name="connsiteY47" fmla="*/ 358140 h 430530"/>
                <a:gd name="connsiteX48" fmla="*/ 979170 w 1344930"/>
                <a:gd name="connsiteY48" fmla="*/ 354330 h 430530"/>
                <a:gd name="connsiteX49" fmla="*/ 994410 w 1344930"/>
                <a:gd name="connsiteY49" fmla="*/ 350520 h 430530"/>
                <a:gd name="connsiteX50" fmla="*/ 1017270 w 1344930"/>
                <a:gd name="connsiteY50" fmla="*/ 342900 h 430530"/>
                <a:gd name="connsiteX51" fmla="*/ 1036320 w 1344930"/>
                <a:gd name="connsiteY51" fmla="*/ 339090 h 430530"/>
                <a:gd name="connsiteX52" fmla="*/ 1059180 w 1344930"/>
                <a:gd name="connsiteY52" fmla="*/ 331470 h 430530"/>
                <a:gd name="connsiteX53" fmla="*/ 1120140 w 1344930"/>
                <a:gd name="connsiteY53" fmla="*/ 327660 h 430530"/>
                <a:gd name="connsiteX54" fmla="*/ 1143000 w 1344930"/>
                <a:gd name="connsiteY54" fmla="*/ 320040 h 430530"/>
                <a:gd name="connsiteX55" fmla="*/ 1154430 w 1344930"/>
                <a:gd name="connsiteY55" fmla="*/ 316230 h 430530"/>
                <a:gd name="connsiteX56" fmla="*/ 1177290 w 1344930"/>
                <a:gd name="connsiteY56" fmla="*/ 300990 h 430530"/>
                <a:gd name="connsiteX57" fmla="*/ 1200150 w 1344930"/>
                <a:gd name="connsiteY57" fmla="*/ 293370 h 430530"/>
                <a:gd name="connsiteX58" fmla="*/ 1211580 w 1344930"/>
                <a:gd name="connsiteY58" fmla="*/ 289560 h 430530"/>
                <a:gd name="connsiteX59" fmla="*/ 1223010 w 1344930"/>
                <a:gd name="connsiteY59" fmla="*/ 281940 h 430530"/>
                <a:gd name="connsiteX60" fmla="*/ 1234440 w 1344930"/>
                <a:gd name="connsiteY60" fmla="*/ 259080 h 430530"/>
                <a:gd name="connsiteX61" fmla="*/ 1245870 w 1344930"/>
                <a:gd name="connsiteY61" fmla="*/ 255270 h 430530"/>
                <a:gd name="connsiteX62" fmla="*/ 1299210 w 1344930"/>
                <a:gd name="connsiteY62" fmla="*/ 247650 h 430530"/>
                <a:gd name="connsiteX63" fmla="*/ 1310640 w 1344930"/>
                <a:gd name="connsiteY63" fmla="*/ 240030 h 430530"/>
                <a:gd name="connsiteX64" fmla="*/ 1322070 w 1344930"/>
                <a:gd name="connsiteY64" fmla="*/ 236220 h 430530"/>
                <a:gd name="connsiteX65" fmla="*/ 1325880 w 1344930"/>
                <a:gd name="connsiteY65" fmla="*/ 224790 h 430530"/>
                <a:gd name="connsiteX66" fmla="*/ 1337310 w 1344930"/>
                <a:gd name="connsiteY66" fmla="*/ 220980 h 430530"/>
                <a:gd name="connsiteX67" fmla="*/ 1344930 w 1344930"/>
                <a:gd name="connsiteY67" fmla="*/ 217170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344930" h="430530">
                  <a:moveTo>
                    <a:pt x="0" y="0"/>
                  </a:moveTo>
                  <a:cubicBezTo>
                    <a:pt x="3810" y="1270"/>
                    <a:pt x="8590" y="970"/>
                    <a:pt x="11430" y="3810"/>
                  </a:cubicBezTo>
                  <a:cubicBezTo>
                    <a:pt x="14270" y="6650"/>
                    <a:pt x="13444" y="11648"/>
                    <a:pt x="15240" y="15240"/>
                  </a:cubicBezTo>
                  <a:cubicBezTo>
                    <a:pt x="21590" y="27940"/>
                    <a:pt x="22860" y="26670"/>
                    <a:pt x="34290" y="34290"/>
                  </a:cubicBezTo>
                  <a:cubicBezTo>
                    <a:pt x="37205" y="45949"/>
                    <a:pt x="36949" y="52189"/>
                    <a:pt x="45720" y="60960"/>
                  </a:cubicBezTo>
                  <a:cubicBezTo>
                    <a:pt x="56639" y="71879"/>
                    <a:pt x="56185" y="66192"/>
                    <a:pt x="68580" y="72390"/>
                  </a:cubicBezTo>
                  <a:cubicBezTo>
                    <a:pt x="98123" y="87162"/>
                    <a:pt x="62710" y="74243"/>
                    <a:pt x="91440" y="83820"/>
                  </a:cubicBezTo>
                  <a:cubicBezTo>
                    <a:pt x="95400" y="83254"/>
                    <a:pt x="130303" y="78771"/>
                    <a:pt x="137160" y="76200"/>
                  </a:cubicBezTo>
                  <a:cubicBezTo>
                    <a:pt x="141447" y="74592"/>
                    <a:pt x="144062" y="69259"/>
                    <a:pt x="148590" y="68580"/>
                  </a:cubicBezTo>
                  <a:cubicBezTo>
                    <a:pt x="169978" y="65372"/>
                    <a:pt x="191770" y="66040"/>
                    <a:pt x="213360" y="64770"/>
                  </a:cubicBezTo>
                  <a:cubicBezTo>
                    <a:pt x="218440" y="63500"/>
                    <a:pt x="223364" y="60960"/>
                    <a:pt x="228600" y="60960"/>
                  </a:cubicBezTo>
                  <a:cubicBezTo>
                    <a:pt x="240901" y="60960"/>
                    <a:pt x="245937" y="66168"/>
                    <a:pt x="255270" y="72390"/>
                  </a:cubicBezTo>
                  <a:cubicBezTo>
                    <a:pt x="269350" y="93509"/>
                    <a:pt x="254834" y="76805"/>
                    <a:pt x="274320" y="87630"/>
                  </a:cubicBezTo>
                  <a:cubicBezTo>
                    <a:pt x="282326" y="92078"/>
                    <a:pt x="288492" y="99974"/>
                    <a:pt x="297180" y="102870"/>
                  </a:cubicBezTo>
                  <a:cubicBezTo>
                    <a:pt x="304800" y="105410"/>
                    <a:pt x="313357" y="106035"/>
                    <a:pt x="320040" y="110490"/>
                  </a:cubicBezTo>
                  <a:cubicBezTo>
                    <a:pt x="327660" y="115570"/>
                    <a:pt x="334212" y="122834"/>
                    <a:pt x="342900" y="125730"/>
                  </a:cubicBezTo>
                  <a:cubicBezTo>
                    <a:pt x="358030" y="130773"/>
                    <a:pt x="369069" y="135503"/>
                    <a:pt x="384810" y="137160"/>
                  </a:cubicBezTo>
                  <a:cubicBezTo>
                    <a:pt x="402537" y="139026"/>
                    <a:pt x="420370" y="139700"/>
                    <a:pt x="438150" y="140970"/>
                  </a:cubicBezTo>
                  <a:cubicBezTo>
                    <a:pt x="479835" y="154865"/>
                    <a:pt x="417809" y="131591"/>
                    <a:pt x="457200" y="156210"/>
                  </a:cubicBezTo>
                  <a:cubicBezTo>
                    <a:pt x="469597" y="163958"/>
                    <a:pt x="493332" y="165726"/>
                    <a:pt x="506730" y="167640"/>
                  </a:cubicBezTo>
                  <a:cubicBezTo>
                    <a:pt x="535460" y="177217"/>
                    <a:pt x="500047" y="164298"/>
                    <a:pt x="529590" y="179070"/>
                  </a:cubicBezTo>
                  <a:cubicBezTo>
                    <a:pt x="533182" y="180866"/>
                    <a:pt x="537210" y="181610"/>
                    <a:pt x="541020" y="182880"/>
                  </a:cubicBezTo>
                  <a:lnTo>
                    <a:pt x="563880" y="217170"/>
                  </a:lnTo>
                  <a:lnTo>
                    <a:pt x="571500" y="228600"/>
                  </a:lnTo>
                  <a:cubicBezTo>
                    <a:pt x="570230" y="232410"/>
                    <a:pt x="568793" y="236168"/>
                    <a:pt x="567690" y="240030"/>
                  </a:cubicBezTo>
                  <a:cubicBezTo>
                    <a:pt x="566251" y="245065"/>
                    <a:pt x="567232" y="251247"/>
                    <a:pt x="563880" y="255270"/>
                  </a:cubicBezTo>
                  <a:cubicBezTo>
                    <a:pt x="560244" y="259633"/>
                    <a:pt x="553720" y="260350"/>
                    <a:pt x="548640" y="262890"/>
                  </a:cubicBezTo>
                  <a:cubicBezTo>
                    <a:pt x="540032" y="288713"/>
                    <a:pt x="549776" y="257210"/>
                    <a:pt x="541020" y="300990"/>
                  </a:cubicBezTo>
                  <a:cubicBezTo>
                    <a:pt x="540232" y="304928"/>
                    <a:pt x="538480" y="308610"/>
                    <a:pt x="537210" y="312420"/>
                  </a:cubicBezTo>
                  <a:cubicBezTo>
                    <a:pt x="538480" y="321310"/>
                    <a:pt x="539414" y="330255"/>
                    <a:pt x="541020" y="339090"/>
                  </a:cubicBezTo>
                  <a:cubicBezTo>
                    <a:pt x="541957" y="344242"/>
                    <a:pt x="543893" y="349178"/>
                    <a:pt x="544830" y="354330"/>
                  </a:cubicBezTo>
                  <a:cubicBezTo>
                    <a:pt x="546436" y="363165"/>
                    <a:pt x="546879" y="372194"/>
                    <a:pt x="548640" y="381000"/>
                  </a:cubicBezTo>
                  <a:cubicBezTo>
                    <a:pt x="549428" y="384938"/>
                    <a:pt x="549610" y="389590"/>
                    <a:pt x="552450" y="392430"/>
                  </a:cubicBezTo>
                  <a:cubicBezTo>
                    <a:pt x="555290" y="395270"/>
                    <a:pt x="560070" y="394970"/>
                    <a:pt x="563880" y="396240"/>
                  </a:cubicBezTo>
                  <a:cubicBezTo>
                    <a:pt x="585718" y="428997"/>
                    <a:pt x="556640" y="390448"/>
                    <a:pt x="582930" y="411480"/>
                  </a:cubicBezTo>
                  <a:cubicBezTo>
                    <a:pt x="586506" y="414341"/>
                    <a:pt x="586667" y="420483"/>
                    <a:pt x="590550" y="422910"/>
                  </a:cubicBezTo>
                  <a:cubicBezTo>
                    <a:pt x="597361" y="427167"/>
                    <a:pt x="613410" y="430530"/>
                    <a:pt x="613410" y="430530"/>
                  </a:cubicBezTo>
                  <a:cubicBezTo>
                    <a:pt x="657860" y="429260"/>
                    <a:pt x="702353" y="429057"/>
                    <a:pt x="746760" y="426720"/>
                  </a:cubicBezTo>
                  <a:cubicBezTo>
                    <a:pt x="763838" y="425821"/>
                    <a:pt x="753362" y="420167"/>
                    <a:pt x="769620" y="415290"/>
                  </a:cubicBezTo>
                  <a:cubicBezTo>
                    <a:pt x="778222" y="412710"/>
                    <a:pt x="787400" y="412750"/>
                    <a:pt x="796290" y="411480"/>
                  </a:cubicBezTo>
                  <a:lnTo>
                    <a:pt x="830580" y="400050"/>
                  </a:lnTo>
                  <a:cubicBezTo>
                    <a:pt x="834390" y="398780"/>
                    <a:pt x="838072" y="397028"/>
                    <a:pt x="842010" y="396240"/>
                  </a:cubicBezTo>
                  <a:cubicBezTo>
                    <a:pt x="868635" y="390915"/>
                    <a:pt x="854672" y="393495"/>
                    <a:pt x="883920" y="388620"/>
                  </a:cubicBezTo>
                  <a:cubicBezTo>
                    <a:pt x="887730" y="386080"/>
                    <a:pt x="891006" y="382448"/>
                    <a:pt x="895350" y="381000"/>
                  </a:cubicBezTo>
                  <a:cubicBezTo>
                    <a:pt x="902679" y="378557"/>
                    <a:pt x="910635" y="378705"/>
                    <a:pt x="918210" y="377190"/>
                  </a:cubicBezTo>
                  <a:cubicBezTo>
                    <a:pt x="923345" y="376163"/>
                    <a:pt x="928370" y="374650"/>
                    <a:pt x="933450" y="373380"/>
                  </a:cubicBezTo>
                  <a:cubicBezTo>
                    <a:pt x="937260" y="370840"/>
                    <a:pt x="940696" y="367620"/>
                    <a:pt x="944880" y="365760"/>
                  </a:cubicBezTo>
                  <a:cubicBezTo>
                    <a:pt x="952220" y="362498"/>
                    <a:pt x="960120" y="360680"/>
                    <a:pt x="967740" y="358140"/>
                  </a:cubicBezTo>
                  <a:cubicBezTo>
                    <a:pt x="971550" y="356870"/>
                    <a:pt x="975274" y="355304"/>
                    <a:pt x="979170" y="354330"/>
                  </a:cubicBezTo>
                  <a:cubicBezTo>
                    <a:pt x="984250" y="353060"/>
                    <a:pt x="989394" y="352025"/>
                    <a:pt x="994410" y="350520"/>
                  </a:cubicBezTo>
                  <a:cubicBezTo>
                    <a:pt x="1002103" y="348212"/>
                    <a:pt x="1009394" y="344475"/>
                    <a:pt x="1017270" y="342900"/>
                  </a:cubicBezTo>
                  <a:cubicBezTo>
                    <a:pt x="1023620" y="341630"/>
                    <a:pt x="1030072" y="340794"/>
                    <a:pt x="1036320" y="339090"/>
                  </a:cubicBezTo>
                  <a:cubicBezTo>
                    <a:pt x="1044069" y="336977"/>
                    <a:pt x="1051163" y="331971"/>
                    <a:pt x="1059180" y="331470"/>
                  </a:cubicBezTo>
                  <a:lnTo>
                    <a:pt x="1120140" y="327660"/>
                  </a:lnTo>
                  <a:lnTo>
                    <a:pt x="1143000" y="320040"/>
                  </a:lnTo>
                  <a:cubicBezTo>
                    <a:pt x="1146810" y="318770"/>
                    <a:pt x="1151088" y="318458"/>
                    <a:pt x="1154430" y="316230"/>
                  </a:cubicBezTo>
                  <a:cubicBezTo>
                    <a:pt x="1162050" y="311150"/>
                    <a:pt x="1168602" y="303886"/>
                    <a:pt x="1177290" y="300990"/>
                  </a:cubicBezTo>
                  <a:lnTo>
                    <a:pt x="1200150" y="293370"/>
                  </a:lnTo>
                  <a:cubicBezTo>
                    <a:pt x="1203960" y="292100"/>
                    <a:pt x="1208238" y="291788"/>
                    <a:pt x="1211580" y="289560"/>
                  </a:cubicBezTo>
                  <a:lnTo>
                    <a:pt x="1223010" y="281940"/>
                  </a:lnTo>
                  <a:cubicBezTo>
                    <a:pt x="1225520" y="274410"/>
                    <a:pt x="1227726" y="264451"/>
                    <a:pt x="1234440" y="259080"/>
                  </a:cubicBezTo>
                  <a:cubicBezTo>
                    <a:pt x="1237576" y="256571"/>
                    <a:pt x="1241915" y="255968"/>
                    <a:pt x="1245870" y="255270"/>
                  </a:cubicBezTo>
                  <a:cubicBezTo>
                    <a:pt x="1263557" y="252149"/>
                    <a:pt x="1299210" y="247650"/>
                    <a:pt x="1299210" y="247650"/>
                  </a:cubicBezTo>
                  <a:cubicBezTo>
                    <a:pt x="1303020" y="245110"/>
                    <a:pt x="1306544" y="242078"/>
                    <a:pt x="1310640" y="240030"/>
                  </a:cubicBezTo>
                  <a:cubicBezTo>
                    <a:pt x="1314232" y="238234"/>
                    <a:pt x="1319230" y="239060"/>
                    <a:pt x="1322070" y="236220"/>
                  </a:cubicBezTo>
                  <a:cubicBezTo>
                    <a:pt x="1324910" y="233380"/>
                    <a:pt x="1323040" y="227630"/>
                    <a:pt x="1325880" y="224790"/>
                  </a:cubicBezTo>
                  <a:cubicBezTo>
                    <a:pt x="1328720" y="221950"/>
                    <a:pt x="1333581" y="222472"/>
                    <a:pt x="1337310" y="220980"/>
                  </a:cubicBezTo>
                  <a:cubicBezTo>
                    <a:pt x="1339947" y="219925"/>
                    <a:pt x="1342390" y="218440"/>
                    <a:pt x="1344930" y="21717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45380" y="4400550"/>
              <a:ext cx="2167890" cy="1634490"/>
            </a:xfrm>
            <a:custGeom>
              <a:avLst/>
              <a:gdLst>
                <a:gd name="connsiteX0" fmla="*/ 2167890 w 2167890"/>
                <a:gd name="connsiteY0" fmla="*/ 327660 h 1634490"/>
                <a:gd name="connsiteX1" fmla="*/ 2156460 w 2167890"/>
                <a:gd name="connsiteY1" fmla="*/ 331470 h 1634490"/>
                <a:gd name="connsiteX2" fmla="*/ 2110740 w 2167890"/>
                <a:gd name="connsiteY2" fmla="*/ 323850 h 1634490"/>
                <a:gd name="connsiteX3" fmla="*/ 2053590 w 2167890"/>
                <a:gd name="connsiteY3" fmla="*/ 327660 h 1634490"/>
                <a:gd name="connsiteX4" fmla="*/ 2030730 w 2167890"/>
                <a:gd name="connsiteY4" fmla="*/ 335280 h 1634490"/>
                <a:gd name="connsiteX5" fmla="*/ 2007870 w 2167890"/>
                <a:gd name="connsiteY5" fmla="*/ 342900 h 1634490"/>
                <a:gd name="connsiteX6" fmla="*/ 1996440 w 2167890"/>
                <a:gd name="connsiteY6" fmla="*/ 346710 h 1634490"/>
                <a:gd name="connsiteX7" fmla="*/ 1962150 w 2167890"/>
                <a:gd name="connsiteY7" fmla="*/ 350520 h 1634490"/>
                <a:gd name="connsiteX8" fmla="*/ 1943100 w 2167890"/>
                <a:gd name="connsiteY8" fmla="*/ 354330 h 1634490"/>
                <a:gd name="connsiteX9" fmla="*/ 1851660 w 2167890"/>
                <a:gd name="connsiteY9" fmla="*/ 365760 h 1634490"/>
                <a:gd name="connsiteX10" fmla="*/ 1828800 w 2167890"/>
                <a:gd name="connsiteY10" fmla="*/ 373380 h 1634490"/>
                <a:gd name="connsiteX11" fmla="*/ 1817370 w 2167890"/>
                <a:gd name="connsiteY11" fmla="*/ 381000 h 1634490"/>
                <a:gd name="connsiteX12" fmla="*/ 1805940 w 2167890"/>
                <a:gd name="connsiteY12" fmla="*/ 392430 h 1634490"/>
                <a:gd name="connsiteX13" fmla="*/ 1794510 w 2167890"/>
                <a:gd name="connsiteY13" fmla="*/ 396240 h 1634490"/>
                <a:gd name="connsiteX14" fmla="*/ 1783080 w 2167890"/>
                <a:gd name="connsiteY14" fmla="*/ 403860 h 1634490"/>
                <a:gd name="connsiteX15" fmla="*/ 1760220 w 2167890"/>
                <a:gd name="connsiteY15" fmla="*/ 407670 h 1634490"/>
                <a:gd name="connsiteX16" fmla="*/ 1748790 w 2167890"/>
                <a:gd name="connsiteY16" fmla="*/ 411480 h 1634490"/>
                <a:gd name="connsiteX17" fmla="*/ 1733550 w 2167890"/>
                <a:gd name="connsiteY17" fmla="*/ 415290 h 1634490"/>
                <a:gd name="connsiteX18" fmla="*/ 1710690 w 2167890"/>
                <a:gd name="connsiteY18" fmla="*/ 422910 h 1634490"/>
                <a:gd name="connsiteX19" fmla="*/ 1699260 w 2167890"/>
                <a:gd name="connsiteY19" fmla="*/ 430530 h 1634490"/>
                <a:gd name="connsiteX20" fmla="*/ 1676400 w 2167890"/>
                <a:gd name="connsiteY20" fmla="*/ 438150 h 1634490"/>
                <a:gd name="connsiteX21" fmla="*/ 1664970 w 2167890"/>
                <a:gd name="connsiteY21" fmla="*/ 441960 h 1634490"/>
                <a:gd name="connsiteX22" fmla="*/ 1653540 w 2167890"/>
                <a:gd name="connsiteY22" fmla="*/ 445770 h 1634490"/>
                <a:gd name="connsiteX23" fmla="*/ 1626870 w 2167890"/>
                <a:gd name="connsiteY23" fmla="*/ 453390 h 1634490"/>
                <a:gd name="connsiteX24" fmla="*/ 1470660 w 2167890"/>
                <a:gd name="connsiteY24" fmla="*/ 449580 h 1634490"/>
                <a:gd name="connsiteX25" fmla="*/ 1447800 w 2167890"/>
                <a:gd name="connsiteY25" fmla="*/ 434340 h 1634490"/>
                <a:gd name="connsiteX26" fmla="*/ 1443990 w 2167890"/>
                <a:gd name="connsiteY26" fmla="*/ 422910 h 1634490"/>
                <a:gd name="connsiteX27" fmla="*/ 1428750 w 2167890"/>
                <a:gd name="connsiteY27" fmla="*/ 400050 h 1634490"/>
                <a:gd name="connsiteX28" fmla="*/ 1417320 w 2167890"/>
                <a:gd name="connsiteY28" fmla="*/ 377190 h 1634490"/>
                <a:gd name="connsiteX29" fmla="*/ 1428750 w 2167890"/>
                <a:gd name="connsiteY29" fmla="*/ 331470 h 1634490"/>
                <a:gd name="connsiteX30" fmla="*/ 1432560 w 2167890"/>
                <a:gd name="connsiteY30" fmla="*/ 320040 h 1634490"/>
                <a:gd name="connsiteX31" fmla="*/ 1428750 w 2167890"/>
                <a:gd name="connsiteY31" fmla="*/ 289560 h 1634490"/>
                <a:gd name="connsiteX32" fmla="*/ 1424940 w 2167890"/>
                <a:gd name="connsiteY32" fmla="*/ 278130 h 1634490"/>
                <a:gd name="connsiteX33" fmla="*/ 1421130 w 2167890"/>
                <a:gd name="connsiteY33" fmla="*/ 255270 h 1634490"/>
                <a:gd name="connsiteX34" fmla="*/ 1409700 w 2167890"/>
                <a:gd name="connsiteY34" fmla="*/ 232410 h 1634490"/>
                <a:gd name="connsiteX35" fmla="*/ 1398270 w 2167890"/>
                <a:gd name="connsiteY35" fmla="*/ 224790 h 1634490"/>
                <a:gd name="connsiteX36" fmla="*/ 1375410 w 2167890"/>
                <a:gd name="connsiteY36" fmla="*/ 217170 h 1634490"/>
                <a:gd name="connsiteX37" fmla="*/ 1310640 w 2167890"/>
                <a:gd name="connsiteY37" fmla="*/ 213360 h 1634490"/>
                <a:gd name="connsiteX38" fmla="*/ 1230630 w 2167890"/>
                <a:gd name="connsiteY38" fmla="*/ 201930 h 1634490"/>
                <a:gd name="connsiteX39" fmla="*/ 1203960 w 2167890"/>
                <a:gd name="connsiteY39" fmla="*/ 194310 h 1634490"/>
                <a:gd name="connsiteX40" fmla="*/ 1200150 w 2167890"/>
                <a:gd name="connsiteY40" fmla="*/ 182880 h 1634490"/>
                <a:gd name="connsiteX41" fmla="*/ 1184910 w 2167890"/>
                <a:gd name="connsiteY41" fmla="*/ 160020 h 1634490"/>
                <a:gd name="connsiteX42" fmla="*/ 1181100 w 2167890"/>
                <a:gd name="connsiteY42" fmla="*/ 148590 h 1634490"/>
                <a:gd name="connsiteX43" fmla="*/ 1158240 w 2167890"/>
                <a:gd name="connsiteY43" fmla="*/ 133350 h 1634490"/>
                <a:gd name="connsiteX44" fmla="*/ 1150620 w 2167890"/>
                <a:gd name="connsiteY44" fmla="*/ 121920 h 1634490"/>
                <a:gd name="connsiteX45" fmla="*/ 1085850 w 2167890"/>
                <a:gd name="connsiteY45" fmla="*/ 129540 h 1634490"/>
                <a:gd name="connsiteX46" fmla="*/ 1062990 w 2167890"/>
                <a:gd name="connsiteY46" fmla="*/ 140970 h 1634490"/>
                <a:gd name="connsiteX47" fmla="*/ 967740 w 2167890"/>
                <a:gd name="connsiteY47" fmla="*/ 137160 h 1634490"/>
                <a:gd name="connsiteX48" fmla="*/ 944880 w 2167890"/>
                <a:gd name="connsiteY48" fmla="*/ 118110 h 1634490"/>
                <a:gd name="connsiteX49" fmla="*/ 937260 w 2167890"/>
                <a:gd name="connsiteY49" fmla="*/ 106680 h 1634490"/>
                <a:gd name="connsiteX50" fmla="*/ 925830 w 2167890"/>
                <a:gd name="connsiteY50" fmla="*/ 102870 h 1634490"/>
                <a:gd name="connsiteX51" fmla="*/ 922020 w 2167890"/>
                <a:gd name="connsiteY51" fmla="*/ 91440 h 1634490"/>
                <a:gd name="connsiteX52" fmla="*/ 902970 w 2167890"/>
                <a:gd name="connsiteY52" fmla="*/ 72390 h 1634490"/>
                <a:gd name="connsiteX53" fmla="*/ 880110 w 2167890"/>
                <a:gd name="connsiteY53" fmla="*/ 64770 h 1634490"/>
                <a:gd name="connsiteX54" fmla="*/ 868680 w 2167890"/>
                <a:gd name="connsiteY54" fmla="*/ 60960 h 1634490"/>
                <a:gd name="connsiteX55" fmla="*/ 845820 w 2167890"/>
                <a:gd name="connsiteY55" fmla="*/ 49530 h 1634490"/>
                <a:gd name="connsiteX56" fmla="*/ 822960 w 2167890"/>
                <a:gd name="connsiteY56" fmla="*/ 30480 h 1634490"/>
                <a:gd name="connsiteX57" fmla="*/ 811530 w 2167890"/>
                <a:gd name="connsiteY57" fmla="*/ 19050 h 1634490"/>
                <a:gd name="connsiteX58" fmla="*/ 788670 w 2167890"/>
                <a:gd name="connsiteY58" fmla="*/ 7620 h 1634490"/>
                <a:gd name="connsiteX59" fmla="*/ 708660 w 2167890"/>
                <a:gd name="connsiteY59" fmla="*/ 0 h 1634490"/>
                <a:gd name="connsiteX60" fmla="*/ 643890 w 2167890"/>
                <a:gd name="connsiteY60" fmla="*/ 3810 h 1634490"/>
                <a:gd name="connsiteX61" fmla="*/ 582930 w 2167890"/>
                <a:gd name="connsiteY61" fmla="*/ 11430 h 1634490"/>
                <a:gd name="connsiteX62" fmla="*/ 575310 w 2167890"/>
                <a:gd name="connsiteY62" fmla="*/ 22860 h 1634490"/>
                <a:gd name="connsiteX63" fmla="*/ 563880 w 2167890"/>
                <a:gd name="connsiteY63" fmla="*/ 34290 h 1634490"/>
                <a:gd name="connsiteX64" fmla="*/ 560070 w 2167890"/>
                <a:gd name="connsiteY64" fmla="*/ 45720 h 1634490"/>
                <a:gd name="connsiteX65" fmla="*/ 556260 w 2167890"/>
                <a:gd name="connsiteY65" fmla="*/ 64770 h 1634490"/>
                <a:gd name="connsiteX66" fmla="*/ 548640 w 2167890"/>
                <a:gd name="connsiteY66" fmla="*/ 125730 h 1634490"/>
                <a:gd name="connsiteX67" fmla="*/ 541020 w 2167890"/>
                <a:gd name="connsiteY67" fmla="*/ 148590 h 1634490"/>
                <a:gd name="connsiteX68" fmla="*/ 544830 w 2167890"/>
                <a:gd name="connsiteY68" fmla="*/ 171450 h 1634490"/>
                <a:gd name="connsiteX69" fmla="*/ 552450 w 2167890"/>
                <a:gd name="connsiteY69" fmla="*/ 198120 h 1634490"/>
                <a:gd name="connsiteX70" fmla="*/ 541020 w 2167890"/>
                <a:gd name="connsiteY70" fmla="*/ 259080 h 1634490"/>
                <a:gd name="connsiteX71" fmla="*/ 533400 w 2167890"/>
                <a:gd name="connsiteY71" fmla="*/ 270510 h 1634490"/>
                <a:gd name="connsiteX72" fmla="*/ 521970 w 2167890"/>
                <a:gd name="connsiteY72" fmla="*/ 274320 h 1634490"/>
                <a:gd name="connsiteX73" fmla="*/ 510540 w 2167890"/>
                <a:gd name="connsiteY73" fmla="*/ 281940 h 1634490"/>
                <a:gd name="connsiteX74" fmla="*/ 502920 w 2167890"/>
                <a:gd name="connsiteY74" fmla="*/ 293370 h 1634490"/>
                <a:gd name="connsiteX75" fmla="*/ 491490 w 2167890"/>
                <a:gd name="connsiteY75" fmla="*/ 297180 h 1634490"/>
                <a:gd name="connsiteX76" fmla="*/ 480060 w 2167890"/>
                <a:gd name="connsiteY76" fmla="*/ 304800 h 1634490"/>
                <a:gd name="connsiteX77" fmla="*/ 461010 w 2167890"/>
                <a:gd name="connsiteY77" fmla="*/ 327660 h 1634490"/>
                <a:gd name="connsiteX78" fmla="*/ 457200 w 2167890"/>
                <a:gd name="connsiteY78" fmla="*/ 342900 h 1634490"/>
                <a:gd name="connsiteX79" fmla="*/ 449580 w 2167890"/>
                <a:gd name="connsiteY79" fmla="*/ 365760 h 1634490"/>
                <a:gd name="connsiteX80" fmla="*/ 457200 w 2167890"/>
                <a:gd name="connsiteY80" fmla="*/ 377190 h 1634490"/>
                <a:gd name="connsiteX81" fmla="*/ 468630 w 2167890"/>
                <a:gd name="connsiteY81" fmla="*/ 403860 h 1634490"/>
                <a:gd name="connsiteX82" fmla="*/ 480060 w 2167890"/>
                <a:gd name="connsiteY82" fmla="*/ 411480 h 1634490"/>
                <a:gd name="connsiteX83" fmla="*/ 491490 w 2167890"/>
                <a:gd name="connsiteY83" fmla="*/ 422910 h 1634490"/>
                <a:gd name="connsiteX84" fmla="*/ 506730 w 2167890"/>
                <a:gd name="connsiteY84" fmla="*/ 445770 h 1634490"/>
                <a:gd name="connsiteX85" fmla="*/ 510540 w 2167890"/>
                <a:gd name="connsiteY85" fmla="*/ 461010 h 1634490"/>
                <a:gd name="connsiteX86" fmla="*/ 518160 w 2167890"/>
                <a:gd name="connsiteY86" fmla="*/ 483870 h 1634490"/>
                <a:gd name="connsiteX87" fmla="*/ 533400 w 2167890"/>
                <a:gd name="connsiteY87" fmla="*/ 521970 h 1634490"/>
                <a:gd name="connsiteX88" fmla="*/ 537210 w 2167890"/>
                <a:gd name="connsiteY88" fmla="*/ 544830 h 1634490"/>
                <a:gd name="connsiteX89" fmla="*/ 529590 w 2167890"/>
                <a:gd name="connsiteY89" fmla="*/ 598170 h 1634490"/>
                <a:gd name="connsiteX90" fmla="*/ 521970 w 2167890"/>
                <a:gd name="connsiteY90" fmla="*/ 609600 h 1634490"/>
                <a:gd name="connsiteX91" fmla="*/ 518160 w 2167890"/>
                <a:gd name="connsiteY91" fmla="*/ 621030 h 1634490"/>
                <a:gd name="connsiteX92" fmla="*/ 506730 w 2167890"/>
                <a:gd name="connsiteY92" fmla="*/ 628650 h 1634490"/>
                <a:gd name="connsiteX93" fmla="*/ 491490 w 2167890"/>
                <a:gd name="connsiteY93" fmla="*/ 647700 h 1634490"/>
                <a:gd name="connsiteX94" fmla="*/ 476250 w 2167890"/>
                <a:gd name="connsiteY94" fmla="*/ 666750 h 1634490"/>
                <a:gd name="connsiteX95" fmla="*/ 464820 w 2167890"/>
                <a:gd name="connsiteY95" fmla="*/ 689610 h 1634490"/>
                <a:gd name="connsiteX96" fmla="*/ 453390 w 2167890"/>
                <a:gd name="connsiteY96" fmla="*/ 697230 h 1634490"/>
                <a:gd name="connsiteX97" fmla="*/ 441960 w 2167890"/>
                <a:gd name="connsiteY97" fmla="*/ 701040 h 1634490"/>
                <a:gd name="connsiteX98" fmla="*/ 430530 w 2167890"/>
                <a:gd name="connsiteY98" fmla="*/ 708660 h 1634490"/>
                <a:gd name="connsiteX99" fmla="*/ 392430 w 2167890"/>
                <a:gd name="connsiteY99" fmla="*/ 720090 h 1634490"/>
                <a:gd name="connsiteX100" fmla="*/ 365760 w 2167890"/>
                <a:gd name="connsiteY100" fmla="*/ 723900 h 1634490"/>
                <a:gd name="connsiteX101" fmla="*/ 354330 w 2167890"/>
                <a:gd name="connsiteY101" fmla="*/ 727710 h 1634490"/>
                <a:gd name="connsiteX102" fmla="*/ 350520 w 2167890"/>
                <a:gd name="connsiteY102" fmla="*/ 739140 h 1634490"/>
                <a:gd name="connsiteX103" fmla="*/ 335280 w 2167890"/>
                <a:gd name="connsiteY103" fmla="*/ 762000 h 1634490"/>
                <a:gd name="connsiteX104" fmla="*/ 327660 w 2167890"/>
                <a:gd name="connsiteY104" fmla="*/ 773430 h 1634490"/>
                <a:gd name="connsiteX105" fmla="*/ 335280 w 2167890"/>
                <a:gd name="connsiteY105" fmla="*/ 811530 h 1634490"/>
                <a:gd name="connsiteX106" fmla="*/ 342900 w 2167890"/>
                <a:gd name="connsiteY106" fmla="*/ 822960 h 1634490"/>
                <a:gd name="connsiteX107" fmla="*/ 354330 w 2167890"/>
                <a:gd name="connsiteY107" fmla="*/ 838200 h 1634490"/>
                <a:gd name="connsiteX108" fmla="*/ 377190 w 2167890"/>
                <a:gd name="connsiteY108" fmla="*/ 845820 h 1634490"/>
                <a:gd name="connsiteX109" fmla="*/ 388620 w 2167890"/>
                <a:gd name="connsiteY109" fmla="*/ 857250 h 1634490"/>
                <a:gd name="connsiteX110" fmla="*/ 377190 w 2167890"/>
                <a:gd name="connsiteY110" fmla="*/ 887730 h 1634490"/>
                <a:gd name="connsiteX111" fmla="*/ 365760 w 2167890"/>
                <a:gd name="connsiteY111" fmla="*/ 895350 h 1634490"/>
                <a:gd name="connsiteX112" fmla="*/ 179070 w 2167890"/>
                <a:gd name="connsiteY112" fmla="*/ 899160 h 1634490"/>
                <a:gd name="connsiteX113" fmla="*/ 144780 w 2167890"/>
                <a:gd name="connsiteY113" fmla="*/ 906780 h 1634490"/>
                <a:gd name="connsiteX114" fmla="*/ 133350 w 2167890"/>
                <a:gd name="connsiteY114" fmla="*/ 914400 h 1634490"/>
                <a:gd name="connsiteX115" fmla="*/ 114300 w 2167890"/>
                <a:gd name="connsiteY115" fmla="*/ 933450 h 1634490"/>
                <a:gd name="connsiteX116" fmla="*/ 102870 w 2167890"/>
                <a:gd name="connsiteY116" fmla="*/ 956310 h 1634490"/>
                <a:gd name="connsiteX117" fmla="*/ 76200 w 2167890"/>
                <a:gd name="connsiteY117" fmla="*/ 986790 h 1634490"/>
                <a:gd name="connsiteX118" fmla="*/ 72390 w 2167890"/>
                <a:gd name="connsiteY118" fmla="*/ 998220 h 1634490"/>
                <a:gd name="connsiteX119" fmla="*/ 60960 w 2167890"/>
                <a:gd name="connsiteY119" fmla="*/ 1002030 h 1634490"/>
                <a:gd name="connsiteX120" fmla="*/ 49530 w 2167890"/>
                <a:gd name="connsiteY120" fmla="*/ 1009650 h 1634490"/>
                <a:gd name="connsiteX121" fmla="*/ 26670 w 2167890"/>
                <a:gd name="connsiteY121" fmla="*/ 1032510 h 1634490"/>
                <a:gd name="connsiteX122" fmla="*/ 22860 w 2167890"/>
                <a:gd name="connsiteY122" fmla="*/ 1043940 h 1634490"/>
                <a:gd name="connsiteX123" fmla="*/ 11430 w 2167890"/>
                <a:gd name="connsiteY123" fmla="*/ 1047750 h 1634490"/>
                <a:gd name="connsiteX124" fmla="*/ 0 w 2167890"/>
                <a:gd name="connsiteY124" fmla="*/ 1085850 h 1634490"/>
                <a:gd name="connsiteX125" fmla="*/ 7620 w 2167890"/>
                <a:gd name="connsiteY125" fmla="*/ 1120140 h 1634490"/>
                <a:gd name="connsiteX126" fmla="*/ 19050 w 2167890"/>
                <a:gd name="connsiteY126" fmla="*/ 1127760 h 1634490"/>
                <a:gd name="connsiteX127" fmla="*/ 26670 w 2167890"/>
                <a:gd name="connsiteY127" fmla="*/ 1139190 h 1634490"/>
                <a:gd name="connsiteX128" fmla="*/ 38100 w 2167890"/>
                <a:gd name="connsiteY128" fmla="*/ 1150620 h 1634490"/>
                <a:gd name="connsiteX129" fmla="*/ 49530 w 2167890"/>
                <a:gd name="connsiteY129" fmla="*/ 1173480 h 1634490"/>
                <a:gd name="connsiteX130" fmla="*/ 60960 w 2167890"/>
                <a:gd name="connsiteY130" fmla="*/ 1177290 h 1634490"/>
                <a:gd name="connsiteX131" fmla="*/ 87630 w 2167890"/>
                <a:gd name="connsiteY131" fmla="*/ 1207770 h 1634490"/>
                <a:gd name="connsiteX132" fmla="*/ 102870 w 2167890"/>
                <a:gd name="connsiteY132" fmla="*/ 1226820 h 1634490"/>
                <a:gd name="connsiteX133" fmla="*/ 110490 w 2167890"/>
                <a:gd name="connsiteY133" fmla="*/ 1238250 h 1634490"/>
                <a:gd name="connsiteX134" fmla="*/ 125730 w 2167890"/>
                <a:gd name="connsiteY134" fmla="*/ 1245870 h 1634490"/>
                <a:gd name="connsiteX135" fmla="*/ 148590 w 2167890"/>
                <a:gd name="connsiteY135" fmla="*/ 1257300 h 1634490"/>
                <a:gd name="connsiteX136" fmla="*/ 163830 w 2167890"/>
                <a:gd name="connsiteY136" fmla="*/ 1280160 h 1634490"/>
                <a:gd name="connsiteX137" fmla="*/ 186690 w 2167890"/>
                <a:gd name="connsiteY137" fmla="*/ 1303020 h 1634490"/>
                <a:gd name="connsiteX138" fmla="*/ 194310 w 2167890"/>
                <a:gd name="connsiteY138" fmla="*/ 1314450 h 1634490"/>
                <a:gd name="connsiteX139" fmla="*/ 198120 w 2167890"/>
                <a:gd name="connsiteY139" fmla="*/ 1325880 h 1634490"/>
                <a:gd name="connsiteX140" fmla="*/ 220980 w 2167890"/>
                <a:gd name="connsiteY140" fmla="*/ 1341120 h 1634490"/>
                <a:gd name="connsiteX141" fmla="*/ 243840 w 2167890"/>
                <a:gd name="connsiteY141" fmla="*/ 1352550 h 1634490"/>
                <a:gd name="connsiteX142" fmla="*/ 266700 w 2167890"/>
                <a:gd name="connsiteY142" fmla="*/ 1348740 h 1634490"/>
                <a:gd name="connsiteX143" fmla="*/ 316230 w 2167890"/>
                <a:gd name="connsiteY143" fmla="*/ 1341120 h 1634490"/>
                <a:gd name="connsiteX144" fmla="*/ 327660 w 2167890"/>
                <a:gd name="connsiteY144" fmla="*/ 1337310 h 1634490"/>
                <a:gd name="connsiteX145" fmla="*/ 365760 w 2167890"/>
                <a:gd name="connsiteY145" fmla="*/ 1341120 h 1634490"/>
                <a:gd name="connsiteX146" fmla="*/ 377190 w 2167890"/>
                <a:gd name="connsiteY146" fmla="*/ 1344930 h 1634490"/>
                <a:gd name="connsiteX147" fmla="*/ 400050 w 2167890"/>
                <a:gd name="connsiteY147" fmla="*/ 1348740 h 1634490"/>
                <a:gd name="connsiteX148" fmla="*/ 426720 w 2167890"/>
                <a:gd name="connsiteY148" fmla="*/ 1356360 h 1634490"/>
                <a:gd name="connsiteX149" fmla="*/ 453390 w 2167890"/>
                <a:gd name="connsiteY149" fmla="*/ 1360170 h 1634490"/>
                <a:gd name="connsiteX150" fmla="*/ 533400 w 2167890"/>
                <a:gd name="connsiteY150" fmla="*/ 1360170 h 1634490"/>
                <a:gd name="connsiteX151" fmla="*/ 567690 w 2167890"/>
                <a:gd name="connsiteY151" fmla="*/ 1375410 h 1634490"/>
                <a:gd name="connsiteX152" fmla="*/ 579120 w 2167890"/>
                <a:gd name="connsiteY152" fmla="*/ 1379220 h 1634490"/>
                <a:gd name="connsiteX153" fmla="*/ 582930 w 2167890"/>
                <a:gd name="connsiteY153" fmla="*/ 1390650 h 1634490"/>
                <a:gd name="connsiteX154" fmla="*/ 594360 w 2167890"/>
                <a:gd name="connsiteY154" fmla="*/ 1402080 h 1634490"/>
                <a:gd name="connsiteX155" fmla="*/ 601980 w 2167890"/>
                <a:gd name="connsiteY155" fmla="*/ 1455420 h 1634490"/>
                <a:gd name="connsiteX156" fmla="*/ 617220 w 2167890"/>
                <a:gd name="connsiteY156" fmla="*/ 1478280 h 1634490"/>
                <a:gd name="connsiteX157" fmla="*/ 624840 w 2167890"/>
                <a:gd name="connsiteY157" fmla="*/ 1489710 h 1634490"/>
                <a:gd name="connsiteX158" fmla="*/ 636270 w 2167890"/>
                <a:gd name="connsiteY158" fmla="*/ 1512570 h 1634490"/>
                <a:gd name="connsiteX159" fmla="*/ 640080 w 2167890"/>
                <a:gd name="connsiteY159" fmla="*/ 1531620 h 1634490"/>
                <a:gd name="connsiteX160" fmla="*/ 647700 w 2167890"/>
                <a:gd name="connsiteY160" fmla="*/ 1543050 h 1634490"/>
                <a:gd name="connsiteX161" fmla="*/ 640080 w 2167890"/>
                <a:gd name="connsiteY161" fmla="*/ 1634490 h 1634490"/>
                <a:gd name="connsiteX162" fmla="*/ 628650 w 2167890"/>
                <a:gd name="connsiteY162" fmla="*/ 1623060 h 1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2167890" h="1634490">
                  <a:moveTo>
                    <a:pt x="2167890" y="327660"/>
                  </a:moveTo>
                  <a:cubicBezTo>
                    <a:pt x="2164080" y="328930"/>
                    <a:pt x="2160476" y="331470"/>
                    <a:pt x="2156460" y="331470"/>
                  </a:cubicBezTo>
                  <a:cubicBezTo>
                    <a:pt x="2130939" y="331470"/>
                    <a:pt x="2128624" y="329811"/>
                    <a:pt x="2110740" y="323850"/>
                  </a:cubicBezTo>
                  <a:cubicBezTo>
                    <a:pt x="2091690" y="325120"/>
                    <a:pt x="2072490" y="324960"/>
                    <a:pt x="2053590" y="327660"/>
                  </a:cubicBezTo>
                  <a:cubicBezTo>
                    <a:pt x="2045639" y="328796"/>
                    <a:pt x="2038350" y="332740"/>
                    <a:pt x="2030730" y="335280"/>
                  </a:cubicBezTo>
                  <a:lnTo>
                    <a:pt x="2007870" y="342900"/>
                  </a:lnTo>
                  <a:cubicBezTo>
                    <a:pt x="2004060" y="344170"/>
                    <a:pt x="2000432" y="346266"/>
                    <a:pt x="1996440" y="346710"/>
                  </a:cubicBezTo>
                  <a:cubicBezTo>
                    <a:pt x="1985010" y="347980"/>
                    <a:pt x="1973535" y="348894"/>
                    <a:pt x="1962150" y="350520"/>
                  </a:cubicBezTo>
                  <a:cubicBezTo>
                    <a:pt x="1955739" y="351436"/>
                    <a:pt x="1949526" y="353527"/>
                    <a:pt x="1943100" y="354330"/>
                  </a:cubicBezTo>
                  <a:cubicBezTo>
                    <a:pt x="1932763" y="355622"/>
                    <a:pt x="1876222" y="359061"/>
                    <a:pt x="1851660" y="365760"/>
                  </a:cubicBezTo>
                  <a:cubicBezTo>
                    <a:pt x="1843911" y="367873"/>
                    <a:pt x="1835483" y="368925"/>
                    <a:pt x="1828800" y="373380"/>
                  </a:cubicBezTo>
                  <a:cubicBezTo>
                    <a:pt x="1824990" y="375920"/>
                    <a:pt x="1820888" y="378069"/>
                    <a:pt x="1817370" y="381000"/>
                  </a:cubicBezTo>
                  <a:cubicBezTo>
                    <a:pt x="1813231" y="384449"/>
                    <a:pt x="1810423" y="389441"/>
                    <a:pt x="1805940" y="392430"/>
                  </a:cubicBezTo>
                  <a:cubicBezTo>
                    <a:pt x="1802598" y="394658"/>
                    <a:pt x="1798102" y="394444"/>
                    <a:pt x="1794510" y="396240"/>
                  </a:cubicBezTo>
                  <a:cubicBezTo>
                    <a:pt x="1790414" y="398288"/>
                    <a:pt x="1787424" y="402412"/>
                    <a:pt x="1783080" y="403860"/>
                  </a:cubicBezTo>
                  <a:cubicBezTo>
                    <a:pt x="1775751" y="406303"/>
                    <a:pt x="1767761" y="405994"/>
                    <a:pt x="1760220" y="407670"/>
                  </a:cubicBezTo>
                  <a:cubicBezTo>
                    <a:pt x="1756300" y="408541"/>
                    <a:pt x="1752652" y="410377"/>
                    <a:pt x="1748790" y="411480"/>
                  </a:cubicBezTo>
                  <a:cubicBezTo>
                    <a:pt x="1743755" y="412919"/>
                    <a:pt x="1738566" y="413785"/>
                    <a:pt x="1733550" y="415290"/>
                  </a:cubicBezTo>
                  <a:cubicBezTo>
                    <a:pt x="1725857" y="417598"/>
                    <a:pt x="1717373" y="418455"/>
                    <a:pt x="1710690" y="422910"/>
                  </a:cubicBezTo>
                  <a:cubicBezTo>
                    <a:pt x="1706880" y="425450"/>
                    <a:pt x="1703444" y="428670"/>
                    <a:pt x="1699260" y="430530"/>
                  </a:cubicBezTo>
                  <a:cubicBezTo>
                    <a:pt x="1691920" y="433792"/>
                    <a:pt x="1684020" y="435610"/>
                    <a:pt x="1676400" y="438150"/>
                  </a:cubicBezTo>
                  <a:lnTo>
                    <a:pt x="1664970" y="441960"/>
                  </a:lnTo>
                  <a:cubicBezTo>
                    <a:pt x="1661160" y="443230"/>
                    <a:pt x="1657436" y="444796"/>
                    <a:pt x="1653540" y="445770"/>
                  </a:cubicBezTo>
                  <a:cubicBezTo>
                    <a:pt x="1634404" y="450554"/>
                    <a:pt x="1643268" y="447924"/>
                    <a:pt x="1626870" y="453390"/>
                  </a:cubicBezTo>
                  <a:lnTo>
                    <a:pt x="1470660" y="449580"/>
                  </a:lnTo>
                  <a:cubicBezTo>
                    <a:pt x="1461553" y="448611"/>
                    <a:pt x="1447800" y="434340"/>
                    <a:pt x="1447800" y="434340"/>
                  </a:cubicBezTo>
                  <a:cubicBezTo>
                    <a:pt x="1446530" y="430530"/>
                    <a:pt x="1445940" y="426421"/>
                    <a:pt x="1443990" y="422910"/>
                  </a:cubicBezTo>
                  <a:cubicBezTo>
                    <a:pt x="1439542" y="414904"/>
                    <a:pt x="1431646" y="408738"/>
                    <a:pt x="1428750" y="400050"/>
                  </a:cubicBezTo>
                  <a:cubicBezTo>
                    <a:pt x="1423492" y="384276"/>
                    <a:pt x="1427168" y="391962"/>
                    <a:pt x="1417320" y="377190"/>
                  </a:cubicBezTo>
                  <a:cubicBezTo>
                    <a:pt x="1422450" y="346407"/>
                    <a:pt x="1418687" y="361659"/>
                    <a:pt x="1428750" y="331470"/>
                  </a:cubicBezTo>
                  <a:lnTo>
                    <a:pt x="1432560" y="320040"/>
                  </a:lnTo>
                  <a:cubicBezTo>
                    <a:pt x="1431290" y="309880"/>
                    <a:pt x="1430582" y="299634"/>
                    <a:pt x="1428750" y="289560"/>
                  </a:cubicBezTo>
                  <a:cubicBezTo>
                    <a:pt x="1428032" y="285609"/>
                    <a:pt x="1425811" y="282050"/>
                    <a:pt x="1424940" y="278130"/>
                  </a:cubicBezTo>
                  <a:cubicBezTo>
                    <a:pt x="1423264" y="270589"/>
                    <a:pt x="1422806" y="262811"/>
                    <a:pt x="1421130" y="255270"/>
                  </a:cubicBezTo>
                  <a:cubicBezTo>
                    <a:pt x="1419359" y="247302"/>
                    <a:pt x="1415572" y="238282"/>
                    <a:pt x="1409700" y="232410"/>
                  </a:cubicBezTo>
                  <a:cubicBezTo>
                    <a:pt x="1406462" y="229172"/>
                    <a:pt x="1402454" y="226650"/>
                    <a:pt x="1398270" y="224790"/>
                  </a:cubicBezTo>
                  <a:cubicBezTo>
                    <a:pt x="1390930" y="221528"/>
                    <a:pt x="1383428" y="217642"/>
                    <a:pt x="1375410" y="217170"/>
                  </a:cubicBezTo>
                  <a:lnTo>
                    <a:pt x="1310640" y="213360"/>
                  </a:lnTo>
                  <a:cubicBezTo>
                    <a:pt x="1269667" y="199702"/>
                    <a:pt x="1295794" y="206274"/>
                    <a:pt x="1230630" y="201930"/>
                  </a:cubicBezTo>
                  <a:cubicBezTo>
                    <a:pt x="1230498" y="201897"/>
                    <a:pt x="1205782" y="196132"/>
                    <a:pt x="1203960" y="194310"/>
                  </a:cubicBezTo>
                  <a:cubicBezTo>
                    <a:pt x="1201120" y="191470"/>
                    <a:pt x="1202100" y="186391"/>
                    <a:pt x="1200150" y="182880"/>
                  </a:cubicBezTo>
                  <a:cubicBezTo>
                    <a:pt x="1195702" y="174874"/>
                    <a:pt x="1187806" y="168708"/>
                    <a:pt x="1184910" y="160020"/>
                  </a:cubicBezTo>
                  <a:cubicBezTo>
                    <a:pt x="1183640" y="156210"/>
                    <a:pt x="1183940" y="151430"/>
                    <a:pt x="1181100" y="148590"/>
                  </a:cubicBezTo>
                  <a:cubicBezTo>
                    <a:pt x="1174624" y="142114"/>
                    <a:pt x="1158240" y="133350"/>
                    <a:pt x="1158240" y="133350"/>
                  </a:cubicBezTo>
                  <a:cubicBezTo>
                    <a:pt x="1155700" y="129540"/>
                    <a:pt x="1155164" y="122488"/>
                    <a:pt x="1150620" y="121920"/>
                  </a:cubicBezTo>
                  <a:cubicBezTo>
                    <a:pt x="1144841" y="121198"/>
                    <a:pt x="1102572" y="121179"/>
                    <a:pt x="1085850" y="129540"/>
                  </a:cubicBezTo>
                  <a:cubicBezTo>
                    <a:pt x="1056307" y="144312"/>
                    <a:pt x="1091720" y="131393"/>
                    <a:pt x="1062990" y="140970"/>
                  </a:cubicBezTo>
                  <a:cubicBezTo>
                    <a:pt x="1031240" y="139700"/>
                    <a:pt x="999435" y="139424"/>
                    <a:pt x="967740" y="137160"/>
                  </a:cubicBezTo>
                  <a:cubicBezTo>
                    <a:pt x="954166" y="136190"/>
                    <a:pt x="952585" y="128897"/>
                    <a:pt x="944880" y="118110"/>
                  </a:cubicBezTo>
                  <a:cubicBezTo>
                    <a:pt x="942218" y="114384"/>
                    <a:pt x="940836" y="109541"/>
                    <a:pt x="937260" y="106680"/>
                  </a:cubicBezTo>
                  <a:cubicBezTo>
                    <a:pt x="934124" y="104171"/>
                    <a:pt x="929640" y="104140"/>
                    <a:pt x="925830" y="102870"/>
                  </a:cubicBezTo>
                  <a:cubicBezTo>
                    <a:pt x="924560" y="99060"/>
                    <a:pt x="923816" y="95032"/>
                    <a:pt x="922020" y="91440"/>
                  </a:cubicBezTo>
                  <a:cubicBezTo>
                    <a:pt x="917303" y="82006"/>
                    <a:pt x="912767" y="76744"/>
                    <a:pt x="902970" y="72390"/>
                  </a:cubicBezTo>
                  <a:cubicBezTo>
                    <a:pt x="895630" y="69128"/>
                    <a:pt x="887730" y="67310"/>
                    <a:pt x="880110" y="64770"/>
                  </a:cubicBezTo>
                  <a:cubicBezTo>
                    <a:pt x="876300" y="63500"/>
                    <a:pt x="872022" y="63188"/>
                    <a:pt x="868680" y="60960"/>
                  </a:cubicBezTo>
                  <a:cubicBezTo>
                    <a:pt x="853908" y="51112"/>
                    <a:pt x="861594" y="54788"/>
                    <a:pt x="845820" y="49530"/>
                  </a:cubicBezTo>
                  <a:cubicBezTo>
                    <a:pt x="812427" y="16137"/>
                    <a:pt x="854786" y="57002"/>
                    <a:pt x="822960" y="30480"/>
                  </a:cubicBezTo>
                  <a:cubicBezTo>
                    <a:pt x="818821" y="27031"/>
                    <a:pt x="815669" y="22499"/>
                    <a:pt x="811530" y="19050"/>
                  </a:cubicBezTo>
                  <a:cubicBezTo>
                    <a:pt x="805524" y="14045"/>
                    <a:pt x="796756" y="8631"/>
                    <a:pt x="788670" y="7620"/>
                  </a:cubicBezTo>
                  <a:cubicBezTo>
                    <a:pt x="762086" y="4297"/>
                    <a:pt x="708660" y="0"/>
                    <a:pt x="708660" y="0"/>
                  </a:cubicBezTo>
                  <a:lnTo>
                    <a:pt x="643890" y="3810"/>
                  </a:lnTo>
                  <a:cubicBezTo>
                    <a:pt x="592415" y="7242"/>
                    <a:pt x="609570" y="2550"/>
                    <a:pt x="582930" y="11430"/>
                  </a:cubicBezTo>
                  <a:cubicBezTo>
                    <a:pt x="580390" y="15240"/>
                    <a:pt x="578241" y="19342"/>
                    <a:pt x="575310" y="22860"/>
                  </a:cubicBezTo>
                  <a:cubicBezTo>
                    <a:pt x="571861" y="26999"/>
                    <a:pt x="566869" y="29807"/>
                    <a:pt x="563880" y="34290"/>
                  </a:cubicBezTo>
                  <a:cubicBezTo>
                    <a:pt x="561652" y="37632"/>
                    <a:pt x="561044" y="41824"/>
                    <a:pt x="560070" y="45720"/>
                  </a:cubicBezTo>
                  <a:cubicBezTo>
                    <a:pt x="558499" y="52002"/>
                    <a:pt x="557176" y="58359"/>
                    <a:pt x="556260" y="64770"/>
                  </a:cubicBezTo>
                  <a:cubicBezTo>
                    <a:pt x="553364" y="85042"/>
                    <a:pt x="555116" y="106303"/>
                    <a:pt x="548640" y="125730"/>
                  </a:cubicBezTo>
                  <a:lnTo>
                    <a:pt x="541020" y="148590"/>
                  </a:lnTo>
                  <a:cubicBezTo>
                    <a:pt x="542290" y="156210"/>
                    <a:pt x="543315" y="163875"/>
                    <a:pt x="544830" y="171450"/>
                  </a:cubicBezTo>
                  <a:cubicBezTo>
                    <a:pt x="547222" y="183410"/>
                    <a:pt x="548819" y="187226"/>
                    <a:pt x="552450" y="198120"/>
                  </a:cubicBezTo>
                  <a:cubicBezTo>
                    <a:pt x="551109" y="211527"/>
                    <a:pt x="550619" y="244681"/>
                    <a:pt x="541020" y="259080"/>
                  </a:cubicBezTo>
                  <a:cubicBezTo>
                    <a:pt x="538480" y="262890"/>
                    <a:pt x="536976" y="267649"/>
                    <a:pt x="533400" y="270510"/>
                  </a:cubicBezTo>
                  <a:cubicBezTo>
                    <a:pt x="530264" y="273019"/>
                    <a:pt x="525562" y="272524"/>
                    <a:pt x="521970" y="274320"/>
                  </a:cubicBezTo>
                  <a:cubicBezTo>
                    <a:pt x="517874" y="276368"/>
                    <a:pt x="514350" y="279400"/>
                    <a:pt x="510540" y="281940"/>
                  </a:cubicBezTo>
                  <a:cubicBezTo>
                    <a:pt x="508000" y="285750"/>
                    <a:pt x="506496" y="290509"/>
                    <a:pt x="502920" y="293370"/>
                  </a:cubicBezTo>
                  <a:cubicBezTo>
                    <a:pt x="499784" y="295879"/>
                    <a:pt x="495082" y="295384"/>
                    <a:pt x="491490" y="297180"/>
                  </a:cubicBezTo>
                  <a:cubicBezTo>
                    <a:pt x="487394" y="299228"/>
                    <a:pt x="483578" y="301869"/>
                    <a:pt x="480060" y="304800"/>
                  </a:cubicBezTo>
                  <a:cubicBezTo>
                    <a:pt x="469059" y="313967"/>
                    <a:pt x="468502" y="316421"/>
                    <a:pt x="461010" y="327660"/>
                  </a:cubicBezTo>
                  <a:cubicBezTo>
                    <a:pt x="459740" y="332740"/>
                    <a:pt x="458705" y="337884"/>
                    <a:pt x="457200" y="342900"/>
                  </a:cubicBezTo>
                  <a:cubicBezTo>
                    <a:pt x="454892" y="350593"/>
                    <a:pt x="449580" y="365760"/>
                    <a:pt x="449580" y="365760"/>
                  </a:cubicBezTo>
                  <a:cubicBezTo>
                    <a:pt x="452120" y="369570"/>
                    <a:pt x="455152" y="373094"/>
                    <a:pt x="457200" y="377190"/>
                  </a:cubicBezTo>
                  <a:cubicBezTo>
                    <a:pt x="463155" y="389101"/>
                    <a:pt x="458720" y="391968"/>
                    <a:pt x="468630" y="403860"/>
                  </a:cubicBezTo>
                  <a:cubicBezTo>
                    <a:pt x="471561" y="407378"/>
                    <a:pt x="476542" y="408549"/>
                    <a:pt x="480060" y="411480"/>
                  </a:cubicBezTo>
                  <a:cubicBezTo>
                    <a:pt x="484199" y="414929"/>
                    <a:pt x="487680" y="419100"/>
                    <a:pt x="491490" y="422910"/>
                  </a:cubicBezTo>
                  <a:cubicBezTo>
                    <a:pt x="503386" y="458597"/>
                    <a:pt x="483898" y="405815"/>
                    <a:pt x="506730" y="445770"/>
                  </a:cubicBezTo>
                  <a:cubicBezTo>
                    <a:pt x="509328" y="450316"/>
                    <a:pt x="509035" y="455994"/>
                    <a:pt x="510540" y="461010"/>
                  </a:cubicBezTo>
                  <a:cubicBezTo>
                    <a:pt x="512848" y="468703"/>
                    <a:pt x="514568" y="476686"/>
                    <a:pt x="518160" y="483870"/>
                  </a:cubicBezTo>
                  <a:cubicBezTo>
                    <a:pt x="524378" y="496307"/>
                    <a:pt x="531046" y="507846"/>
                    <a:pt x="533400" y="521970"/>
                  </a:cubicBezTo>
                  <a:lnTo>
                    <a:pt x="537210" y="544830"/>
                  </a:lnTo>
                  <a:cubicBezTo>
                    <a:pt x="536538" y="551549"/>
                    <a:pt x="534994" y="585560"/>
                    <a:pt x="529590" y="598170"/>
                  </a:cubicBezTo>
                  <a:cubicBezTo>
                    <a:pt x="527786" y="602379"/>
                    <a:pt x="524018" y="605504"/>
                    <a:pt x="521970" y="609600"/>
                  </a:cubicBezTo>
                  <a:cubicBezTo>
                    <a:pt x="520174" y="613192"/>
                    <a:pt x="520669" y="617894"/>
                    <a:pt x="518160" y="621030"/>
                  </a:cubicBezTo>
                  <a:cubicBezTo>
                    <a:pt x="515299" y="624606"/>
                    <a:pt x="510540" y="626110"/>
                    <a:pt x="506730" y="628650"/>
                  </a:cubicBezTo>
                  <a:cubicBezTo>
                    <a:pt x="497153" y="657380"/>
                    <a:pt x="511185" y="623081"/>
                    <a:pt x="491490" y="647700"/>
                  </a:cubicBezTo>
                  <a:cubicBezTo>
                    <a:pt x="470458" y="673990"/>
                    <a:pt x="509007" y="644912"/>
                    <a:pt x="476250" y="666750"/>
                  </a:cubicBezTo>
                  <a:cubicBezTo>
                    <a:pt x="473151" y="676046"/>
                    <a:pt x="472206" y="682224"/>
                    <a:pt x="464820" y="689610"/>
                  </a:cubicBezTo>
                  <a:cubicBezTo>
                    <a:pt x="461582" y="692848"/>
                    <a:pt x="457486" y="695182"/>
                    <a:pt x="453390" y="697230"/>
                  </a:cubicBezTo>
                  <a:cubicBezTo>
                    <a:pt x="449798" y="699026"/>
                    <a:pt x="445552" y="699244"/>
                    <a:pt x="441960" y="701040"/>
                  </a:cubicBezTo>
                  <a:cubicBezTo>
                    <a:pt x="437864" y="703088"/>
                    <a:pt x="434714" y="706800"/>
                    <a:pt x="430530" y="708660"/>
                  </a:cubicBezTo>
                  <a:cubicBezTo>
                    <a:pt x="423648" y="711719"/>
                    <a:pt x="401808" y="718385"/>
                    <a:pt x="392430" y="720090"/>
                  </a:cubicBezTo>
                  <a:cubicBezTo>
                    <a:pt x="383595" y="721696"/>
                    <a:pt x="374650" y="722630"/>
                    <a:pt x="365760" y="723900"/>
                  </a:cubicBezTo>
                  <a:cubicBezTo>
                    <a:pt x="361950" y="725170"/>
                    <a:pt x="357170" y="724870"/>
                    <a:pt x="354330" y="727710"/>
                  </a:cubicBezTo>
                  <a:cubicBezTo>
                    <a:pt x="351490" y="730550"/>
                    <a:pt x="352470" y="735629"/>
                    <a:pt x="350520" y="739140"/>
                  </a:cubicBezTo>
                  <a:cubicBezTo>
                    <a:pt x="346072" y="747146"/>
                    <a:pt x="340360" y="754380"/>
                    <a:pt x="335280" y="762000"/>
                  </a:cubicBezTo>
                  <a:lnTo>
                    <a:pt x="327660" y="773430"/>
                  </a:lnTo>
                  <a:cubicBezTo>
                    <a:pt x="329064" y="783259"/>
                    <a:pt x="329960" y="800890"/>
                    <a:pt x="335280" y="811530"/>
                  </a:cubicBezTo>
                  <a:cubicBezTo>
                    <a:pt x="337328" y="815626"/>
                    <a:pt x="340238" y="819234"/>
                    <a:pt x="342900" y="822960"/>
                  </a:cubicBezTo>
                  <a:cubicBezTo>
                    <a:pt x="346591" y="828127"/>
                    <a:pt x="349046" y="834678"/>
                    <a:pt x="354330" y="838200"/>
                  </a:cubicBezTo>
                  <a:cubicBezTo>
                    <a:pt x="361013" y="842655"/>
                    <a:pt x="377190" y="845820"/>
                    <a:pt x="377190" y="845820"/>
                  </a:cubicBezTo>
                  <a:cubicBezTo>
                    <a:pt x="381000" y="849630"/>
                    <a:pt x="387313" y="852023"/>
                    <a:pt x="388620" y="857250"/>
                  </a:cubicBezTo>
                  <a:cubicBezTo>
                    <a:pt x="390801" y="865973"/>
                    <a:pt x="383531" y="881389"/>
                    <a:pt x="377190" y="887730"/>
                  </a:cubicBezTo>
                  <a:cubicBezTo>
                    <a:pt x="373952" y="890968"/>
                    <a:pt x="370331" y="895086"/>
                    <a:pt x="365760" y="895350"/>
                  </a:cubicBezTo>
                  <a:cubicBezTo>
                    <a:pt x="303620" y="898935"/>
                    <a:pt x="241300" y="897890"/>
                    <a:pt x="179070" y="899160"/>
                  </a:cubicBezTo>
                  <a:cubicBezTo>
                    <a:pt x="175680" y="899838"/>
                    <a:pt x="149488" y="904762"/>
                    <a:pt x="144780" y="906780"/>
                  </a:cubicBezTo>
                  <a:cubicBezTo>
                    <a:pt x="140571" y="908584"/>
                    <a:pt x="137160" y="911860"/>
                    <a:pt x="133350" y="914400"/>
                  </a:cubicBezTo>
                  <a:cubicBezTo>
                    <a:pt x="113030" y="944880"/>
                    <a:pt x="139700" y="908050"/>
                    <a:pt x="114300" y="933450"/>
                  </a:cubicBezTo>
                  <a:cubicBezTo>
                    <a:pt x="101614" y="946136"/>
                    <a:pt x="110617" y="942366"/>
                    <a:pt x="102870" y="956310"/>
                  </a:cubicBezTo>
                  <a:cubicBezTo>
                    <a:pt x="89796" y="979842"/>
                    <a:pt x="92897" y="975659"/>
                    <a:pt x="76200" y="986790"/>
                  </a:cubicBezTo>
                  <a:cubicBezTo>
                    <a:pt x="74930" y="990600"/>
                    <a:pt x="75230" y="995380"/>
                    <a:pt x="72390" y="998220"/>
                  </a:cubicBezTo>
                  <a:cubicBezTo>
                    <a:pt x="69550" y="1001060"/>
                    <a:pt x="64552" y="1000234"/>
                    <a:pt x="60960" y="1002030"/>
                  </a:cubicBezTo>
                  <a:cubicBezTo>
                    <a:pt x="56864" y="1004078"/>
                    <a:pt x="52952" y="1006608"/>
                    <a:pt x="49530" y="1009650"/>
                  </a:cubicBezTo>
                  <a:cubicBezTo>
                    <a:pt x="41476" y="1016809"/>
                    <a:pt x="26670" y="1032510"/>
                    <a:pt x="26670" y="1032510"/>
                  </a:cubicBezTo>
                  <a:cubicBezTo>
                    <a:pt x="25400" y="1036320"/>
                    <a:pt x="25700" y="1041100"/>
                    <a:pt x="22860" y="1043940"/>
                  </a:cubicBezTo>
                  <a:cubicBezTo>
                    <a:pt x="20020" y="1046780"/>
                    <a:pt x="13764" y="1044482"/>
                    <a:pt x="11430" y="1047750"/>
                  </a:cubicBezTo>
                  <a:cubicBezTo>
                    <a:pt x="7862" y="1052745"/>
                    <a:pt x="2037" y="1077703"/>
                    <a:pt x="0" y="1085850"/>
                  </a:cubicBezTo>
                  <a:cubicBezTo>
                    <a:pt x="39" y="1086084"/>
                    <a:pt x="3671" y="1115204"/>
                    <a:pt x="7620" y="1120140"/>
                  </a:cubicBezTo>
                  <a:cubicBezTo>
                    <a:pt x="10481" y="1123716"/>
                    <a:pt x="15240" y="1125220"/>
                    <a:pt x="19050" y="1127760"/>
                  </a:cubicBezTo>
                  <a:cubicBezTo>
                    <a:pt x="21590" y="1131570"/>
                    <a:pt x="23739" y="1135672"/>
                    <a:pt x="26670" y="1139190"/>
                  </a:cubicBezTo>
                  <a:cubicBezTo>
                    <a:pt x="30119" y="1143329"/>
                    <a:pt x="35111" y="1146137"/>
                    <a:pt x="38100" y="1150620"/>
                  </a:cubicBezTo>
                  <a:cubicBezTo>
                    <a:pt x="45988" y="1162452"/>
                    <a:pt x="36683" y="1163203"/>
                    <a:pt x="49530" y="1173480"/>
                  </a:cubicBezTo>
                  <a:cubicBezTo>
                    <a:pt x="52666" y="1175989"/>
                    <a:pt x="57150" y="1176020"/>
                    <a:pt x="60960" y="1177290"/>
                  </a:cubicBezTo>
                  <a:cubicBezTo>
                    <a:pt x="78740" y="1203960"/>
                    <a:pt x="68580" y="1195070"/>
                    <a:pt x="87630" y="1207770"/>
                  </a:cubicBezTo>
                  <a:cubicBezTo>
                    <a:pt x="95047" y="1230022"/>
                    <a:pt x="85636" y="1209586"/>
                    <a:pt x="102870" y="1226820"/>
                  </a:cubicBezTo>
                  <a:cubicBezTo>
                    <a:pt x="106108" y="1230058"/>
                    <a:pt x="106972" y="1235319"/>
                    <a:pt x="110490" y="1238250"/>
                  </a:cubicBezTo>
                  <a:cubicBezTo>
                    <a:pt x="114853" y="1241886"/>
                    <a:pt x="120799" y="1243052"/>
                    <a:pt x="125730" y="1245870"/>
                  </a:cubicBezTo>
                  <a:cubicBezTo>
                    <a:pt x="146410" y="1257687"/>
                    <a:pt x="127634" y="1250315"/>
                    <a:pt x="148590" y="1257300"/>
                  </a:cubicBezTo>
                  <a:cubicBezTo>
                    <a:pt x="153670" y="1264920"/>
                    <a:pt x="157354" y="1273684"/>
                    <a:pt x="163830" y="1280160"/>
                  </a:cubicBezTo>
                  <a:cubicBezTo>
                    <a:pt x="171450" y="1287780"/>
                    <a:pt x="180712" y="1294054"/>
                    <a:pt x="186690" y="1303020"/>
                  </a:cubicBezTo>
                  <a:cubicBezTo>
                    <a:pt x="189230" y="1306830"/>
                    <a:pt x="192262" y="1310354"/>
                    <a:pt x="194310" y="1314450"/>
                  </a:cubicBezTo>
                  <a:cubicBezTo>
                    <a:pt x="196106" y="1318042"/>
                    <a:pt x="195280" y="1323040"/>
                    <a:pt x="198120" y="1325880"/>
                  </a:cubicBezTo>
                  <a:cubicBezTo>
                    <a:pt x="204596" y="1332356"/>
                    <a:pt x="213360" y="1336040"/>
                    <a:pt x="220980" y="1341120"/>
                  </a:cubicBezTo>
                  <a:cubicBezTo>
                    <a:pt x="235752" y="1350968"/>
                    <a:pt x="228066" y="1347292"/>
                    <a:pt x="243840" y="1352550"/>
                  </a:cubicBezTo>
                  <a:lnTo>
                    <a:pt x="266700" y="1348740"/>
                  </a:lnTo>
                  <a:cubicBezTo>
                    <a:pt x="276575" y="1347221"/>
                    <a:pt x="305538" y="1343496"/>
                    <a:pt x="316230" y="1341120"/>
                  </a:cubicBezTo>
                  <a:cubicBezTo>
                    <a:pt x="320150" y="1340249"/>
                    <a:pt x="323850" y="1338580"/>
                    <a:pt x="327660" y="1337310"/>
                  </a:cubicBezTo>
                  <a:cubicBezTo>
                    <a:pt x="340360" y="1338580"/>
                    <a:pt x="353145" y="1339179"/>
                    <a:pt x="365760" y="1341120"/>
                  </a:cubicBezTo>
                  <a:cubicBezTo>
                    <a:pt x="369729" y="1341731"/>
                    <a:pt x="373270" y="1344059"/>
                    <a:pt x="377190" y="1344930"/>
                  </a:cubicBezTo>
                  <a:cubicBezTo>
                    <a:pt x="384731" y="1346606"/>
                    <a:pt x="392509" y="1347064"/>
                    <a:pt x="400050" y="1348740"/>
                  </a:cubicBezTo>
                  <a:cubicBezTo>
                    <a:pt x="436774" y="1356901"/>
                    <a:pt x="381081" y="1348062"/>
                    <a:pt x="426720" y="1356360"/>
                  </a:cubicBezTo>
                  <a:cubicBezTo>
                    <a:pt x="435555" y="1357966"/>
                    <a:pt x="444500" y="1358900"/>
                    <a:pt x="453390" y="1360170"/>
                  </a:cubicBezTo>
                  <a:cubicBezTo>
                    <a:pt x="490785" y="1372635"/>
                    <a:pt x="436613" y="1356137"/>
                    <a:pt x="533400" y="1360170"/>
                  </a:cubicBezTo>
                  <a:cubicBezTo>
                    <a:pt x="554846" y="1361064"/>
                    <a:pt x="552859" y="1367995"/>
                    <a:pt x="567690" y="1375410"/>
                  </a:cubicBezTo>
                  <a:cubicBezTo>
                    <a:pt x="571282" y="1377206"/>
                    <a:pt x="575310" y="1377950"/>
                    <a:pt x="579120" y="1379220"/>
                  </a:cubicBezTo>
                  <a:cubicBezTo>
                    <a:pt x="580390" y="1383030"/>
                    <a:pt x="580702" y="1387308"/>
                    <a:pt x="582930" y="1390650"/>
                  </a:cubicBezTo>
                  <a:cubicBezTo>
                    <a:pt x="585919" y="1395133"/>
                    <a:pt x="592519" y="1397016"/>
                    <a:pt x="594360" y="1402080"/>
                  </a:cubicBezTo>
                  <a:cubicBezTo>
                    <a:pt x="595761" y="1405933"/>
                    <a:pt x="599027" y="1448333"/>
                    <a:pt x="601980" y="1455420"/>
                  </a:cubicBezTo>
                  <a:cubicBezTo>
                    <a:pt x="605502" y="1463874"/>
                    <a:pt x="612140" y="1470660"/>
                    <a:pt x="617220" y="1478280"/>
                  </a:cubicBezTo>
                  <a:cubicBezTo>
                    <a:pt x="619760" y="1482090"/>
                    <a:pt x="623392" y="1485366"/>
                    <a:pt x="624840" y="1489710"/>
                  </a:cubicBezTo>
                  <a:cubicBezTo>
                    <a:pt x="630098" y="1505484"/>
                    <a:pt x="626422" y="1497798"/>
                    <a:pt x="636270" y="1512570"/>
                  </a:cubicBezTo>
                  <a:cubicBezTo>
                    <a:pt x="637540" y="1518920"/>
                    <a:pt x="637806" y="1525557"/>
                    <a:pt x="640080" y="1531620"/>
                  </a:cubicBezTo>
                  <a:cubicBezTo>
                    <a:pt x="641688" y="1535907"/>
                    <a:pt x="647700" y="1538471"/>
                    <a:pt x="647700" y="1543050"/>
                  </a:cubicBezTo>
                  <a:cubicBezTo>
                    <a:pt x="647700" y="1573636"/>
                    <a:pt x="642620" y="1604010"/>
                    <a:pt x="640080" y="1634490"/>
                  </a:cubicBezTo>
                  <a:cubicBezTo>
                    <a:pt x="631756" y="1622003"/>
                    <a:pt x="637039" y="1623060"/>
                    <a:pt x="628650" y="162306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28558" y="3683692"/>
            <a:ext cx="1238250" cy="2354717"/>
            <a:chOff x="5692140" y="1905000"/>
            <a:chExt cx="1238250" cy="2354717"/>
          </a:xfrm>
        </p:grpSpPr>
        <p:sp>
          <p:nvSpPr>
            <p:cNvPr id="27" name="Freeform 26"/>
            <p:cNvSpPr/>
            <p:nvPr/>
          </p:nvSpPr>
          <p:spPr>
            <a:xfrm>
              <a:off x="6532103" y="1905000"/>
              <a:ext cx="398287" cy="469557"/>
            </a:xfrm>
            <a:custGeom>
              <a:avLst/>
              <a:gdLst>
                <a:gd name="connsiteX0" fmla="*/ 253507 w 398287"/>
                <a:gd name="connsiteY0" fmla="*/ 0 h 469557"/>
                <a:gd name="connsiteX1" fmla="*/ 242077 w 398287"/>
                <a:gd name="connsiteY1" fmla="*/ 7620 h 469557"/>
                <a:gd name="connsiteX2" fmla="*/ 211597 w 398287"/>
                <a:gd name="connsiteY2" fmla="*/ 15240 h 469557"/>
                <a:gd name="connsiteX3" fmla="*/ 188737 w 398287"/>
                <a:gd name="connsiteY3" fmla="*/ 22860 h 469557"/>
                <a:gd name="connsiteX4" fmla="*/ 165877 w 398287"/>
                <a:gd name="connsiteY4" fmla="*/ 30480 h 469557"/>
                <a:gd name="connsiteX5" fmla="*/ 154447 w 398287"/>
                <a:gd name="connsiteY5" fmla="*/ 34290 h 469557"/>
                <a:gd name="connsiteX6" fmla="*/ 131587 w 398287"/>
                <a:gd name="connsiteY6" fmla="*/ 49530 h 469557"/>
                <a:gd name="connsiteX7" fmla="*/ 93487 w 398287"/>
                <a:gd name="connsiteY7" fmla="*/ 57150 h 469557"/>
                <a:gd name="connsiteX8" fmla="*/ 82057 w 398287"/>
                <a:gd name="connsiteY8" fmla="*/ 64770 h 469557"/>
                <a:gd name="connsiteX9" fmla="*/ 21097 w 398287"/>
                <a:gd name="connsiteY9" fmla="*/ 80010 h 469557"/>
                <a:gd name="connsiteX10" fmla="*/ 28717 w 398287"/>
                <a:gd name="connsiteY10" fmla="*/ 110490 h 469557"/>
                <a:gd name="connsiteX11" fmla="*/ 36337 w 398287"/>
                <a:gd name="connsiteY11" fmla="*/ 137160 h 469557"/>
                <a:gd name="connsiteX12" fmla="*/ 36337 w 398287"/>
                <a:gd name="connsiteY12" fmla="*/ 289560 h 469557"/>
                <a:gd name="connsiteX13" fmla="*/ 43957 w 398287"/>
                <a:gd name="connsiteY13" fmla="*/ 300990 h 469557"/>
                <a:gd name="connsiteX14" fmla="*/ 55387 w 398287"/>
                <a:gd name="connsiteY14" fmla="*/ 323850 h 469557"/>
                <a:gd name="connsiteX15" fmla="*/ 59197 w 398287"/>
                <a:gd name="connsiteY15" fmla="*/ 342900 h 469557"/>
                <a:gd name="connsiteX16" fmla="*/ 63007 w 398287"/>
                <a:gd name="connsiteY16" fmla="*/ 354330 h 469557"/>
                <a:gd name="connsiteX17" fmla="*/ 66817 w 398287"/>
                <a:gd name="connsiteY17" fmla="*/ 373380 h 469557"/>
                <a:gd name="connsiteX18" fmla="*/ 70627 w 398287"/>
                <a:gd name="connsiteY18" fmla="*/ 461010 h 469557"/>
                <a:gd name="connsiteX19" fmla="*/ 82057 w 398287"/>
                <a:gd name="connsiteY19" fmla="*/ 468630 h 469557"/>
                <a:gd name="connsiteX20" fmla="*/ 112537 w 398287"/>
                <a:gd name="connsiteY20" fmla="*/ 464820 h 469557"/>
                <a:gd name="connsiteX21" fmla="*/ 135397 w 398287"/>
                <a:gd name="connsiteY21" fmla="*/ 449580 h 469557"/>
                <a:gd name="connsiteX22" fmla="*/ 158257 w 398287"/>
                <a:gd name="connsiteY22" fmla="*/ 438150 h 469557"/>
                <a:gd name="connsiteX23" fmla="*/ 184927 w 398287"/>
                <a:gd name="connsiteY23" fmla="*/ 434340 h 469557"/>
                <a:gd name="connsiteX24" fmla="*/ 200167 w 398287"/>
                <a:gd name="connsiteY24" fmla="*/ 430530 h 469557"/>
                <a:gd name="connsiteX25" fmla="*/ 253507 w 398287"/>
                <a:gd name="connsiteY25" fmla="*/ 422910 h 469557"/>
                <a:gd name="connsiteX26" fmla="*/ 337327 w 398287"/>
                <a:gd name="connsiteY26" fmla="*/ 419100 h 469557"/>
                <a:gd name="connsiteX27" fmla="*/ 360187 w 398287"/>
                <a:gd name="connsiteY27" fmla="*/ 411480 h 469557"/>
                <a:gd name="connsiteX28" fmla="*/ 371617 w 398287"/>
                <a:gd name="connsiteY28" fmla="*/ 407670 h 469557"/>
                <a:gd name="connsiteX29" fmla="*/ 383047 w 398287"/>
                <a:gd name="connsiteY29" fmla="*/ 400050 h 469557"/>
                <a:gd name="connsiteX30" fmla="*/ 398287 w 398287"/>
                <a:gd name="connsiteY30" fmla="*/ 400050 h 4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8287" h="469557">
                  <a:moveTo>
                    <a:pt x="253507" y="0"/>
                  </a:moveTo>
                  <a:cubicBezTo>
                    <a:pt x="249697" y="2540"/>
                    <a:pt x="246173" y="5572"/>
                    <a:pt x="242077" y="7620"/>
                  </a:cubicBezTo>
                  <a:cubicBezTo>
                    <a:pt x="232829" y="12244"/>
                    <a:pt x="221161" y="12632"/>
                    <a:pt x="211597" y="15240"/>
                  </a:cubicBezTo>
                  <a:cubicBezTo>
                    <a:pt x="203848" y="17353"/>
                    <a:pt x="196357" y="20320"/>
                    <a:pt x="188737" y="22860"/>
                  </a:cubicBezTo>
                  <a:lnTo>
                    <a:pt x="165877" y="30480"/>
                  </a:lnTo>
                  <a:cubicBezTo>
                    <a:pt x="162067" y="31750"/>
                    <a:pt x="157789" y="32062"/>
                    <a:pt x="154447" y="34290"/>
                  </a:cubicBezTo>
                  <a:cubicBezTo>
                    <a:pt x="146827" y="39370"/>
                    <a:pt x="140620" y="48024"/>
                    <a:pt x="131587" y="49530"/>
                  </a:cubicBezTo>
                  <a:cubicBezTo>
                    <a:pt x="103562" y="54201"/>
                    <a:pt x="116221" y="51466"/>
                    <a:pt x="93487" y="57150"/>
                  </a:cubicBezTo>
                  <a:cubicBezTo>
                    <a:pt x="89677" y="59690"/>
                    <a:pt x="86590" y="64122"/>
                    <a:pt x="82057" y="64770"/>
                  </a:cubicBezTo>
                  <a:cubicBezTo>
                    <a:pt x="12792" y="74665"/>
                    <a:pt x="0" y="48364"/>
                    <a:pt x="21097" y="80010"/>
                  </a:cubicBezTo>
                  <a:cubicBezTo>
                    <a:pt x="28843" y="118741"/>
                    <a:pt x="20907" y="83154"/>
                    <a:pt x="28717" y="110490"/>
                  </a:cubicBezTo>
                  <a:cubicBezTo>
                    <a:pt x="38285" y="143978"/>
                    <a:pt x="27202" y="109755"/>
                    <a:pt x="36337" y="137160"/>
                  </a:cubicBezTo>
                  <a:cubicBezTo>
                    <a:pt x="35850" y="151774"/>
                    <a:pt x="27479" y="251175"/>
                    <a:pt x="36337" y="289560"/>
                  </a:cubicBezTo>
                  <a:cubicBezTo>
                    <a:pt x="37367" y="294022"/>
                    <a:pt x="41909" y="296894"/>
                    <a:pt x="43957" y="300990"/>
                  </a:cubicBezTo>
                  <a:cubicBezTo>
                    <a:pt x="59731" y="332538"/>
                    <a:pt x="33549" y="291093"/>
                    <a:pt x="55387" y="323850"/>
                  </a:cubicBezTo>
                  <a:cubicBezTo>
                    <a:pt x="56657" y="330200"/>
                    <a:pt x="57626" y="336618"/>
                    <a:pt x="59197" y="342900"/>
                  </a:cubicBezTo>
                  <a:cubicBezTo>
                    <a:pt x="60171" y="346796"/>
                    <a:pt x="62033" y="350434"/>
                    <a:pt x="63007" y="354330"/>
                  </a:cubicBezTo>
                  <a:cubicBezTo>
                    <a:pt x="64578" y="360612"/>
                    <a:pt x="65547" y="367030"/>
                    <a:pt x="66817" y="373380"/>
                  </a:cubicBezTo>
                  <a:cubicBezTo>
                    <a:pt x="68087" y="402590"/>
                    <a:pt x="66008" y="432140"/>
                    <a:pt x="70627" y="461010"/>
                  </a:cubicBezTo>
                  <a:cubicBezTo>
                    <a:pt x="71350" y="465532"/>
                    <a:pt x="77497" y="468215"/>
                    <a:pt x="82057" y="468630"/>
                  </a:cubicBezTo>
                  <a:cubicBezTo>
                    <a:pt x="92254" y="469557"/>
                    <a:pt x="102377" y="466090"/>
                    <a:pt x="112537" y="464820"/>
                  </a:cubicBezTo>
                  <a:cubicBezTo>
                    <a:pt x="134204" y="443153"/>
                    <a:pt x="113341" y="460608"/>
                    <a:pt x="135397" y="449580"/>
                  </a:cubicBezTo>
                  <a:cubicBezTo>
                    <a:pt x="150382" y="442088"/>
                    <a:pt x="142296" y="441342"/>
                    <a:pt x="158257" y="438150"/>
                  </a:cubicBezTo>
                  <a:cubicBezTo>
                    <a:pt x="167063" y="436389"/>
                    <a:pt x="176092" y="435946"/>
                    <a:pt x="184927" y="434340"/>
                  </a:cubicBezTo>
                  <a:cubicBezTo>
                    <a:pt x="190079" y="433403"/>
                    <a:pt x="195032" y="431557"/>
                    <a:pt x="200167" y="430530"/>
                  </a:cubicBezTo>
                  <a:cubicBezTo>
                    <a:pt x="212296" y="428104"/>
                    <a:pt x="242972" y="423612"/>
                    <a:pt x="253507" y="422910"/>
                  </a:cubicBezTo>
                  <a:cubicBezTo>
                    <a:pt x="281414" y="421050"/>
                    <a:pt x="309387" y="420370"/>
                    <a:pt x="337327" y="419100"/>
                  </a:cubicBezTo>
                  <a:lnTo>
                    <a:pt x="360187" y="411480"/>
                  </a:lnTo>
                  <a:cubicBezTo>
                    <a:pt x="363997" y="410210"/>
                    <a:pt x="368275" y="409898"/>
                    <a:pt x="371617" y="407670"/>
                  </a:cubicBezTo>
                  <a:cubicBezTo>
                    <a:pt x="375427" y="405130"/>
                    <a:pt x="378644" y="401308"/>
                    <a:pt x="383047" y="400050"/>
                  </a:cubicBezTo>
                  <a:cubicBezTo>
                    <a:pt x="387932" y="398654"/>
                    <a:pt x="393207" y="400050"/>
                    <a:pt x="398287" y="40005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595110" y="2358390"/>
              <a:ext cx="335280" cy="236220"/>
            </a:xfrm>
            <a:custGeom>
              <a:avLst/>
              <a:gdLst>
                <a:gd name="connsiteX0" fmla="*/ 335280 w 335280"/>
                <a:gd name="connsiteY0" fmla="*/ 0 h 236220"/>
                <a:gd name="connsiteX1" fmla="*/ 262890 w 335280"/>
                <a:gd name="connsiteY1" fmla="*/ 3810 h 236220"/>
                <a:gd name="connsiteX2" fmla="*/ 240030 w 335280"/>
                <a:gd name="connsiteY2" fmla="*/ 19050 h 236220"/>
                <a:gd name="connsiteX3" fmla="*/ 209550 w 335280"/>
                <a:gd name="connsiteY3" fmla="*/ 22860 h 236220"/>
                <a:gd name="connsiteX4" fmla="*/ 152400 w 335280"/>
                <a:gd name="connsiteY4" fmla="*/ 30480 h 236220"/>
                <a:gd name="connsiteX5" fmla="*/ 87630 w 335280"/>
                <a:gd name="connsiteY5" fmla="*/ 41910 h 236220"/>
                <a:gd name="connsiteX6" fmla="*/ 76200 w 335280"/>
                <a:gd name="connsiteY6" fmla="*/ 49530 h 236220"/>
                <a:gd name="connsiteX7" fmla="*/ 64770 w 335280"/>
                <a:gd name="connsiteY7" fmla="*/ 53340 h 236220"/>
                <a:gd name="connsiteX8" fmla="*/ 57150 w 335280"/>
                <a:gd name="connsiteY8" fmla="*/ 76200 h 236220"/>
                <a:gd name="connsiteX9" fmla="*/ 53340 w 335280"/>
                <a:gd name="connsiteY9" fmla="*/ 87630 h 236220"/>
                <a:gd name="connsiteX10" fmla="*/ 41910 w 335280"/>
                <a:gd name="connsiteY10" fmla="*/ 95250 h 236220"/>
                <a:gd name="connsiteX11" fmla="*/ 49530 w 335280"/>
                <a:gd name="connsiteY11" fmla="*/ 140970 h 236220"/>
                <a:gd name="connsiteX12" fmla="*/ 57150 w 335280"/>
                <a:gd name="connsiteY12" fmla="*/ 152400 h 236220"/>
                <a:gd name="connsiteX13" fmla="*/ 53340 w 335280"/>
                <a:gd name="connsiteY13" fmla="*/ 163830 h 236220"/>
                <a:gd name="connsiteX14" fmla="*/ 49530 w 335280"/>
                <a:gd name="connsiteY14" fmla="*/ 186690 h 236220"/>
                <a:gd name="connsiteX15" fmla="*/ 26670 w 335280"/>
                <a:gd name="connsiteY15" fmla="*/ 205740 h 236220"/>
                <a:gd name="connsiteX16" fmla="*/ 7620 w 335280"/>
                <a:gd name="connsiteY16" fmla="*/ 224790 h 236220"/>
                <a:gd name="connsiteX17" fmla="*/ 0 w 335280"/>
                <a:gd name="connsiteY17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280" h="236220">
                  <a:moveTo>
                    <a:pt x="335280" y="0"/>
                  </a:moveTo>
                  <a:cubicBezTo>
                    <a:pt x="311150" y="1270"/>
                    <a:pt x="286954" y="1622"/>
                    <a:pt x="262890" y="3810"/>
                  </a:cubicBezTo>
                  <a:cubicBezTo>
                    <a:pt x="236235" y="6233"/>
                    <a:pt x="267869" y="8927"/>
                    <a:pt x="240030" y="19050"/>
                  </a:cubicBezTo>
                  <a:cubicBezTo>
                    <a:pt x="230407" y="22549"/>
                    <a:pt x="219686" y="21412"/>
                    <a:pt x="209550" y="22860"/>
                  </a:cubicBezTo>
                  <a:cubicBezTo>
                    <a:pt x="149693" y="31411"/>
                    <a:pt x="232557" y="21574"/>
                    <a:pt x="152400" y="30480"/>
                  </a:cubicBezTo>
                  <a:cubicBezTo>
                    <a:pt x="122951" y="50113"/>
                    <a:pt x="157946" y="29501"/>
                    <a:pt x="87630" y="41910"/>
                  </a:cubicBezTo>
                  <a:cubicBezTo>
                    <a:pt x="83121" y="42706"/>
                    <a:pt x="80296" y="47482"/>
                    <a:pt x="76200" y="49530"/>
                  </a:cubicBezTo>
                  <a:cubicBezTo>
                    <a:pt x="72608" y="51326"/>
                    <a:pt x="68580" y="52070"/>
                    <a:pt x="64770" y="53340"/>
                  </a:cubicBezTo>
                  <a:lnTo>
                    <a:pt x="57150" y="76200"/>
                  </a:lnTo>
                  <a:cubicBezTo>
                    <a:pt x="55880" y="80010"/>
                    <a:pt x="56682" y="85402"/>
                    <a:pt x="53340" y="87630"/>
                  </a:cubicBezTo>
                  <a:lnTo>
                    <a:pt x="41910" y="95250"/>
                  </a:lnTo>
                  <a:cubicBezTo>
                    <a:pt x="43117" y="106115"/>
                    <a:pt x="43147" y="128204"/>
                    <a:pt x="49530" y="140970"/>
                  </a:cubicBezTo>
                  <a:cubicBezTo>
                    <a:pt x="51578" y="145066"/>
                    <a:pt x="54610" y="148590"/>
                    <a:pt x="57150" y="152400"/>
                  </a:cubicBezTo>
                  <a:cubicBezTo>
                    <a:pt x="55880" y="156210"/>
                    <a:pt x="54211" y="159910"/>
                    <a:pt x="53340" y="163830"/>
                  </a:cubicBezTo>
                  <a:cubicBezTo>
                    <a:pt x="51664" y="171371"/>
                    <a:pt x="52667" y="179631"/>
                    <a:pt x="49530" y="186690"/>
                  </a:cubicBezTo>
                  <a:cubicBezTo>
                    <a:pt x="46442" y="193638"/>
                    <a:pt x="32742" y="201692"/>
                    <a:pt x="26670" y="205740"/>
                  </a:cubicBezTo>
                  <a:cubicBezTo>
                    <a:pt x="6350" y="236220"/>
                    <a:pt x="33020" y="199390"/>
                    <a:pt x="7620" y="224790"/>
                  </a:cubicBezTo>
                  <a:cubicBezTo>
                    <a:pt x="4382" y="228028"/>
                    <a:pt x="0" y="236220"/>
                    <a:pt x="0" y="23622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92140" y="2651760"/>
              <a:ext cx="621432" cy="1607957"/>
            </a:xfrm>
            <a:custGeom>
              <a:avLst/>
              <a:gdLst>
                <a:gd name="connsiteX0" fmla="*/ 529590 w 621432"/>
                <a:gd name="connsiteY0" fmla="*/ 0 h 1607957"/>
                <a:gd name="connsiteX1" fmla="*/ 529590 w 621432"/>
                <a:gd name="connsiteY1" fmla="*/ 22860 h 1607957"/>
                <a:gd name="connsiteX2" fmla="*/ 541020 w 621432"/>
                <a:gd name="connsiteY2" fmla="*/ 26670 h 1607957"/>
                <a:gd name="connsiteX3" fmla="*/ 548640 w 621432"/>
                <a:gd name="connsiteY3" fmla="*/ 38100 h 1607957"/>
                <a:gd name="connsiteX4" fmla="*/ 556260 w 621432"/>
                <a:gd name="connsiteY4" fmla="*/ 80010 h 1607957"/>
                <a:gd name="connsiteX5" fmla="*/ 552450 w 621432"/>
                <a:gd name="connsiteY5" fmla="*/ 106680 h 1607957"/>
                <a:gd name="connsiteX6" fmla="*/ 548640 w 621432"/>
                <a:gd name="connsiteY6" fmla="*/ 148590 h 1607957"/>
                <a:gd name="connsiteX7" fmla="*/ 529590 w 621432"/>
                <a:gd name="connsiteY7" fmla="*/ 167640 h 1607957"/>
                <a:gd name="connsiteX8" fmla="*/ 521970 w 621432"/>
                <a:gd name="connsiteY8" fmla="*/ 179070 h 1607957"/>
                <a:gd name="connsiteX9" fmla="*/ 510540 w 621432"/>
                <a:gd name="connsiteY9" fmla="*/ 182880 h 1607957"/>
                <a:gd name="connsiteX10" fmla="*/ 502920 w 621432"/>
                <a:gd name="connsiteY10" fmla="*/ 205740 h 1607957"/>
                <a:gd name="connsiteX11" fmla="*/ 499110 w 621432"/>
                <a:gd name="connsiteY11" fmla="*/ 224790 h 1607957"/>
                <a:gd name="connsiteX12" fmla="*/ 464820 w 621432"/>
                <a:gd name="connsiteY12" fmla="*/ 243840 h 1607957"/>
                <a:gd name="connsiteX13" fmla="*/ 453390 w 621432"/>
                <a:gd name="connsiteY13" fmla="*/ 251460 h 1607957"/>
                <a:gd name="connsiteX14" fmla="*/ 426720 w 621432"/>
                <a:gd name="connsiteY14" fmla="*/ 281940 h 1607957"/>
                <a:gd name="connsiteX15" fmla="*/ 419100 w 621432"/>
                <a:gd name="connsiteY15" fmla="*/ 304800 h 1607957"/>
                <a:gd name="connsiteX16" fmla="*/ 422910 w 621432"/>
                <a:gd name="connsiteY16" fmla="*/ 346710 h 1607957"/>
                <a:gd name="connsiteX17" fmla="*/ 434340 w 621432"/>
                <a:gd name="connsiteY17" fmla="*/ 369570 h 1607957"/>
                <a:gd name="connsiteX18" fmla="*/ 441960 w 621432"/>
                <a:gd name="connsiteY18" fmla="*/ 392430 h 1607957"/>
                <a:gd name="connsiteX19" fmla="*/ 445770 w 621432"/>
                <a:gd name="connsiteY19" fmla="*/ 403860 h 1607957"/>
                <a:gd name="connsiteX20" fmla="*/ 457200 w 621432"/>
                <a:gd name="connsiteY20" fmla="*/ 426720 h 1607957"/>
                <a:gd name="connsiteX21" fmla="*/ 464820 w 621432"/>
                <a:gd name="connsiteY21" fmla="*/ 438150 h 1607957"/>
                <a:gd name="connsiteX22" fmla="*/ 472440 w 621432"/>
                <a:gd name="connsiteY22" fmla="*/ 468630 h 1607957"/>
                <a:gd name="connsiteX23" fmla="*/ 476250 w 621432"/>
                <a:gd name="connsiteY23" fmla="*/ 480060 h 1607957"/>
                <a:gd name="connsiteX24" fmla="*/ 480060 w 621432"/>
                <a:gd name="connsiteY24" fmla="*/ 518160 h 1607957"/>
                <a:gd name="connsiteX25" fmla="*/ 495300 w 621432"/>
                <a:gd name="connsiteY25" fmla="*/ 541020 h 1607957"/>
                <a:gd name="connsiteX26" fmla="*/ 499110 w 621432"/>
                <a:gd name="connsiteY26" fmla="*/ 552450 h 1607957"/>
                <a:gd name="connsiteX27" fmla="*/ 495300 w 621432"/>
                <a:gd name="connsiteY27" fmla="*/ 571500 h 1607957"/>
                <a:gd name="connsiteX28" fmla="*/ 468630 w 621432"/>
                <a:gd name="connsiteY28" fmla="*/ 605790 h 1607957"/>
                <a:gd name="connsiteX29" fmla="*/ 457200 w 621432"/>
                <a:gd name="connsiteY29" fmla="*/ 609600 h 1607957"/>
                <a:gd name="connsiteX30" fmla="*/ 453390 w 621432"/>
                <a:gd name="connsiteY30" fmla="*/ 621030 h 1607957"/>
                <a:gd name="connsiteX31" fmla="*/ 430530 w 621432"/>
                <a:gd name="connsiteY31" fmla="*/ 628650 h 1607957"/>
                <a:gd name="connsiteX32" fmla="*/ 400050 w 621432"/>
                <a:gd name="connsiteY32" fmla="*/ 636270 h 1607957"/>
                <a:gd name="connsiteX33" fmla="*/ 388620 w 621432"/>
                <a:gd name="connsiteY33" fmla="*/ 640080 h 1607957"/>
                <a:gd name="connsiteX34" fmla="*/ 373380 w 621432"/>
                <a:gd name="connsiteY34" fmla="*/ 655320 h 1607957"/>
                <a:gd name="connsiteX35" fmla="*/ 350520 w 621432"/>
                <a:gd name="connsiteY35" fmla="*/ 670560 h 1607957"/>
                <a:gd name="connsiteX36" fmla="*/ 327660 w 621432"/>
                <a:gd name="connsiteY36" fmla="*/ 681990 h 1607957"/>
                <a:gd name="connsiteX37" fmla="*/ 320040 w 621432"/>
                <a:gd name="connsiteY37" fmla="*/ 693420 h 1607957"/>
                <a:gd name="connsiteX38" fmla="*/ 308610 w 621432"/>
                <a:gd name="connsiteY38" fmla="*/ 701040 h 1607957"/>
                <a:gd name="connsiteX39" fmla="*/ 304800 w 621432"/>
                <a:gd name="connsiteY39" fmla="*/ 712470 h 1607957"/>
                <a:gd name="connsiteX40" fmla="*/ 297180 w 621432"/>
                <a:gd name="connsiteY40" fmla="*/ 723900 h 1607957"/>
                <a:gd name="connsiteX41" fmla="*/ 316230 w 621432"/>
                <a:gd name="connsiteY41" fmla="*/ 746760 h 1607957"/>
                <a:gd name="connsiteX42" fmla="*/ 346710 w 621432"/>
                <a:gd name="connsiteY42" fmla="*/ 773430 h 1607957"/>
                <a:gd name="connsiteX43" fmla="*/ 358140 w 621432"/>
                <a:gd name="connsiteY43" fmla="*/ 781050 h 1607957"/>
                <a:gd name="connsiteX44" fmla="*/ 354330 w 621432"/>
                <a:gd name="connsiteY44" fmla="*/ 815340 h 1607957"/>
                <a:gd name="connsiteX45" fmla="*/ 350520 w 621432"/>
                <a:gd name="connsiteY45" fmla="*/ 826770 h 1607957"/>
                <a:gd name="connsiteX46" fmla="*/ 289560 w 621432"/>
                <a:gd name="connsiteY46" fmla="*/ 838200 h 1607957"/>
                <a:gd name="connsiteX47" fmla="*/ 262890 w 621432"/>
                <a:gd name="connsiteY47" fmla="*/ 845820 h 1607957"/>
                <a:gd name="connsiteX48" fmla="*/ 182880 w 621432"/>
                <a:gd name="connsiteY48" fmla="*/ 849630 h 1607957"/>
                <a:gd name="connsiteX49" fmla="*/ 163830 w 621432"/>
                <a:gd name="connsiteY49" fmla="*/ 853440 h 1607957"/>
                <a:gd name="connsiteX50" fmla="*/ 152400 w 621432"/>
                <a:gd name="connsiteY50" fmla="*/ 857250 h 1607957"/>
                <a:gd name="connsiteX51" fmla="*/ 137160 w 621432"/>
                <a:gd name="connsiteY51" fmla="*/ 861060 h 1607957"/>
                <a:gd name="connsiteX52" fmla="*/ 99060 w 621432"/>
                <a:gd name="connsiteY52" fmla="*/ 872490 h 1607957"/>
                <a:gd name="connsiteX53" fmla="*/ 91440 w 621432"/>
                <a:gd name="connsiteY53" fmla="*/ 883920 h 1607957"/>
                <a:gd name="connsiteX54" fmla="*/ 68580 w 621432"/>
                <a:gd name="connsiteY54" fmla="*/ 899160 h 1607957"/>
                <a:gd name="connsiteX55" fmla="*/ 60960 w 621432"/>
                <a:gd name="connsiteY55" fmla="*/ 910590 h 1607957"/>
                <a:gd name="connsiteX56" fmla="*/ 19050 w 621432"/>
                <a:gd name="connsiteY56" fmla="*/ 922020 h 1607957"/>
                <a:gd name="connsiteX57" fmla="*/ 7620 w 621432"/>
                <a:gd name="connsiteY57" fmla="*/ 925830 h 1607957"/>
                <a:gd name="connsiteX58" fmla="*/ 0 w 621432"/>
                <a:gd name="connsiteY58" fmla="*/ 952500 h 1607957"/>
                <a:gd name="connsiteX59" fmla="*/ 3810 w 621432"/>
                <a:gd name="connsiteY59" fmla="*/ 979170 h 1607957"/>
                <a:gd name="connsiteX60" fmla="*/ 7620 w 621432"/>
                <a:gd name="connsiteY60" fmla="*/ 1009650 h 1607957"/>
                <a:gd name="connsiteX61" fmla="*/ 11430 w 621432"/>
                <a:gd name="connsiteY61" fmla="*/ 1051560 h 1607957"/>
                <a:gd name="connsiteX62" fmla="*/ 19050 w 621432"/>
                <a:gd name="connsiteY62" fmla="*/ 1074420 h 1607957"/>
                <a:gd name="connsiteX63" fmla="*/ 26670 w 621432"/>
                <a:gd name="connsiteY63" fmla="*/ 1101090 h 1607957"/>
                <a:gd name="connsiteX64" fmla="*/ 30480 w 621432"/>
                <a:gd name="connsiteY64" fmla="*/ 1127760 h 1607957"/>
                <a:gd name="connsiteX65" fmla="*/ 57150 w 621432"/>
                <a:gd name="connsiteY65" fmla="*/ 1139190 h 1607957"/>
                <a:gd name="connsiteX66" fmla="*/ 76200 w 621432"/>
                <a:gd name="connsiteY66" fmla="*/ 1173480 h 1607957"/>
                <a:gd name="connsiteX67" fmla="*/ 91440 w 621432"/>
                <a:gd name="connsiteY67" fmla="*/ 1196340 h 1607957"/>
                <a:gd name="connsiteX68" fmla="*/ 99060 w 621432"/>
                <a:gd name="connsiteY68" fmla="*/ 1207770 h 1607957"/>
                <a:gd name="connsiteX69" fmla="*/ 110490 w 621432"/>
                <a:gd name="connsiteY69" fmla="*/ 1211580 h 1607957"/>
                <a:gd name="connsiteX70" fmla="*/ 125730 w 621432"/>
                <a:gd name="connsiteY70" fmla="*/ 1234440 h 1607957"/>
                <a:gd name="connsiteX71" fmla="*/ 133350 w 621432"/>
                <a:gd name="connsiteY71" fmla="*/ 1245870 h 1607957"/>
                <a:gd name="connsiteX72" fmla="*/ 140970 w 621432"/>
                <a:gd name="connsiteY72" fmla="*/ 1257300 h 1607957"/>
                <a:gd name="connsiteX73" fmla="*/ 152400 w 621432"/>
                <a:gd name="connsiteY73" fmla="*/ 1268730 h 1607957"/>
                <a:gd name="connsiteX74" fmla="*/ 175260 w 621432"/>
                <a:gd name="connsiteY74" fmla="*/ 1280160 h 1607957"/>
                <a:gd name="connsiteX75" fmla="*/ 289560 w 621432"/>
                <a:gd name="connsiteY75" fmla="*/ 1283970 h 1607957"/>
                <a:gd name="connsiteX76" fmla="*/ 316230 w 621432"/>
                <a:gd name="connsiteY76" fmla="*/ 1291590 h 1607957"/>
                <a:gd name="connsiteX77" fmla="*/ 369570 w 621432"/>
                <a:gd name="connsiteY77" fmla="*/ 1299210 h 1607957"/>
                <a:gd name="connsiteX78" fmla="*/ 480060 w 621432"/>
                <a:gd name="connsiteY78" fmla="*/ 1306830 h 1607957"/>
                <a:gd name="connsiteX79" fmla="*/ 502920 w 621432"/>
                <a:gd name="connsiteY79" fmla="*/ 1314450 h 1607957"/>
                <a:gd name="connsiteX80" fmla="*/ 525780 w 621432"/>
                <a:gd name="connsiteY80" fmla="*/ 1333500 h 1607957"/>
                <a:gd name="connsiteX81" fmla="*/ 537210 w 621432"/>
                <a:gd name="connsiteY81" fmla="*/ 1337310 h 1607957"/>
                <a:gd name="connsiteX82" fmla="*/ 560070 w 621432"/>
                <a:gd name="connsiteY82" fmla="*/ 1352550 h 1607957"/>
                <a:gd name="connsiteX83" fmla="*/ 567690 w 621432"/>
                <a:gd name="connsiteY83" fmla="*/ 1363980 h 1607957"/>
                <a:gd name="connsiteX84" fmla="*/ 586740 w 621432"/>
                <a:gd name="connsiteY84" fmla="*/ 1379220 h 1607957"/>
                <a:gd name="connsiteX85" fmla="*/ 594360 w 621432"/>
                <a:gd name="connsiteY85" fmla="*/ 1402080 h 1607957"/>
                <a:gd name="connsiteX86" fmla="*/ 598170 w 621432"/>
                <a:gd name="connsiteY86" fmla="*/ 1413510 h 1607957"/>
                <a:gd name="connsiteX87" fmla="*/ 601980 w 621432"/>
                <a:gd name="connsiteY87" fmla="*/ 1466850 h 1607957"/>
                <a:gd name="connsiteX88" fmla="*/ 605790 w 621432"/>
                <a:gd name="connsiteY88" fmla="*/ 1478280 h 1607957"/>
                <a:gd name="connsiteX89" fmla="*/ 609600 w 621432"/>
                <a:gd name="connsiteY89" fmla="*/ 1501140 h 1607957"/>
                <a:gd name="connsiteX90" fmla="*/ 613410 w 621432"/>
                <a:gd name="connsiteY90" fmla="*/ 1554480 h 1607957"/>
                <a:gd name="connsiteX91" fmla="*/ 621030 w 621432"/>
                <a:gd name="connsiteY91" fmla="*/ 1573530 h 16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21432" h="1607957">
                  <a:moveTo>
                    <a:pt x="529590" y="0"/>
                  </a:moveTo>
                  <a:cubicBezTo>
                    <a:pt x="527050" y="7620"/>
                    <a:pt x="521970" y="15240"/>
                    <a:pt x="529590" y="22860"/>
                  </a:cubicBezTo>
                  <a:cubicBezTo>
                    <a:pt x="532430" y="25700"/>
                    <a:pt x="537210" y="25400"/>
                    <a:pt x="541020" y="26670"/>
                  </a:cubicBezTo>
                  <a:cubicBezTo>
                    <a:pt x="543560" y="30480"/>
                    <a:pt x="546592" y="34004"/>
                    <a:pt x="548640" y="38100"/>
                  </a:cubicBezTo>
                  <a:cubicBezTo>
                    <a:pt x="554513" y="49846"/>
                    <a:pt x="554947" y="69503"/>
                    <a:pt x="556260" y="80010"/>
                  </a:cubicBezTo>
                  <a:cubicBezTo>
                    <a:pt x="554990" y="88900"/>
                    <a:pt x="553442" y="97755"/>
                    <a:pt x="552450" y="106680"/>
                  </a:cubicBezTo>
                  <a:cubicBezTo>
                    <a:pt x="550901" y="120622"/>
                    <a:pt x="551579" y="134874"/>
                    <a:pt x="548640" y="148590"/>
                  </a:cubicBezTo>
                  <a:cubicBezTo>
                    <a:pt x="546523" y="158468"/>
                    <a:pt x="536787" y="162842"/>
                    <a:pt x="529590" y="167640"/>
                  </a:cubicBezTo>
                  <a:cubicBezTo>
                    <a:pt x="527050" y="171450"/>
                    <a:pt x="525546" y="176209"/>
                    <a:pt x="521970" y="179070"/>
                  </a:cubicBezTo>
                  <a:cubicBezTo>
                    <a:pt x="518834" y="181579"/>
                    <a:pt x="512874" y="179612"/>
                    <a:pt x="510540" y="182880"/>
                  </a:cubicBezTo>
                  <a:cubicBezTo>
                    <a:pt x="505871" y="189416"/>
                    <a:pt x="504495" y="197864"/>
                    <a:pt x="502920" y="205740"/>
                  </a:cubicBezTo>
                  <a:cubicBezTo>
                    <a:pt x="501650" y="212090"/>
                    <a:pt x="503086" y="219678"/>
                    <a:pt x="499110" y="224790"/>
                  </a:cubicBezTo>
                  <a:cubicBezTo>
                    <a:pt x="483821" y="244448"/>
                    <a:pt x="480153" y="236174"/>
                    <a:pt x="464820" y="243840"/>
                  </a:cubicBezTo>
                  <a:cubicBezTo>
                    <a:pt x="460724" y="245888"/>
                    <a:pt x="457200" y="248920"/>
                    <a:pt x="453390" y="251460"/>
                  </a:cubicBezTo>
                  <a:cubicBezTo>
                    <a:pt x="435610" y="278130"/>
                    <a:pt x="445770" y="269240"/>
                    <a:pt x="426720" y="281940"/>
                  </a:cubicBezTo>
                  <a:cubicBezTo>
                    <a:pt x="424180" y="289560"/>
                    <a:pt x="418373" y="296801"/>
                    <a:pt x="419100" y="304800"/>
                  </a:cubicBezTo>
                  <a:cubicBezTo>
                    <a:pt x="420370" y="318770"/>
                    <a:pt x="420926" y="332823"/>
                    <a:pt x="422910" y="346710"/>
                  </a:cubicBezTo>
                  <a:cubicBezTo>
                    <a:pt x="425104" y="362068"/>
                    <a:pt x="427986" y="355273"/>
                    <a:pt x="434340" y="369570"/>
                  </a:cubicBezTo>
                  <a:cubicBezTo>
                    <a:pt x="437602" y="376910"/>
                    <a:pt x="439420" y="384810"/>
                    <a:pt x="441960" y="392430"/>
                  </a:cubicBezTo>
                  <a:cubicBezTo>
                    <a:pt x="443230" y="396240"/>
                    <a:pt x="443542" y="400518"/>
                    <a:pt x="445770" y="403860"/>
                  </a:cubicBezTo>
                  <a:cubicBezTo>
                    <a:pt x="467608" y="436617"/>
                    <a:pt x="441426" y="395172"/>
                    <a:pt x="457200" y="426720"/>
                  </a:cubicBezTo>
                  <a:cubicBezTo>
                    <a:pt x="459248" y="430816"/>
                    <a:pt x="462772" y="434054"/>
                    <a:pt x="464820" y="438150"/>
                  </a:cubicBezTo>
                  <a:cubicBezTo>
                    <a:pt x="469175" y="446859"/>
                    <a:pt x="470266" y="459935"/>
                    <a:pt x="472440" y="468630"/>
                  </a:cubicBezTo>
                  <a:cubicBezTo>
                    <a:pt x="473414" y="472526"/>
                    <a:pt x="474980" y="476250"/>
                    <a:pt x="476250" y="480060"/>
                  </a:cubicBezTo>
                  <a:cubicBezTo>
                    <a:pt x="477520" y="492760"/>
                    <a:pt x="476253" y="505978"/>
                    <a:pt x="480060" y="518160"/>
                  </a:cubicBezTo>
                  <a:cubicBezTo>
                    <a:pt x="482792" y="526901"/>
                    <a:pt x="492404" y="532332"/>
                    <a:pt x="495300" y="541020"/>
                  </a:cubicBezTo>
                  <a:lnTo>
                    <a:pt x="499110" y="552450"/>
                  </a:lnTo>
                  <a:cubicBezTo>
                    <a:pt x="497840" y="558800"/>
                    <a:pt x="497980" y="565605"/>
                    <a:pt x="495300" y="571500"/>
                  </a:cubicBezTo>
                  <a:cubicBezTo>
                    <a:pt x="492009" y="578740"/>
                    <a:pt x="477747" y="599712"/>
                    <a:pt x="468630" y="605790"/>
                  </a:cubicBezTo>
                  <a:cubicBezTo>
                    <a:pt x="465288" y="608018"/>
                    <a:pt x="461010" y="608330"/>
                    <a:pt x="457200" y="609600"/>
                  </a:cubicBezTo>
                  <a:cubicBezTo>
                    <a:pt x="455930" y="613410"/>
                    <a:pt x="456658" y="618696"/>
                    <a:pt x="453390" y="621030"/>
                  </a:cubicBezTo>
                  <a:cubicBezTo>
                    <a:pt x="446854" y="625699"/>
                    <a:pt x="438150" y="626110"/>
                    <a:pt x="430530" y="628650"/>
                  </a:cubicBezTo>
                  <a:cubicBezTo>
                    <a:pt x="404403" y="637359"/>
                    <a:pt x="436831" y="627075"/>
                    <a:pt x="400050" y="636270"/>
                  </a:cubicBezTo>
                  <a:cubicBezTo>
                    <a:pt x="396154" y="637244"/>
                    <a:pt x="392430" y="638810"/>
                    <a:pt x="388620" y="640080"/>
                  </a:cubicBezTo>
                  <a:cubicBezTo>
                    <a:pt x="382155" y="659476"/>
                    <a:pt x="390005" y="646084"/>
                    <a:pt x="373380" y="655320"/>
                  </a:cubicBezTo>
                  <a:cubicBezTo>
                    <a:pt x="365374" y="659768"/>
                    <a:pt x="359208" y="667664"/>
                    <a:pt x="350520" y="670560"/>
                  </a:cubicBezTo>
                  <a:cubicBezTo>
                    <a:pt x="334746" y="675818"/>
                    <a:pt x="342432" y="672142"/>
                    <a:pt x="327660" y="681990"/>
                  </a:cubicBezTo>
                  <a:cubicBezTo>
                    <a:pt x="325120" y="685800"/>
                    <a:pt x="323278" y="690182"/>
                    <a:pt x="320040" y="693420"/>
                  </a:cubicBezTo>
                  <a:cubicBezTo>
                    <a:pt x="316802" y="696658"/>
                    <a:pt x="311471" y="697464"/>
                    <a:pt x="308610" y="701040"/>
                  </a:cubicBezTo>
                  <a:cubicBezTo>
                    <a:pt x="306101" y="704176"/>
                    <a:pt x="306596" y="708878"/>
                    <a:pt x="304800" y="712470"/>
                  </a:cubicBezTo>
                  <a:cubicBezTo>
                    <a:pt x="302752" y="716566"/>
                    <a:pt x="299720" y="720090"/>
                    <a:pt x="297180" y="723900"/>
                  </a:cubicBezTo>
                  <a:cubicBezTo>
                    <a:pt x="324409" y="764744"/>
                    <a:pt x="282005" y="702756"/>
                    <a:pt x="316230" y="746760"/>
                  </a:cubicBezTo>
                  <a:cubicBezTo>
                    <a:pt x="338129" y="774915"/>
                    <a:pt x="320439" y="766862"/>
                    <a:pt x="346710" y="773430"/>
                  </a:cubicBezTo>
                  <a:cubicBezTo>
                    <a:pt x="350520" y="775970"/>
                    <a:pt x="355279" y="777474"/>
                    <a:pt x="358140" y="781050"/>
                  </a:cubicBezTo>
                  <a:cubicBezTo>
                    <a:pt x="367105" y="792256"/>
                    <a:pt x="357991" y="804358"/>
                    <a:pt x="354330" y="815340"/>
                  </a:cubicBezTo>
                  <a:cubicBezTo>
                    <a:pt x="353060" y="819150"/>
                    <a:pt x="354330" y="825500"/>
                    <a:pt x="350520" y="826770"/>
                  </a:cubicBezTo>
                  <a:cubicBezTo>
                    <a:pt x="315552" y="838426"/>
                    <a:pt x="335652" y="833591"/>
                    <a:pt x="289560" y="838200"/>
                  </a:cubicBezTo>
                  <a:cubicBezTo>
                    <a:pt x="283011" y="840383"/>
                    <a:pt x="269185" y="845316"/>
                    <a:pt x="262890" y="845820"/>
                  </a:cubicBezTo>
                  <a:cubicBezTo>
                    <a:pt x="236275" y="847949"/>
                    <a:pt x="209550" y="848360"/>
                    <a:pt x="182880" y="849630"/>
                  </a:cubicBezTo>
                  <a:cubicBezTo>
                    <a:pt x="176530" y="850900"/>
                    <a:pt x="170112" y="851869"/>
                    <a:pt x="163830" y="853440"/>
                  </a:cubicBezTo>
                  <a:cubicBezTo>
                    <a:pt x="159934" y="854414"/>
                    <a:pt x="156262" y="856147"/>
                    <a:pt x="152400" y="857250"/>
                  </a:cubicBezTo>
                  <a:cubicBezTo>
                    <a:pt x="147365" y="858689"/>
                    <a:pt x="142176" y="859555"/>
                    <a:pt x="137160" y="861060"/>
                  </a:cubicBezTo>
                  <a:cubicBezTo>
                    <a:pt x="90781" y="874974"/>
                    <a:pt x="134187" y="863708"/>
                    <a:pt x="99060" y="872490"/>
                  </a:cubicBezTo>
                  <a:cubicBezTo>
                    <a:pt x="96520" y="876300"/>
                    <a:pt x="94886" y="880905"/>
                    <a:pt x="91440" y="883920"/>
                  </a:cubicBezTo>
                  <a:cubicBezTo>
                    <a:pt x="84548" y="889951"/>
                    <a:pt x="68580" y="899160"/>
                    <a:pt x="68580" y="899160"/>
                  </a:cubicBezTo>
                  <a:cubicBezTo>
                    <a:pt x="66040" y="902970"/>
                    <a:pt x="64843" y="908163"/>
                    <a:pt x="60960" y="910590"/>
                  </a:cubicBezTo>
                  <a:cubicBezTo>
                    <a:pt x="50062" y="917401"/>
                    <a:pt x="31379" y="918938"/>
                    <a:pt x="19050" y="922020"/>
                  </a:cubicBezTo>
                  <a:cubicBezTo>
                    <a:pt x="15154" y="922994"/>
                    <a:pt x="11430" y="924560"/>
                    <a:pt x="7620" y="925830"/>
                  </a:cubicBezTo>
                  <a:cubicBezTo>
                    <a:pt x="5823" y="931220"/>
                    <a:pt x="0" y="947716"/>
                    <a:pt x="0" y="952500"/>
                  </a:cubicBezTo>
                  <a:cubicBezTo>
                    <a:pt x="0" y="961480"/>
                    <a:pt x="2623" y="970269"/>
                    <a:pt x="3810" y="979170"/>
                  </a:cubicBezTo>
                  <a:cubicBezTo>
                    <a:pt x="5163" y="989319"/>
                    <a:pt x="6548" y="999467"/>
                    <a:pt x="7620" y="1009650"/>
                  </a:cubicBezTo>
                  <a:cubicBezTo>
                    <a:pt x="9088" y="1023601"/>
                    <a:pt x="8992" y="1037746"/>
                    <a:pt x="11430" y="1051560"/>
                  </a:cubicBezTo>
                  <a:cubicBezTo>
                    <a:pt x="12826" y="1059470"/>
                    <a:pt x="17102" y="1066628"/>
                    <a:pt x="19050" y="1074420"/>
                  </a:cubicBezTo>
                  <a:cubicBezTo>
                    <a:pt x="23834" y="1093556"/>
                    <a:pt x="21204" y="1084692"/>
                    <a:pt x="26670" y="1101090"/>
                  </a:cubicBezTo>
                  <a:cubicBezTo>
                    <a:pt x="27940" y="1109980"/>
                    <a:pt x="26833" y="1119554"/>
                    <a:pt x="30480" y="1127760"/>
                  </a:cubicBezTo>
                  <a:cubicBezTo>
                    <a:pt x="33769" y="1135160"/>
                    <a:pt x="51760" y="1137842"/>
                    <a:pt x="57150" y="1139190"/>
                  </a:cubicBezTo>
                  <a:cubicBezTo>
                    <a:pt x="63856" y="1159308"/>
                    <a:pt x="58732" y="1147278"/>
                    <a:pt x="76200" y="1173480"/>
                  </a:cubicBezTo>
                  <a:lnTo>
                    <a:pt x="91440" y="1196340"/>
                  </a:lnTo>
                  <a:cubicBezTo>
                    <a:pt x="93980" y="1200150"/>
                    <a:pt x="94716" y="1206322"/>
                    <a:pt x="99060" y="1207770"/>
                  </a:cubicBezTo>
                  <a:lnTo>
                    <a:pt x="110490" y="1211580"/>
                  </a:lnTo>
                  <a:lnTo>
                    <a:pt x="125730" y="1234440"/>
                  </a:lnTo>
                  <a:lnTo>
                    <a:pt x="133350" y="1245870"/>
                  </a:lnTo>
                  <a:cubicBezTo>
                    <a:pt x="135890" y="1249680"/>
                    <a:pt x="137732" y="1254062"/>
                    <a:pt x="140970" y="1257300"/>
                  </a:cubicBezTo>
                  <a:cubicBezTo>
                    <a:pt x="144780" y="1261110"/>
                    <a:pt x="148261" y="1265281"/>
                    <a:pt x="152400" y="1268730"/>
                  </a:cubicBezTo>
                  <a:cubicBezTo>
                    <a:pt x="157638" y="1273095"/>
                    <a:pt x="167848" y="1279711"/>
                    <a:pt x="175260" y="1280160"/>
                  </a:cubicBezTo>
                  <a:cubicBezTo>
                    <a:pt x="213311" y="1282466"/>
                    <a:pt x="251460" y="1282700"/>
                    <a:pt x="289560" y="1283970"/>
                  </a:cubicBezTo>
                  <a:cubicBezTo>
                    <a:pt x="298619" y="1286990"/>
                    <a:pt x="306662" y="1289995"/>
                    <a:pt x="316230" y="1291590"/>
                  </a:cubicBezTo>
                  <a:cubicBezTo>
                    <a:pt x="333946" y="1294543"/>
                    <a:pt x="352146" y="1294854"/>
                    <a:pt x="369570" y="1299210"/>
                  </a:cubicBezTo>
                  <a:cubicBezTo>
                    <a:pt x="415637" y="1310727"/>
                    <a:pt x="379578" y="1302811"/>
                    <a:pt x="480060" y="1306830"/>
                  </a:cubicBezTo>
                  <a:cubicBezTo>
                    <a:pt x="487680" y="1309370"/>
                    <a:pt x="497240" y="1308770"/>
                    <a:pt x="502920" y="1314450"/>
                  </a:cubicBezTo>
                  <a:cubicBezTo>
                    <a:pt x="511346" y="1322876"/>
                    <a:pt x="515171" y="1328196"/>
                    <a:pt x="525780" y="1333500"/>
                  </a:cubicBezTo>
                  <a:cubicBezTo>
                    <a:pt x="529372" y="1335296"/>
                    <a:pt x="533699" y="1335360"/>
                    <a:pt x="537210" y="1337310"/>
                  </a:cubicBezTo>
                  <a:cubicBezTo>
                    <a:pt x="545216" y="1341758"/>
                    <a:pt x="560070" y="1352550"/>
                    <a:pt x="560070" y="1352550"/>
                  </a:cubicBezTo>
                  <a:cubicBezTo>
                    <a:pt x="562610" y="1356360"/>
                    <a:pt x="564114" y="1361119"/>
                    <a:pt x="567690" y="1363980"/>
                  </a:cubicBezTo>
                  <a:cubicBezTo>
                    <a:pt x="584073" y="1377087"/>
                    <a:pt x="576198" y="1355500"/>
                    <a:pt x="586740" y="1379220"/>
                  </a:cubicBezTo>
                  <a:cubicBezTo>
                    <a:pt x="590002" y="1386560"/>
                    <a:pt x="591820" y="1394460"/>
                    <a:pt x="594360" y="1402080"/>
                  </a:cubicBezTo>
                  <a:lnTo>
                    <a:pt x="598170" y="1413510"/>
                  </a:lnTo>
                  <a:cubicBezTo>
                    <a:pt x="599440" y="1431290"/>
                    <a:pt x="599897" y="1449147"/>
                    <a:pt x="601980" y="1466850"/>
                  </a:cubicBezTo>
                  <a:cubicBezTo>
                    <a:pt x="602449" y="1470839"/>
                    <a:pt x="604919" y="1474360"/>
                    <a:pt x="605790" y="1478280"/>
                  </a:cubicBezTo>
                  <a:cubicBezTo>
                    <a:pt x="607466" y="1485821"/>
                    <a:pt x="608330" y="1493520"/>
                    <a:pt x="609600" y="1501140"/>
                  </a:cubicBezTo>
                  <a:cubicBezTo>
                    <a:pt x="610870" y="1518920"/>
                    <a:pt x="610766" y="1536852"/>
                    <a:pt x="613410" y="1554480"/>
                  </a:cubicBezTo>
                  <a:cubicBezTo>
                    <a:pt x="621432" y="1607957"/>
                    <a:pt x="621030" y="1580722"/>
                    <a:pt x="621030" y="157353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31538" y="1995226"/>
            <a:ext cx="2040382" cy="3956304"/>
            <a:chOff x="4431538" y="1995226"/>
            <a:chExt cx="2040382" cy="3956304"/>
          </a:xfrm>
        </p:grpSpPr>
        <p:grpSp>
          <p:nvGrpSpPr>
            <p:cNvPr id="19" name="Group 18"/>
            <p:cNvGrpSpPr/>
            <p:nvPr/>
          </p:nvGrpSpPr>
          <p:grpSpPr>
            <a:xfrm>
              <a:off x="4431538" y="1995226"/>
              <a:ext cx="1615440" cy="3956304"/>
              <a:chOff x="4224528" y="2036064"/>
              <a:chExt cx="1615440" cy="3956304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224528" y="2036064"/>
                <a:ext cx="1615440" cy="1924874"/>
              </a:xfrm>
              <a:custGeom>
                <a:avLst/>
                <a:gdLst>
                  <a:gd name="connsiteX0" fmla="*/ 658368 w 1615440"/>
                  <a:gd name="connsiteY0" fmla="*/ 1865376 h 1924874"/>
                  <a:gd name="connsiteX1" fmla="*/ 621792 w 1615440"/>
                  <a:gd name="connsiteY1" fmla="*/ 1853184 h 1924874"/>
                  <a:gd name="connsiteX2" fmla="*/ 597408 w 1615440"/>
                  <a:gd name="connsiteY2" fmla="*/ 1859280 h 1924874"/>
                  <a:gd name="connsiteX3" fmla="*/ 566928 w 1615440"/>
                  <a:gd name="connsiteY3" fmla="*/ 1865376 h 1924874"/>
                  <a:gd name="connsiteX4" fmla="*/ 530352 w 1615440"/>
                  <a:gd name="connsiteY4" fmla="*/ 1877568 h 1924874"/>
                  <a:gd name="connsiteX5" fmla="*/ 512064 w 1615440"/>
                  <a:gd name="connsiteY5" fmla="*/ 1883664 h 1924874"/>
                  <a:gd name="connsiteX6" fmla="*/ 493776 w 1615440"/>
                  <a:gd name="connsiteY6" fmla="*/ 1895856 h 1924874"/>
                  <a:gd name="connsiteX7" fmla="*/ 438912 w 1615440"/>
                  <a:gd name="connsiteY7" fmla="*/ 1920240 h 1924874"/>
                  <a:gd name="connsiteX8" fmla="*/ 402336 w 1615440"/>
                  <a:gd name="connsiteY8" fmla="*/ 1908048 h 1924874"/>
                  <a:gd name="connsiteX9" fmla="*/ 353568 w 1615440"/>
                  <a:gd name="connsiteY9" fmla="*/ 1853184 h 1924874"/>
                  <a:gd name="connsiteX10" fmla="*/ 347472 w 1615440"/>
                  <a:gd name="connsiteY10" fmla="*/ 1834896 h 1924874"/>
                  <a:gd name="connsiteX11" fmla="*/ 335280 w 1615440"/>
                  <a:gd name="connsiteY11" fmla="*/ 1816608 h 1924874"/>
                  <a:gd name="connsiteX12" fmla="*/ 304800 w 1615440"/>
                  <a:gd name="connsiteY12" fmla="*/ 1761744 h 1924874"/>
                  <a:gd name="connsiteX13" fmla="*/ 286512 w 1615440"/>
                  <a:gd name="connsiteY13" fmla="*/ 1749552 h 1924874"/>
                  <a:gd name="connsiteX14" fmla="*/ 274320 w 1615440"/>
                  <a:gd name="connsiteY14" fmla="*/ 1731264 h 1924874"/>
                  <a:gd name="connsiteX15" fmla="*/ 219456 w 1615440"/>
                  <a:gd name="connsiteY15" fmla="*/ 1706880 h 1924874"/>
                  <a:gd name="connsiteX16" fmla="*/ 201168 w 1615440"/>
                  <a:gd name="connsiteY16" fmla="*/ 1700784 h 1924874"/>
                  <a:gd name="connsiteX17" fmla="*/ 182880 w 1615440"/>
                  <a:gd name="connsiteY17" fmla="*/ 1682496 h 1924874"/>
                  <a:gd name="connsiteX18" fmla="*/ 164592 w 1615440"/>
                  <a:gd name="connsiteY18" fmla="*/ 1670304 h 1924874"/>
                  <a:gd name="connsiteX19" fmla="*/ 121920 w 1615440"/>
                  <a:gd name="connsiteY19" fmla="*/ 1627632 h 1924874"/>
                  <a:gd name="connsiteX20" fmla="*/ 97536 w 1615440"/>
                  <a:gd name="connsiteY20" fmla="*/ 1609344 h 1924874"/>
                  <a:gd name="connsiteX21" fmla="*/ 79248 w 1615440"/>
                  <a:gd name="connsiteY21" fmla="*/ 1603248 h 1924874"/>
                  <a:gd name="connsiteX22" fmla="*/ 42672 w 1615440"/>
                  <a:gd name="connsiteY22" fmla="*/ 1572768 h 1924874"/>
                  <a:gd name="connsiteX23" fmla="*/ 18288 w 1615440"/>
                  <a:gd name="connsiteY23" fmla="*/ 1517904 h 1924874"/>
                  <a:gd name="connsiteX24" fmla="*/ 12192 w 1615440"/>
                  <a:gd name="connsiteY24" fmla="*/ 1499616 h 1924874"/>
                  <a:gd name="connsiteX25" fmla="*/ 6096 w 1615440"/>
                  <a:gd name="connsiteY25" fmla="*/ 1481328 h 1924874"/>
                  <a:gd name="connsiteX26" fmla="*/ 0 w 1615440"/>
                  <a:gd name="connsiteY26" fmla="*/ 1456944 h 1924874"/>
                  <a:gd name="connsiteX27" fmla="*/ 6096 w 1615440"/>
                  <a:gd name="connsiteY27" fmla="*/ 1402080 h 1924874"/>
                  <a:gd name="connsiteX28" fmla="*/ 12192 w 1615440"/>
                  <a:gd name="connsiteY28" fmla="*/ 1383792 h 1924874"/>
                  <a:gd name="connsiteX29" fmla="*/ 30480 w 1615440"/>
                  <a:gd name="connsiteY29" fmla="*/ 1371600 h 1924874"/>
                  <a:gd name="connsiteX30" fmla="*/ 36576 w 1615440"/>
                  <a:gd name="connsiteY30" fmla="*/ 1353312 h 1924874"/>
                  <a:gd name="connsiteX31" fmla="*/ 91440 w 1615440"/>
                  <a:gd name="connsiteY31" fmla="*/ 1328928 h 1924874"/>
                  <a:gd name="connsiteX32" fmla="*/ 109728 w 1615440"/>
                  <a:gd name="connsiteY32" fmla="*/ 1316736 h 1924874"/>
                  <a:gd name="connsiteX33" fmla="*/ 140208 w 1615440"/>
                  <a:gd name="connsiteY33" fmla="*/ 1286256 h 1924874"/>
                  <a:gd name="connsiteX34" fmla="*/ 152400 w 1615440"/>
                  <a:gd name="connsiteY34" fmla="*/ 1267968 h 1924874"/>
                  <a:gd name="connsiteX35" fmla="*/ 170688 w 1615440"/>
                  <a:gd name="connsiteY35" fmla="*/ 1261872 h 1924874"/>
                  <a:gd name="connsiteX36" fmla="*/ 188976 w 1615440"/>
                  <a:gd name="connsiteY36" fmla="*/ 1249680 h 1924874"/>
                  <a:gd name="connsiteX37" fmla="*/ 231648 w 1615440"/>
                  <a:gd name="connsiteY37" fmla="*/ 1207008 h 1924874"/>
                  <a:gd name="connsiteX38" fmla="*/ 262128 w 1615440"/>
                  <a:gd name="connsiteY38" fmla="*/ 1158240 h 1924874"/>
                  <a:gd name="connsiteX39" fmla="*/ 268224 w 1615440"/>
                  <a:gd name="connsiteY39" fmla="*/ 1139952 h 1924874"/>
                  <a:gd name="connsiteX40" fmla="*/ 292608 w 1615440"/>
                  <a:gd name="connsiteY40" fmla="*/ 1103376 h 1924874"/>
                  <a:gd name="connsiteX41" fmla="*/ 298704 w 1615440"/>
                  <a:gd name="connsiteY41" fmla="*/ 920496 h 1924874"/>
                  <a:gd name="connsiteX42" fmla="*/ 316992 w 1615440"/>
                  <a:gd name="connsiteY42" fmla="*/ 883920 h 1924874"/>
                  <a:gd name="connsiteX43" fmla="*/ 335280 w 1615440"/>
                  <a:gd name="connsiteY43" fmla="*/ 871728 h 1924874"/>
                  <a:gd name="connsiteX44" fmla="*/ 353568 w 1615440"/>
                  <a:gd name="connsiteY44" fmla="*/ 865632 h 1924874"/>
                  <a:gd name="connsiteX45" fmla="*/ 377952 w 1615440"/>
                  <a:gd name="connsiteY45" fmla="*/ 829056 h 1924874"/>
                  <a:gd name="connsiteX46" fmla="*/ 396240 w 1615440"/>
                  <a:gd name="connsiteY46" fmla="*/ 768096 h 1924874"/>
                  <a:gd name="connsiteX47" fmla="*/ 402336 w 1615440"/>
                  <a:gd name="connsiteY47" fmla="*/ 725424 h 1924874"/>
                  <a:gd name="connsiteX48" fmla="*/ 426720 w 1615440"/>
                  <a:gd name="connsiteY48" fmla="*/ 682752 h 1924874"/>
                  <a:gd name="connsiteX49" fmla="*/ 438912 w 1615440"/>
                  <a:gd name="connsiteY49" fmla="*/ 646176 h 1924874"/>
                  <a:gd name="connsiteX50" fmla="*/ 432816 w 1615440"/>
                  <a:gd name="connsiteY50" fmla="*/ 627888 h 1924874"/>
                  <a:gd name="connsiteX51" fmla="*/ 396240 w 1615440"/>
                  <a:gd name="connsiteY51" fmla="*/ 609600 h 1924874"/>
                  <a:gd name="connsiteX52" fmla="*/ 371856 w 1615440"/>
                  <a:gd name="connsiteY52" fmla="*/ 573024 h 1924874"/>
                  <a:gd name="connsiteX53" fmla="*/ 365760 w 1615440"/>
                  <a:gd name="connsiteY53" fmla="*/ 554736 h 1924874"/>
                  <a:gd name="connsiteX54" fmla="*/ 341376 w 1615440"/>
                  <a:gd name="connsiteY54" fmla="*/ 518160 h 1924874"/>
                  <a:gd name="connsiteX55" fmla="*/ 335280 w 1615440"/>
                  <a:gd name="connsiteY55" fmla="*/ 499872 h 1924874"/>
                  <a:gd name="connsiteX56" fmla="*/ 304800 w 1615440"/>
                  <a:gd name="connsiteY56" fmla="*/ 445008 h 1924874"/>
                  <a:gd name="connsiteX57" fmla="*/ 310896 w 1615440"/>
                  <a:gd name="connsiteY57" fmla="*/ 396240 h 1924874"/>
                  <a:gd name="connsiteX58" fmla="*/ 341376 w 1615440"/>
                  <a:gd name="connsiteY58" fmla="*/ 390144 h 1924874"/>
                  <a:gd name="connsiteX59" fmla="*/ 359664 w 1615440"/>
                  <a:gd name="connsiteY59" fmla="*/ 377952 h 1924874"/>
                  <a:gd name="connsiteX60" fmla="*/ 384048 w 1615440"/>
                  <a:gd name="connsiteY60" fmla="*/ 371856 h 1924874"/>
                  <a:gd name="connsiteX61" fmla="*/ 402336 w 1615440"/>
                  <a:gd name="connsiteY61" fmla="*/ 365760 h 1924874"/>
                  <a:gd name="connsiteX62" fmla="*/ 414528 w 1615440"/>
                  <a:gd name="connsiteY62" fmla="*/ 347472 h 1924874"/>
                  <a:gd name="connsiteX63" fmla="*/ 457200 w 1615440"/>
                  <a:gd name="connsiteY63" fmla="*/ 329184 h 1924874"/>
                  <a:gd name="connsiteX64" fmla="*/ 499872 w 1615440"/>
                  <a:gd name="connsiteY64" fmla="*/ 310896 h 1924874"/>
                  <a:gd name="connsiteX65" fmla="*/ 518160 w 1615440"/>
                  <a:gd name="connsiteY65" fmla="*/ 298704 h 1924874"/>
                  <a:gd name="connsiteX66" fmla="*/ 536448 w 1615440"/>
                  <a:gd name="connsiteY66" fmla="*/ 292608 h 1924874"/>
                  <a:gd name="connsiteX67" fmla="*/ 573024 w 1615440"/>
                  <a:gd name="connsiteY67" fmla="*/ 268224 h 1924874"/>
                  <a:gd name="connsiteX68" fmla="*/ 585216 w 1615440"/>
                  <a:gd name="connsiteY68" fmla="*/ 249936 h 1924874"/>
                  <a:gd name="connsiteX69" fmla="*/ 621792 w 1615440"/>
                  <a:gd name="connsiteY69" fmla="*/ 225552 h 1924874"/>
                  <a:gd name="connsiteX70" fmla="*/ 633984 w 1615440"/>
                  <a:gd name="connsiteY70" fmla="*/ 201168 h 1924874"/>
                  <a:gd name="connsiteX71" fmla="*/ 652272 w 1615440"/>
                  <a:gd name="connsiteY71" fmla="*/ 195072 h 1924874"/>
                  <a:gd name="connsiteX72" fmla="*/ 658368 w 1615440"/>
                  <a:gd name="connsiteY72" fmla="*/ 176784 h 1924874"/>
                  <a:gd name="connsiteX73" fmla="*/ 719328 w 1615440"/>
                  <a:gd name="connsiteY73" fmla="*/ 146304 h 1924874"/>
                  <a:gd name="connsiteX74" fmla="*/ 768096 w 1615440"/>
                  <a:gd name="connsiteY74" fmla="*/ 140208 h 1924874"/>
                  <a:gd name="connsiteX75" fmla="*/ 804672 w 1615440"/>
                  <a:gd name="connsiteY75" fmla="*/ 121920 h 1924874"/>
                  <a:gd name="connsiteX76" fmla="*/ 822960 w 1615440"/>
                  <a:gd name="connsiteY76" fmla="*/ 109728 h 1924874"/>
                  <a:gd name="connsiteX77" fmla="*/ 859536 w 1615440"/>
                  <a:gd name="connsiteY77" fmla="*/ 97536 h 1924874"/>
                  <a:gd name="connsiteX78" fmla="*/ 877824 w 1615440"/>
                  <a:gd name="connsiteY78" fmla="*/ 91440 h 1924874"/>
                  <a:gd name="connsiteX79" fmla="*/ 914400 w 1615440"/>
                  <a:gd name="connsiteY79" fmla="*/ 73152 h 1924874"/>
                  <a:gd name="connsiteX80" fmla="*/ 926592 w 1615440"/>
                  <a:gd name="connsiteY80" fmla="*/ 54864 h 1924874"/>
                  <a:gd name="connsiteX81" fmla="*/ 944880 w 1615440"/>
                  <a:gd name="connsiteY81" fmla="*/ 48768 h 1924874"/>
                  <a:gd name="connsiteX82" fmla="*/ 969264 w 1615440"/>
                  <a:gd name="connsiteY82" fmla="*/ 18288 h 1924874"/>
                  <a:gd name="connsiteX83" fmla="*/ 1005840 w 1615440"/>
                  <a:gd name="connsiteY83" fmla="*/ 6096 h 1924874"/>
                  <a:gd name="connsiteX84" fmla="*/ 1024128 w 1615440"/>
                  <a:gd name="connsiteY84" fmla="*/ 0 h 1924874"/>
                  <a:gd name="connsiteX85" fmla="*/ 1066800 w 1615440"/>
                  <a:gd name="connsiteY85" fmla="*/ 12192 h 1924874"/>
                  <a:gd name="connsiteX86" fmla="*/ 1072896 w 1615440"/>
                  <a:gd name="connsiteY86" fmla="*/ 30480 h 1924874"/>
                  <a:gd name="connsiteX87" fmla="*/ 1127760 w 1615440"/>
                  <a:gd name="connsiteY87" fmla="*/ 60960 h 1924874"/>
                  <a:gd name="connsiteX88" fmla="*/ 1170432 w 1615440"/>
                  <a:gd name="connsiteY88" fmla="*/ 115824 h 1924874"/>
                  <a:gd name="connsiteX89" fmla="*/ 1182624 w 1615440"/>
                  <a:gd name="connsiteY89" fmla="*/ 134112 h 1924874"/>
                  <a:gd name="connsiteX90" fmla="*/ 1194816 w 1615440"/>
                  <a:gd name="connsiteY90" fmla="*/ 152400 h 1924874"/>
                  <a:gd name="connsiteX91" fmla="*/ 1207008 w 1615440"/>
                  <a:gd name="connsiteY91" fmla="*/ 188976 h 1924874"/>
                  <a:gd name="connsiteX92" fmla="*/ 1231392 w 1615440"/>
                  <a:gd name="connsiteY92" fmla="*/ 225552 h 1924874"/>
                  <a:gd name="connsiteX93" fmla="*/ 1261872 w 1615440"/>
                  <a:gd name="connsiteY93" fmla="*/ 280416 h 1924874"/>
                  <a:gd name="connsiteX94" fmla="*/ 1304544 w 1615440"/>
                  <a:gd name="connsiteY94" fmla="*/ 335280 h 1924874"/>
                  <a:gd name="connsiteX95" fmla="*/ 1316736 w 1615440"/>
                  <a:gd name="connsiteY95" fmla="*/ 353568 h 1924874"/>
                  <a:gd name="connsiteX96" fmla="*/ 1328928 w 1615440"/>
                  <a:gd name="connsiteY96" fmla="*/ 371856 h 1924874"/>
                  <a:gd name="connsiteX97" fmla="*/ 1341120 w 1615440"/>
                  <a:gd name="connsiteY97" fmla="*/ 426720 h 1924874"/>
                  <a:gd name="connsiteX98" fmla="*/ 1347216 w 1615440"/>
                  <a:gd name="connsiteY98" fmla="*/ 475488 h 1924874"/>
                  <a:gd name="connsiteX99" fmla="*/ 1371600 w 1615440"/>
                  <a:gd name="connsiteY99" fmla="*/ 530352 h 1924874"/>
                  <a:gd name="connsiteX100" fmla="*/ 1389888 w 1615440"/>
                  <a:gd name="connsiteY100" fmla="*/ 603504 h 1924874"/>
                  <a:gd name="connsiteX101" fmla="*/ 1402080 w 1615440"/>
                  <a:gd name="connsiteY101" fmla="*/ 640080 h 1924874"/>
                  <a:gd name="connsiteX102" fmla="*/ 1414272 w 1615440"/>
                  <a:gd name="connsiteY102" fmla="*/ 658368 h 1924874"/>
                  <a:gd name="connsiteX103" fmla="*/ 1426464 w 1615440"/>
                  <a:gd name="connsiteY103" fmla="*/ 694944 h 1924874"/>
                  <a:gd name="connsiteX104" fmla="*/ 1432560 w 1615440"/>
                  <a:gd name="connsiteY104" fmla="*/ 713232 h 1924874"/>
                  <a:gd name="connsiteX105" fmla="*/ 1438656 w 1615440"/>
                  <a:gd name="connsiteY105" fmla="*/ 731520 h 1924874"/>
                  <a:gd name="connsiteX106" fmla="*/ 1444752 w 1615440"/>
                  <a:gd name="connsiteY106" fmla="*/ 749808 h 1924874"/>
                  <a:gd name="connsiteX107" fmla="*/ 1463040 w 1615440"/>
                  <a:gd name="connsiteY107" fmla="*/ 786384 h 1924874"/>
                  <a:gd name="connsiteX108" fmla="*/ 1463040 w 1615440"/>
                  <a:gd name="connsiteY108" fmla="*/ 1005840 h 1924874"/>
                  <a:gd name="connsiteX109" fmla="*/ 1481328 w 1615440"/>
                  <a:gd name="connsiteY109" fmla="*/ 1048512 h 1924874"/>
                  <a:gd name="connsiteX110" fmla="*/ 1493520 w 1615440"/>
                  <a:gd name="connsiteY110" fmla="*/ 1085088 h 1924874"/>
                  <a:gd name="connsiteX111" fmla="*/ 1499616 w 1615440"/>
                  <a:gd name="connsiteY111" fmla="*/ 1103376 h 1924874"/>
                  <a:gd name="connsiteX112" fmla="*/ 1505712 w 1615440"/>
                  <a:gd name="connsiteY112" fmla="*/ 1170432 h 1924874"/>
                  <a:gd name="connsiteX113" fmla="*/ 1517904 w 1615440"/>
                  <a:gd name="connsiteY113" fmla="*/ 1231392 h 1924874"/>
                  <a:gd name="connsiteX114" fmla="*/ 1530096 w 1615440"/>
                  <a:gd name="connsiteY114" fmla="*/ 1280160 h 1924874"/>
                  <a:gd name="connsiteX115" fmla="*/ 1517904 w 1615440"/>
                  <a:gd name="connsiteY115" fmla="*/ 1359408 h 1924874"/>
                  <a:gd name="connsiteX116" fmla="*/ 1530096 w 1615440"/>
                  <a:gd name="connsiteY116" fmla="*/ 1463040 h 1924874"/>
                  <a:gd name="connsiteX117" fmla="*/ 1517904 w 1615440"/>
                  <a:gd name="connsiteY117" fmla="*/ 1536192 h 1924874"/>
                  <a:gd name="connsiteX118" fmla="*/ 1524000 w 1615440"/>
                  <a:gd name="connsiteY118" fmla="*/ 1572768 h 1924874"/>
                  <a:gd name="connsiteX119" fmla="*/ 1578864 w 1615440"/>
                  <a:gd name="connsiteY119" fmla="*/ 1609344 h 1924874"/>
                  <a:gd name="connsiteX120" fmla="*/ 1597152 w 1615440"/>
                  <a:gd name="connsiteY120" fmla="*/ 1621536 h 1924874"/>
                  <a:gd name="connsiteX121" fmla="*/ 1615440 w 1615440"/>
                  <a:gd name="connsiteY121" fmla="*/ 1639824 h 19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15440" h="1924874">
                    <a:moveTo>
                      <a:pt x="658368" y="1865376"/>
                    </a:moveTo>
                    <a:cubicBezTo>
                      <a:pt x="646176" y="1861312"/>
                      <a:pt x="634260" y="1850067"/>
                      <a:pt x="621792" y="1853184"/>
                    </a:cubicBezTo>
                    <a:cubicBezTo>
                      <a:pt x="613664" y="1855216"/>
                      <a:pt x="605587" y="1857463"/>
                      <a:pt x="597408" y="1859280"/>
                    </a:cubicBezTo>
                    <a:cubicBezTo>
                      <a:pt x="587294" y="1861528"/>
                      <a:pt x="576924" y="1862650"/>
                      <a:pt x="566928" y="1865376"/>
                    </a:cubicBezTo>
                    <a:cubicBezTo>
                      <a:pt x="554529" y="1868757"/>
                      <a:pt x="542544" y="1873504"/>
                      <a:pt x="530352" y="1877568"/>
                    </a:cubicBezTo>
                    <a:cubicBezTo>
                      <a:pt x="524256" y="1879600"/>
                      <a:pt x="517411" y="1880100"/>
                      <a:pt x="512064" y="1883664"/>
                    </a:cubicBezTo>
                    <a:cubicBezTo>
                      <a:pt x="505968" y="1887728"/>
                      <a:pt x="500471" y="1892880"/>
                      <a:pt x="493776" y="1895856"/>
                    </a:cubicBezTo>
                    <a:cubicBezTo>
                      <a:pt x="428486" y="1924874"/>
                      <a:pt x="480300" y="1892648"/>
                      <a:pt x="438912" y="1920240"/>
                    </a:cubicBezTo>
                    <a:cubicBezTo>
                      <a:pt x="426720" y="1916176"/>
                      <a:pt x="411423" y="1917135"/>
                      <a:pt x="402336" y="1908048"/>
                    </a:cubicBezTo>
                    <a:cubicBezTo>
                      <a:pt x="386180" y="1891892"/>
                      <a:pt x="364446" y="1874940"/>
                      <a:pt x="353568" y="1853184"/>
                    </a:cubicBezTo>
                    <a:cubicBezTo>
                      <a:pt x="350694" y="1847437"/>
                      <a:pt x="350346" y="1840643"/>
                      <a:pt x="347472" y="1834896"/>
                    </a:cubicBezTo>
                    <a:cubicBezTo>
                      <a:pt x="344195" y="1828343"/>
                      <a:pt x="338557" y="1823161"/>
                      <a:pt x="335280" y="1816608"/>
                    </a:cubicBezTo>
                    <a:cubicBezTo>
                      <a:pt x="324163" y="1794374"/>
                      <a:pt x="333631" y="1780965"/>
                      <a:pt x="304800" y="1761744"/>
                    </a:cubicBezTo>
                    <a:lnTo>
                      <a:pt x="286512" y="1749552"/>
                    </a:lnTo>
                    <a:cubicBezTo>
                      <a:pt x="282448" y="1743456"/>
                      <a:pt x="279501" y="1736445"/>
                      <a:pt x="274320" y="1731264"/>
                    </a:cubicBezTo>
                    <a:cubicBezTo>
                      <a:pt x="259829" y="1716773"/>
                      <a:pt x="237564" y="1712916"/>
                      <a:pt x="219456" y="1706880"/>
                    </a:cubicBezTo>
                    <a:lnTo>
                      <a:pt x="201168" y="1700784"/>
                    </a:lnTo>
                    <a:cubicBezTo>
                      <a:pt x="195072" y="1694688"/>
                      <a:pt x="189503" y="1688015"/>
                      <a:pt x="182880" y="1682496"/>
                    </a:cubicBezTo>
                    <a:cubicBezTo>
                      <a:pt x="177252" y="1677806"/>
                      <a:pt x="169417" y="1675818"/>
                      <a:pt x="164592" y="1670304"/>
                    </a:cubicBezTo>
                    <a:cubicBezTo>
                      <a:pt x="124313" y="1624271"/>
                      <a:pt x="159516" y="1640164"/>
                      <a:pt x="121920" y="1627632"/>
                    </a:cubicBezTo>
                    <a:cubicBezTo>
                      <a:pt x="113792" y="1621536"/>
                      <a:pt x="106357" y="1614385"/>
                      <a:pt x="97536" y="1609344"/>
                    </a:cubicBezTo>
                    <a:cubicBezTo>
                      <a:pt x="91957" y="1606156"/>
                      <a:pt x="84995" y="1606122"/>
                      <a:pt x="79248" y="1603248"/>
                    </a:cubicBezTo>
                    <a:cubicBezTo>
                      <a:pt x="65547" y="1596398"/>
                      <a:pt x="52302" y="1584324"/>
                      <a:pt x="42672" y="1572768"/>
                    </a:cubicBezTo>
                    <a:cubicBezTo>
                      <a:pt x="26571" y="1553447"/>
                      <a:pt x="27148" y="1544485"/>
                      <a:pt x="18288" y="1517904"/>
                    </a:cubicBezTo>
                    <a:lnTo>
                      <a:pt x="12192" y="1499616"/>
                    </a:lnTo>
                    <a:cubicBezTo>
                      <a:pt x="10160" y="1493520"/>
                      <a:pt x="7654" y="1487562"/>
                      <a:pt x="6096" y="1481328"/>
                    </a:cubicBezTo>
                    <a:lnTo>
                      <a:pt x="0" y="1456944"/>
                    </a:lnTo>
                    <a:cubicBezTo>
                      <a:pt x="2032" y="1438656"/>
                      <a:pt x="3071" y="1420230"/>
                      <a:pt x="6096" y="1402080"/>
                    </a:cubicBezTo>
                    <a:cubicBezTo>
                      <a:pt x="7152" y="1395742"/>
                      <a:pt x="8178" y="1388810"/>
                      <a:pt x="12192" y="1383792"/>
                    </a:cubicBezTo>
                    <a:cubicBezTo>
                      <a:pt x="16769" y="1378071"/>
                      <a:pt x="24384" y="1375664"/>
                      <a:pt x="30480" y="1371600"/>
                    </a:cubicBezTo>
                    <a:cubicBezTo>
                      <a:pt x="32512" y="1365504"/>
                      <a:pt x="32562" y="1358330"/>
                      <a:pt x="36576" y="1353312"/>
                    </a:cubicBezTo>
                    <a:cubicBezTo>
                      <a:pt x="50755" y="1335588"/>
                      <a:pt x="73877" y="1340636"/>
                      <a:pt x="91440" y="1328928"/>
                    </a:cubicBezTo>
                    <a:lnTo>
                      <a:pt x="109728" y="1316736"/>
                    </a:lnTo>
                    <a:cubicBezTo>
                      <a:pt x="142240" y="1267968"/>
                      <a:pt x="99568" y="1326896"/>
                      <a:pt x="140208" y="1286256"/>
                    </a:cubicBezTo>
                    <a:cubicBezTo>
                      <a:pt x="145389" y="1281075"/>
                      <a:pt x="146679" y="1272545"/>
                      <a:pt x="152400" y="1267968"/>
                    </a:cubicBezTo>
                    <a:cubicBezTo>
                      <a:pt x="157418" y="1263954"/>
                      <a:pt x="164941" y="1264746"/>
                      <a:pt x="170688" y="1261872"/>
                    </a:cubicBezTo>
                    <a:cubicBezTo>
                      <a:pt x="177241" y="1258595"/>
                      <a:pt x="182880" y="1253744"/>
                      <a:pt x="188976" y="1249680"/>
                    </a:cubicBezTo>
                    <a:cubicBezTo>
                      <a:pt x="216924" y="1207757"/>
                      <a:pt x="199459" y="1217738"/>
                      <a:pt x="231648" y="1207008"/>
                    </a:cubicBezTo>
                    <a:cubicBezTo>
                      <a:pt x="246157" y="1163481"/>
                      <a:pt x="233147" y="1177561"/>
                      <a:pt x="262128" y="1158240"/>
                    </a:cubicBezTo>
                    <a:cubicBezTo>
                      <a:pt x="264160" y="1152144"/>
                      <a:pt x="265103" y="1145569"/>
                      <a:pt x="268224" y="1139952"/>
                    </a:cubicBezTo>
                    <a:cubicBezTo>
                      <a:pt x="275340" y="1127143"/>
                      <a:pt x="292608" y="1103376"/>
                      <a:pt x="292608" y="1103376"/>
                    </a:cubicBezTo>
                    <a:cubicBezTo>
                      <a:pt x="307502" y="969329"/>
                      <a:pt x="307856" y="1030322"/>
                      <a:pt x="298704" y="920496"/>
                    </a:cubicBezTo>
                    <a:cubicBezTo>
                      <a:pt x="303662" y="905622"/>
                      <a:pt x="305175" y="895737"/>
                      <a:pt x="316992" y="883920"/>
                    </a:cubicBezTo>
                    <a:cubicBezTo>
                      <a:pt x="322173" y="878739"/>
                      <a:pt x="328727" y="875005"/>
                      <a:pt x="335280" y="871728"/>
                    </a:cubicBezTo>
                    <a:cubicBezTo>
                      <a:pt x="341027" y="868854"/>
                      <a:pt x="347472" y="867664"/>
                      <a:pt x="353568" y="865632"/>
                    </a:cubicBezTo>
                    <a:cubicBezTo>
                      <a:pt x="361696" y="853440"/>
                      <a:pt x="373318" y="842957"/>
                      <a:pt x="377952" y="829056"/>
                    </a:cubicBezTo>
                    <a:cubicBezTo>
                      <a:pt x="384314" y="809969"/>
                      <a:pt x="392555" y="788364"/>
                      <a:pt x="396240" y="768096"/>
                    </a:cubicBezTo>
                    <a:cubicBezTo>
                      <a:pt x="398810" y="753959"/>
                      <a:pt x="398555" y="739286"/>
                      <a:pt x="402336" y="725424"/>
                    </a:cubicBezTo>
                    <a:cubicBezTo>
                      <a:pt x="410922" y="693941"/>
                      <a:pt x="415036" y="709041"/>
                      <a:pt x="426720" y="682752"/>
                    </a:cubicBezTo>
                    <a:cubicBezTo>
                      <a:pt x="431939" y="671008"/>
                      <a:pt x="438912" y="646176"/>
                      <a:pt x="438912" y="646176"/>
                    </a:cubicBezTo>
                    <a:cubicBezTo>
                      <a:pt x="436880" y="640080"/>
                      <a:pt x="436830" y="632906"/>
                      <a:pt x="432816" y="627888"/>
                    </a:cubicBezTo>
                    <a:cubicBezTo>
                      <a:pt x="424222" y="617145"/>
                      <a:pt x="408287" y="613616"/>
                      <a:pt x="396240" y="609600"/>
                    </a:cubicBezTo>
                    <a:cubicBezTo>
                      <a:pt x="388112" y="597408"/>
                      <a:pt x="376490" y="586925"/>
                      <a:pt x="371856" y="573024"/>
                    </a:cubicBezTo>
                    <a:cubicBezTo>
                      <a:pt x="369824" y="566928"/>
                      <a:pt x="368881" y="560353"/>
                      <a:pt x="365760" y="554736"/>
                    </a:cubicBezTo>
                    <a:cubicBezTo>
                      <a:pt x="358644" y="541927"/>
                      <a:pt x="346010" y="532061"/>
                      <a:pt x="341376" y="518160"/>
                    </a:cubicBezTo>
                    <a:cubicBezTo>
                      <a:pt x="339344" y="512064"/>
                      <a:pt x="338401" y="505489"/>
                      <a:pt x="335280" y="499872"/>
                    </a:cubicBezTo>
                    <a:cubicBezTo>
                      <a:pt x="300345" y="436988"/>
                      <a:pt x="318594" y="486389"/>
                      <a:pt x="304800" y="445008"/>
                    </a:cubicBezTo>
                    <a:cubicBezTo>
                      <a:pt x="306832" y="428752"/>
                      <a:pt x="301809" y="409871"/>
                      <a:pt x="310896" y="396240"/>
                    </a:cubicBezTo>
                    <a:cubicBezTo>
                      <a:pt x="316643" y="387619"/>
                      <a:pt x="331674" y="393782"/>
                      <a:pt x="341376" y="390144"/>
                    </a:cubicBezTo>
                    <a:cubicBezTo>
                      <a:pt x="348236" y="387572"/>
                      <a:pt x="352930" y="380838"/>
                      <a:pt x="359664" y="377952"/>
                    </a:cubicBezTo>
                    <a:cubicBezTo>
                      <a:pt x="367365" y="374652"/>
                      <a:pt x="375992" y="374158"/>
                      <a:pt x="384048" y="371856"/>
                    </a:cubicBezTo>
                    <a:cubicBezTo>
                      <a:pt x="390227" y="370091"/>
                      <a:pt x="396240" y="367792"/>
                      <a:pt x="402336" y="365760"/>
                    </a:cubicBezTo>
                    <a:cubicBezTo>
                      <a:pt x="406400" y="359664"/>
                      <a:pt x="409347" y="352653"/>
                      <a:pt x="414528" y="347472"/>
                    </a:cubicBezTo>
                    <a:cubicBezTo>
                      <a:pt x="428561" y="333439"/>
                      <a:pt x="438546" y="333848"/>
                      <a:pt x="457200" y="329184"/>
                    </a:cubicBezTo>
                    <a:cubicBezTo>
                      <a:pt x="503113" y="298575"/>
                      <a:pt x="444761" y="334515"/>
                      <a:pt x="499872" y="310896"/>
                    </a:cubicBezTo>
                    <a:cubicBezTo>
                      <a:pt x="506606" y="308010"/>
                      <a:pt x="511607" y="301981"/>
                      <a:pt x="518160" y="298704"/>
                    </a:cubicBezTo>
                    <a:cubicBezTo>
                      <a:pt x="523907" y="295830"/>
                      <a:pt x="530831" y="295729"/>
                      <a:pt x="536448" y="292608"/>
                    </a:cubicBezTo>
                    <a:cubicBezTo>
                      <a:pt x="549257" y="285492"/>
                      <a:pt x="573024" y="268224"/>
                      <a:pt x="573024" y="268224"/>
                    </a:cubicBezTo>
                    <a:cubicBezTo>
                      <a:pt x="577088" y="262128"/>
                      <a:pt x="579702" y="254761"/>
                      <a:pt x="585216" y="249936"/>
                    </a:cubicBezTo>
                    <a:cubicBezTo>
                      <a:pt x="596243" y="240287"/>
                      <a:pt x="621792" y="225552"/>
                      <a:pt x="621792" y="225552"/>
                    </a:cubicBezTo>
                    <a:cubicBezTo>
                      <a:pt x="625856" y="217424"/>
                      <a:pt x="627558" y="207594"/>
                      <a:pt x="633984" y="201168"/>
                    </a:cubicBezTo>
                    <a:cubicBezTo>
                      <a:pt x="638528" y="196624"/>
                      <a:pt x="647728" y="199616"/>
                      <a:pt x="652272" y="195072"/>
                    </a:cubicBezTo>
                    <a:cubicBezTo>
                      <a:pt x="656816" y="190528"/>
                      <a:pt x="653824" y="181328"/>
                      <a:pt x="658368" y="176784"/>
                    </a:cubicBezTo>
                    <a:cubicBezTo>
                      <a:pt x="677745" y="157407"/>
                      <a:pt x="694548" y="150434"/>
                      <a:pt x="719328" y="146304"/>
                    </a:cubicBezTo>
                    <a:cubicBezTo>
                      <a:pt x="735488" y="143611"/>
                      <a:pt x="751840" y="142240"/>
                      <a:pt x="768096" y="140208"/>
                    </a:cubicBezTo>
                    <a:cubicBezTo>
                      <a:pt x="820507" y="105267"/>
                      <a:pt x="754195" y="147159"/>
                      <a:pt x="804672" y="121920"/>
                    </a:cubicBezTo>
                    <a:cubicBezTo>
                      <a:pt x="811225" y="118643"/>
                      <a:pt x="816265" y="112704"/>
                      <a:pt x="822960" y="109728"/>
                    </a:cubicBezTo>
                    <a:cubicBezTo>
                      <a:pt x="834704" y="104509"/>
                      <a:pt x="847344" y="101600"/>
                      <a:pt x="859536" y="97536"/>
                    </a:cubicBezTo>
                    <a:cubicBezTo>
                      <a:pt x="865632" y="95504"/>
                      <a:pt x="872477" y="95004"/>
                      <a:pt x="877824" y="91440"/>
                    </a:cubicBezTo>
                    <a:cubicBezTo>
                      <a:pt x="901459" y="75684"/>
                      <a:pt x="889161" y="81565"/>
                      <a:pt x="914400" y="73152"/>
                    </a:cubicBezTo>
                    <a:cubicBezTo>
                      <a:pt x="918464" y="67056"/>
                      <a:pt x="920871" y="59441"/>
                      <a:pt x="926592" y="54864"/>
                    </a:cubicBezTo>
                    <a:cubicBezTo>
                      <a:pt x="931610" y="50850"/>
                      <a:pt x="940336" y="53312"/>
                      <a:pt x="944880" y="48768"/>
                    </a:cubicBezTo>
                    <a:cubicBezTo>
                      <a:pt x="975288" y="18360"/>
                      <a:pt x="920552" y="39938"/>
                      <a:pt x="969264" y="18288"/>
                    </a:cubicBezTo>
                    <a:cubicBezTo>
                      <a:pt x="981008" y="13069"/>
                      <a:pt x="993648" y="10160"/>
                      <a:pt x="1005840" y="6096"/>
                    </a:cubicBezTo>
                    <a:lnTo>
                      <a:pt x="1024128" y="0"/>
                    </a:lnTo>
                    <a:cubicBezTo>
                      <a:pt x="1024339" y="53"/>
                      <a:pt x="1063885" y="9277"/>
                      <a:pt x="1066800" y="12192"/>
                    </a:cubicBezTo>
                    <a:cubicBezTo>
                      <a:pt x="1071344" y="16736"/>
                      <a:pt x="1068352" y="25936"/>
                      <a:pt x="1072896" y="30480"/>
                    </a:cubicBezTo>
                    <a:cubicBezTo>
                      <a:pt x="1093857" y="51441"/>
                      <a:pt x="1104763" y="53294"/>
                      <a:pt x="1127760" y="60960"/>
                    </a:cubicBezTo>
                    <a:cubicBezTo>
                      <a:pt x="1156409" y="89609"/>
                      <a:pt x="1141266" y="72075"/>
                      <a:pt x="1170432" y="115824"/>
                    </a:cubicBezTo>
                    <a:lnTo>
                      <a:pt x="1182624" y="134112"/>
                    </a:lnTo>
                    <a:cubicBezTo>
                      <a:pt x="1186688" y="140208"/>
                      <a:pt x="1192499" y="145449"/>
                      <a:pt x="1194816" y="152400"/>
                    </a:cubicBezTo>
                    <a:cubicBezTo>
                      <a:pt x="1198880" y="164592"/>
                      <a:pt x="1199879" y="178283"/>
                      <a:pt x="1207008" y="188976"/>
                    </a:cubicBezTo>
                    <a:cubicBezTo>
                      <a:pt x="1215136" y="201168"/>
                      <a:pt x="1226758" y="211651"/>
                      <a:pt x="1231392" y="225552"/>
                    </a:cubicBezTo>
                    <a:cubicBezTo>
                      <a:pt x="1239058" y="248549"/>
                      <a:pt x="1240911" y="259455"/>
                      <a:pt x="1261872" y="280416"/>
                    </a:cubicBezTo>
                    <a:cubicBezTo>
                      <a:pt x="1290521" y="309065"/>
                      <a:pt x="1275378" y="291531"/>
                      <a:pt x="1304544" y="335280"/>
                    </a:cubicBezTo>
                    <a:lnTo>
                      <a:pt x="1316736" y="353568"/>
                    </a:lnTo>
                    <a:lnTo>
                      <a:pt x="1328928" y="371856"/>
                    </a:lnTo>
                    <a:cubicBezTo>
                      <a:pt x="1333782" y="391273"/>
                      <a:pt x="1338024" y="406598"/>
                      <a:pt x="1341120" y="426720"/>
                    </a:cubicBezTo>
                    <a:cubicBezTo>
                      <a:pt x="1343611" y="442912"/>
                      <a:pt x="1343783" y="459469"/>
                      <a:pt x="1347216" y="475488"/>
                    </a:cubicBezTo>
                    <a:cubicBezTo>
                      <a:pt x="1362237" y="545584"/>
                      <a:pt x="1351988" y="486224"/>
                      <a:pt x="1371600" y="530352"/>
                    </a:cubicBezTo>
                    <a:cubicBezTo>
                      <a:pt x="1390555" y="573000"/>
                      <a:pt x="1378934" y="559689"/>
                      <a:pt x="1389888" y="603504"/>
                    </a:cubicBezTo>
                    <a:cubicBezTo>
                      <a:pt x="1393005" y="615972"/>
                      <a:pt x="1394951" y="629387"/>
                      <a:pt x="1402080" y="640080"/>
                    </a:cubicBezTo>
                    <a:cubicBezTo>
                      <a:pt x="1406144" y="646176"/>
                      <a:pt x="1411296" y="651673"/>
                      <a:pt x="1414272" y="658368"/>
                    </a:cubicBezTo>
                    <a:cubicBezTo>
                      <a:pt x="1419491" y="670112"/>
                      <a:pt x="1422400" y="682752"/>
                      <a:pt x="1426464" y="694944"/>
                    </a:cubicBezTo>
                    <a:lnTo>
                      <a:pt x="1432560" y="713232"/>
                    </a:lnTo>
                    <a:lnTo>
                      <a:pt x="1438656" y="731520"/>
                    </a:lnTo>
                    <a:cubicBezTo>
                      <a:pt x="1440688" y="737616"/>
                      <a:pt x="1441188" y="744461"/>
                      <a:pt x="1444752" y="749808"/>
                    </a:cubicBezTo>
                    <a:cubicBezTo>
                      <a:pt x="1460508" y="773443"/>
                      <a:pt x="1454627" y="761145"/>
                      <a:pt x="1463040" y="786384"/>
                    </a:cubicBezTo>
                    <a:cubicBezTo>
                      <a:pt x="1456808" y="861174"/>
                      <a:pt x="1438755" y="932986"/>
                      <a:pt x="1463040" y="1005840"/>
                    </a:cubicBezTo>
                    <a:cubicBezTo>
                      <a:pt x="1482663" y="1064708"/>
                      <a:pt x="1451197" y="973184"/>
                      <a:pt x="1481328" y="1048512"/>
                    </a:cubicBezTo>
                    <a:cubicBezTo>
                      <a:pt x="1486101" y="1060444"/>
                      <a:pt x="1489456" y="1072896"/>
                      <a:pt x="1493520" y="1085088"/>
                    </a:cubicBezTo>
                    <a:lnTo>
                      <a:pt x="1499616" y="1103376"/>
                    </a:lnTo>
                    <a:cubicBezTo>
                      <a:pt x="1501648" y="1125728"/>
                      <a:pt x="1503090" y="1148142"/>
                      <a:pt x="1505712" y="1170432"/>
                    </a:cubicBezTo>
                    <a:cubicBezTo>
                      <a:pt x="1510192" y="1208508"/>
                      <a:pt x="1510840" y="1199602"/>
                      <a:pt x="1517904" y="1231392"/>
                    </a:cubicBezTo>
                    <a:cubicBezTo>
                      <a:pt x="1527712" y="1275529"/>
                      <a:pt x="1519203" y="1247480"/>
                      <a:pt x="1530096" y="1280160"/>
                    </a:cubicBezTo>
                    <a:cubicBezTo>
                      <a:pt x="1522734" y="1309608"/>
                      <a:pt x="1517904" y="1324302"/>
                      <a:pt x="1517904" y="1359408"/>
                    </a:cubicBezTo>
                    <a:cubicBezTo>
                      <a:pt x="1517904" y="1408103"/>
                      <a:pt x="1522147" y="1423295"/>
                      <a:pt x="1530096" y="1463040"/>
                    </a:cubicBezTo>
                    <a:cubicBezTo>
                      <a:pt x="1520558" y="1491654"/>
                      <a:pt x="1517904" y="1495358"/>
                      <a:pt x="1517904" y="1536192"/>
                    </a:cubicBezTo>
                    <a:cubicBezTo>
                      <a:pt x="1517904" y="1548552"/>
                      <a:pt x="1516912" y="1562642"/>
                      <a:pt x="1524000" y="1572768"/>
                    </a:cubicBezTo>
                    <a:lnTo>
                      <a:pt x="1578864" y="1609344"/>
                    </a:lnTo>
                    <a:cubicBezTo>
                      <a:pt x="1584960" y="1613408"/>
                      <a:pt x="1591971" y="1616355"/>
                      <a:pt x="1597152" y="1621536"/>
                    </a:cubicBezTo>
                    <a:lnTo>
                      <a:pt x="1615440" y="1639824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008419" y="5084064"/>
                <a:ext cx="607612" cy="908304"/>
              </a:xfrm>
              <a:custGeom>
                <a:avLst/>
                <a:gdLst>
                  <a:gd name="connsiteX0" fmla="*/ 465789 w 607612"/>
                  <a:gd name="connsiteY0" fmla="*/ 0 h 908304"/>
                  <a:gd name="connsiteX1" fmla="*/ 447501 w 607612"/>
                  <a:gd name="connsiteY1" fmla="*/ 12192 h 908304"/>
                  <a:gd name="connsiteX2" fmla="*/ 441405 w 607612"/>
                  <a:gd name="connsiteY2" fmla="*/ 30480 h 908304"/>
                  <a:gd name="connsiteX3" fmla="*/ 404829 w 607612"/>
                  <a:gd name="connsiteY3" fmla="*/ 42672 h 908304"/>
                  <a:gd name="connsiteX4" fmla="*/ 386541 w 607612"/>
                  <a:gd name="connsiteY4" fmla="*/ 54864 h 908304"/>
                  <a:gd name="connsiteX5" fmla="*/ 301197 w 607612"/>
                  <a:gd name="connsiteY5" fmla="*/ 67056 h 908304"/>
                  <a:gd name="connsiteX6" fmla="*/ 295101 w 607612"/>
                  <a:gd name="connsiteY6" fmla="*/ 91440 h 908304"/>
                  <a:gd name="connsiteX7" fmla="*/ 337773 w 607612"/>
                  <a:gd name="connsiteY7" fmla="*/ 134112 h 908304"/>
                  <a:gd name="connsiteX8" fmla="*/ 362157 w 607612"/>
                  <a:gd name="connsiteY8" fmla="*/ 170688 h 908304"/>
                  <a:gd name="connsiteX9" fmla="*/ 325581 w 607612"/>
                  <a:gd name="connsiteY9" fmla="*/ 182880 h 908304"/>
                  <a:gd name="connsiteX10" fmla="*/ 307293 w 607612"/>
                  <a:gd name="connsiteY10" fmla="*/ 188976 h 908304"/>
                  <a:gd name="connsiteX11" fmla="*/ 258525 w 607612"/>
                  <a:gd name="connsiteY11" fmla="*/ 219456 h 908304"/>
                  <a:gd name="connsiteX12" fmla="*/ 240237 w 607612"/>
                  <a:gd name="connsiteY12" fmla="*/ 225552 h 908304"/>
                  <a:gd name="connsiteX13" fmla="*/ 221949 w 607612"/>
                  <a:gd name="connsiteY13" fmla="*/ 237744 h 908304"/>
                  <a:gd name="connsiteX14" fmla="*/ 130509 w 607612"/>
                  <a:gd name="connsiteY14" fmla="*/ 249936 h 908304"/>
                  <a:gd name="connsiteX15" fmla="*/ 81741 w 607612"/>
                  <a:gd name="connsiteY15" fmla="*/ 262128 h 908304"/>
                  <a:gd name="connsiteX16" fmla="*/ 63453 w 607612"/>
                  <a:gd name="connsiteY16" fmla="*/ 274320 h 908304"/>
                  <a:gd name="connsiteX17" fmla="*/ 39069 w 607612"/>
                  <a:gd name="connsiteY17" fmla="*/ 310896 h 908304"/>
                  <a:gd name="connsiteX18" fmla="*/ 20781 w 607612"/>
                  <a:gd name="connsiteY18" fmla="*/ 323088 h 908304"/>
                  <a:gd name="connsiteX19" fmla="*/ 8589 w 607612"/>
                  <a:gd name="connsiteY19" fmla="*/ 341376 h 908304"/>
                  <a:gd name="connsiteX20" fmla="*/ 8589 w 607612"/>
                  <a:gd name="connsiteY20" fmla="*/ 451104 h 908304"/>
                  <a:gd name="connsiteX21" fmla="*/ 32973 w 607612"/>
                  <a:gd name="connsiteY21" fmla="*/ 487680 h 908304"/>
                  <a:gd name="connsiteX22" fmla="*/ 51261 w 607612"/>
                  <a:gd name="connsiteY22" fmla="*/ 493776 h 908304"/>
                  <a:gd name="connsiteX23" fmla="*/ 63453 w 607612"/>
                  <a:gd name="connsiteY23" fmla="*/ 512064 h 908304"/>
                  <a:gd name="connsiteX24" fmla="*/ 81741 w 607612"/>
                  <a:gd name="connsiteY24" fmla="*/ 548640 h 908304"/>
                  <a:gd name="connsiteX25" fmla="*/ 100029 w 607612"/>
                  <a:gd name="connsiteY25" fmla="*/ 554736 h 908304"/>
                  <a:gd name="connsiteX26" fmla="*/ 130509 w 607612"/>
                  <a:gd name="connsiteY26" fmla="*/ 603504 h 908304"/>
                  <a:gd name="connsiteX27" fmla="*/ 142701 w 607612"/>
                  <a:gd name="connsiteY27" fmla="*/ 621792 h 908304"/>
                  <a:gd name="connsiteX28" fmla="*/ 197565 w 607612"/>
                  <a:gd name="connsiteY28" fmla="*/ 646176 h 908304"/>
                  <a:gd name="connsiteX29" fmla="*/ 234141 w 607612"/>
                  <a:gd name="connsiteY29" fmla="*/ 658368 h 908304"/>
                  <a:gd name="connsiteX30" fmla="*/ 258525 w 607612"/>
                  <a:gd name="connsiteY30" fmla="*/ 664464 h 908304"/>
                  <a:gd name="connsiteX31" fmla="*/ 313389 w 607612"/>
                  <a:gd name="connsiteY31" fmla="*/ 670560 h 908304"/>
                  <a:gd name="connsiteX32" fmla="*/ 398733 w 607612"/>
                  <a:gd name="connsiteY32" fmla="*/ 676656 h 908304"/>
                  <a:gd name="connsiteX33" fmla="*/ 465789 w 607612"/>
                  <a:gd name="connsiteY33" fmla="*/ 688848 h 908304"/>
                  <a:gd name="connsiteX34" fmla="*/ 496269 w 607612"/>
                  <a:gd name="connsiteY34" fmla="*/ 694944 h 908304"/>
                  <a:gd name="connsiteX35" fmla="*/ 532845 w 607612"/>
                  <a:gd name="connsiteY35" fmla="*/ 707136 h 908304"/>
                  <a:gd name="connsiteX36" fmla="*/ 557229 w 607612"/>
                  <a:gd name="connsiteY36" fmla="*/ 737616 h 908304"/>
                  <a:gd name="connsiteX37" fmla="*/ 563325 w 607612"/>
                  <a:gd name="connsiteY37" fmla="*/ 762000 h 908304"/>
                  <a:gd name="connsiteX38" fmla="*/ 587709 w 607612"/>
                  <a:gd name="connsiteY38" fmla="*/ 798576 h 908304"/>
                  <a:gd name="connsiteX39" fmla="*/ 599901 w 607612"/>
                  <a:gd name="connsiteY39" fmla="*/ 908304 h 90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7612" h="908304">
                    <a:moveTo>
                      <a:pt x="465789" y="0"/>
                    </a:moveTo>
                    <a:cubicBezTo>
                      <a:pt x="459693" y="4064"/>
                      <a:pt x="452078" y="6471"/>
                      <a:pt x="447501" y="12192"/>
                    </a:cubicBezTo>
                    <a:cubicBezTo>
                      <a:pt x="443487" y="17210"/>
                      <a:pt x="446634" y="26745"/>
                      <a:pt x="441405" y="30480"/>
                    </a:cubicBezTo>
                    <a:cubicBezTo>
                      <a:pt x="430947" y="37950"/>
                      <a:pt x="404829" y="42672"/>
                      <a:pt x="404829" y="42672"/>
                    </a:cubicBezTo>
                    <a:cubicBezTo>
                      <a:pt x="398733" y="46736"/>
                      <a:pt x="393492" y="52547"/>
                      <a:pt x="386541" y="54864"/>
                    </a:cubicBezTo>
                    <a:cubicBezTo>
                      <a:pt x="375994" y="58380"/>
                      <a:pt x="306312" y="66417"/>
                      <a:pt x="301197" y="67056"/>
                    </a:cubicBezTo>
                    <a:cubicBezTo>
                      <a:pt x="299165" y="75184"/>
                      <a:pt x="292694" y="83415"/>
                      <a:pt x="295101" y="91440"/>
                    </a:cubicBezTo>
                    <a:cubicBezTo>
                      <a:pt x="305970" y="127669"/>
                      <a:pt x="313074" y="125879"/>
                      <a:pt x="337773" y="134112"/>
                    </a:cubicBezTo>
                    <a:cubicBezTo>
                      <a:pt x="345901" y="146304"/>
                      <a:pt x="376058" y="166054"/>
                      <a:pt x="362157" y="170688"/>
                    </a:cubicBezTo>
                    <a:lnTo>
                      <a:pt x="325581" y="182880"/>
                    </a:lnTo>
                    <a:lnTo>
                      <a:pt x="307293" y="188976"/>
                    </a:lnTo>
                    <a:cubicBezTo>
                      <a:pt x="287972" y="217957"/>
                      <a:pt x="302052" y="204947"/>
                      <a:pt x="258525" y="219456"/>
                    </a:cubicBezTo>
                    <a:lnTo>
                      <a:pt x="240237" y="225552"/>
                    </a:lnTo>
                    <a:cubicBezTo>
                      <a:pt x="234141" y="229616"/>
                      <a:pt x="228809" y="235172"/>
                      <a:pt x="221949" y="237744"/>
                    </a:cubicBezTo>
                    <a:cubicBezTo>
                      <a:pt x="203029" y="244839"/>
                      <a:pt x="139527" y="248734"/>
                      <a:pt x="130509" y="249936"/>
                    </a:cubicBezTo>
                    <a:cubicBezTo>
                      <a:pt x="105988" y="253205"/>
                      <a:pt x="102255" y="255290"/>
                      <a:pt x="81741" y="262128"/>
                    </a:cubicBezTo>
                    <a:cubicBezTo>
                      <a:pt x="75645" y="266192"/>
                      <a:pt x="68278" y="268806"/>
                      <a:pt x="63453" y="274320"/>
                    </a:cubicBezTo>
                    <a:cubicBezTo>
                      <a:pt x="53804" y="285347"/>
                      <a:pt x="51261" y="302768"/>
                      <a:pt x="39069" y="310896"/>
                    </a:cubicBezTo>
                    <a:lnTo>
                      <a:pt x="20781" y="323088"/>
                    </a:lnTo>
                    <a:cubicBezTo>
                      <a:pt x="16717" y="329184"/>
                      <a:pt x="10517" y="334308"/>
                      <a:pt x="8589" y="341376"/>
                    </a:cubicBezTo>
                    <a:cubicBezTo>
                      <a:pt x="652" y="370477"/>
                      <a:pt x="0" y="423618"/>
                      <a:pt x="8589" y="451104"/>
                    </a:cubicBezTo>
                    <a:cubicBezTo>
                      <a:pt x="12960" y="465090"/>
                      <a:pt x="24845" y="475488"/>
                      <a:pt x="32973" y="487680"/>
                    </a:cubicBezTo>
                    <a:cubicBezTo>
                      <a:pt x="36537" y="493027"/>
                      <a:pt x="45165" y="491744"/>
                      <a:pt x="51261" y="493776"/>
                    </a:cubicBezTo>
                    <a:cubicBezTo>
                      <a:pt x="55325" y="499872"/>
                      <a:pt x="60176" y="505511"/>
                      <a:pt x="63453" y="512064"/>
                    </a:cubicBezTo>
                    <a:cubicBezTo>
                      <a:pt x="70815" y="526789"/>
                      <a:pt x="67182" y="536993"/>
                      <a:pt x="81741" y="548640"/>
                    </a:cubicBezTo>
                    <a:cubicBezTo>
                      <a:pt x="86759" y="552654"/>
                      <a:pt x="93933" y="552704"/>
                      <a:pt x="100029" y="554736"/>
                    </a:cubicBezTo>
                    <a:cubicBezTo>
                      <a:pt x="114538" y="598263"/>
                      <a:pt x="101528" y="584183"/>
                      <a:pt x="130509" y="603504"/>
                    </a:cubicBezTo>
                    <a:cubicBezTo>
                      <a:pt x="134573" y="609600"/>
                      <a:pt x="137520" y="616611"/>
                      <a:pt x="142701" y="621792"/>
                    </a:cubicBezTo>
                    <a:cubicBezTo>
                      <a:pt x="157192" y="636283"/>
                      <a:pt x="179457" y="640140"/>
                      <a:pt x="197565" y="646176"/>
                    </a:cubicBezTo>
                    <a:lnTo>
                      <a:pt x="234141" y="658368"/>
                    </a:lnTo>
                    <a:cubicBezTo>
                      <a:pt x="242089" y="661017"/>
                      <a:pt x="250244" y="663190"/>
                      <a:pt x="258525" y="664464"/>
                    </a:cubicBezTo>
                    <a:cubicBezTo>
                      <a:pt x="276712" y="667262"/>
                      <a:pt x="295058" y="668966"/>
                      <a:pt x="313389" y="670560"/>
                    </a:cubicBezTo>
                    <a:cubicBezTo>
                      <a:pt x="341802" y="673031"/>
                      <a:pt x="370341" y="673952"/>
                      <a:pt x="398733" y="676656"/>
                    </a:cubicBezTo>
                    <a:cubicBezTo>
                      <a:pt x="444964" y="681059"/>
                      <a:pt x="430227" y="680945"/>
                      <a:pt x="465789" y="688848"/>
                    </a:cubicBezTo>
                    <a:cubicBezTo>
                      <a:pt x="475903" y="691096"/>
                      <a:pt x="486273" y="692218"/>
                      <a:pt x="496269" y="694944"/>
                    </a:cubicBezTo>
                    <a:cubicBezTo>
                      <a:pt x="508668" y="698325"/>
                      <a:pt x="532845" y="707136"/>
                      <a:pt x="532845" y="707136"/>
                    </a:cubicBezTo>
                    <a:cubicBezTo>
                      <a:pt x="552774" y="766923"/>
                      <a:pt x="520464" y="682469"/>
                      <a:pt x="557229" y="737616"/>
                    </a:cubicBezTo>
                    <a:cubicBezTo>
                      <a:pt x="561876" y="744587"/>
                      <a:pt x="559578" y="754506"/>
                      <a:pt x="563325" y="762000"/>
                    </a:cubicBezTo>
                    <a:cubicBezTo>
                      <a:pt x="569878" y="775106"/>
                      <a:pt x="583075" y="784675"/>
                      <a:pt x="587709" y="798576"/>
                    </a:cubicBezTo>
                    <a:cubicBezTo>
                      <a:pt x="607612" y="858285"/>
                      <a:pt x="599901" y="822301"/>
                      <a:pt x="599901" y="908304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6182360" y="4118532"/>
              <a:ext cx="289560" cy="52148"/>
            </a:xfrm>
            <a:custGeom>
              <a:avLst/>
              <a:gdLst>
                <a:gd name="connsiteX0" fmla="*/ 0 w 289560"/>
                <a:gd name="connsiteY0" fmla="*/ 52148 h 52148"/>
                <a:gd name="connsiteX1" fmla="*/ 81280 w 289560"/>
                <a:gd name="connsiteY1" fmla="*/ 36908 h 52148"/>
                <a:gd name="connsiteX2" fmla="*/ 111760 w 289560"/>
                <a:gd name="connsiteY2" fmla="*/ 26748 h 52148"/>
                <a:gd name="connsiteX3" fmla="*/ 127000 w 289560"/>
                <a:gd name="connsiteY3" fmla="*/ 21668 h 52148"/>
                <a:gd name="connsiteX4" fmla="*/ 152400 w 289560"/>
                <a:gd name="connsiteY4" fmla="*/ 16588 h 52148"/>
                <a:gd name="connsiteX5" fmla="*/ 198120 w 289560"/>
                <a:gd name="connsiteY5" fmla="*/ 6428 h 52148"/>
                <a:gd name="connsiteX6" fmla="*/ 289560 w 289560"/>
                <a:gd name="connsiteY6" fmla="*/ 1348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560" h="52148">
                  <a:moveTo>
                    <a:pt x="0" y="52148"/>
                  </a:moveTo>
                  <a:cubicBezTo>
                    <a:pt x="46624" y="36607"/>
                    <a:pt x="19824" y="43054"/>
                    <a:pt x="81280" y="36908"/>
                  </a:cubicBezTo>
                  <a:lnTo>
                    <a:pt x="111760" y="26748"/>
                  </a:lnTo>
                  <a:cubicBezTo>
                    <a:pt x="116840" y="25055"/>
                    <a:pt x="121749" y="22718"/>
                    <a:pt x="127000" y="21668"/>
                  </a:cubicBezTo>
                  <a:cubicBezTo>
                    <a:pt x="135467" y="19975"/>
                    <a:pt x="143971" y="18461"/>
                    <a:pt x="152400" y="16588"/>
                  </a:cubicBezTo>
                  <a:cubicBezTo>
                    <a:pt x="170508" y="12564"/>
                    <a:pt x="178968" y="8982"/>
                    <a:pt x="198120" y="6428"/>
                  </a:cubicBezTo>
                  <a:cubicBezTo>
                    <a:pt x="246330" y="0"/>
                    <a:pt x="244694" y="1348"/>
                    <a:pt x="289560" y="1348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VFP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CVFPB1</Template>
  <TotalTime>19321</TotalTime>
  <Words>1412</Words>
  <Application>Microsoft Office PowerPoint</Application>
  <PresentationFormat>On-screen Show (4:3)</PresentationFormat>
  <Paragraphs>267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CVFPB1</vt:lpstr>
      <vt:lpstr>1_Custom Design</vt:lpstr>
      <vt:lpstr>Custom Design</vt:lpstr>
      <vt:lpstr>Slide 1</vt:lpstr>
      <vt:lpstr>Sponsors </vt:lpstr>
      <vt:lpstr>Slide 3</vt:lpstr>
      <vt:lpstr>GRR Vicinity Map</vt:lpstr>
      <vt:lpstr>GRR Background </vt:lpstr>
      <vt:lpstr>Natomas PACR</vt:lpstr>
      <vt:lpstr>Current Focus of GRR</vt:lpstr>
      <vt:lpstr>USACE Planning Requirements for  GRR</vt:lpstr>
      <vt:lpstr>Proposed NED</vt:lpstr>
      <vt:lpstr>Proposed LPP</vt:lpstr>
      <vt:lpstr>Slide 11</vt:lpstr>
      <vt:lpstr>Questions? </vt:lpstr>
    </vt:vector>
  </TitlesOfParts>
  <Company>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Acken</dc:creator>
  <cp:lastModifiedBy>aali</cp:lastModifiedBy>
  <cp:revision>1363</cp:revision>
  <dcterms:created xsi:type="dcterms:W3CDTF">2008-04-10T20:05:02Z</dcterms:created>
  <dcterms:modified xsi:type="dcterms:W3CDTF">2013-10-25T16:12:07Z</dcterms:modified>
</cp:coreProperties>
</file>