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4"/>
    <p:sldMasterId id="2147483667" r:id="rId5"/>
  </p:sldMasterIdLst>
  <p:notesMasterIdLst>
    <p:notesMasterId r:id="rId17"/>
  </p:notesMasterIdLst>
  <p:handoutMasterIdLst>
    <p:handoutMasterId r:id="rId18"/>
  </p:handoutMasterIdLst>
  <p:sldIdLst>
    <p:sldId id="1072" r:id="rId6"/>
    <p:sldId id="1093" r:id="rId7"/>
    <p:sldId id="1101" r:id="rId8"/>
    <p:sldId id="1095" r:id="rId9"/>
    <p:sldId id="1079" r:id="rId10"/>
    <p:sldId id="1103" r:id="rId11"/>
    <p:sldId id="1084" r:id="rId12"/>
    <p:sldId id="1106" r:id="rId13"/>
    <p:sldId id="1094" r:id="rId14"/>
    <p:sldId id="1099" r:id="rId15"/>
    <p:sldId id="110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nishik" initials="van" lastIdx="1" clrIdx="0"/>
  <p:cmAuthor id="1" name="Kari D Shively" initials="KDS" lastIdx="8" clrIdx="1"/>
  <p:cmAuthor id="2" name="Michael Mierzwa" initials="mdm" lastIdx="32" clrIdx="2"/>
  <p:cmAuthor id="3" name="Jackie Shulters" initials="JCS" lastIdx="4" clrIdx="3"/>
  <p:cmAuthor id="4" name="Murray Engineering Consulting" initials="MEC"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864A"/>
    <a:srgbClr val="869C56"/>
    <a:srgbClr val="3E6648"/>
    <a:srgbClr val="B8E8E6"/>
    <a:srgbClr val="65A371"/>
    <a:srgbClr val="F1D299"/>
    <a:srgbClr val="FFD347"/>
    <a:srgbClr val="FFFFFF"/>
    <a:srgbClr val="FFE4A7"/>
    <a:srgbClr val="FFD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0287" autoAdjust="0"/>
  </p:normalViewPr>
  <p:slideViewPr>
    <p:cSldViewPr snapToGrid="0">
      <p:cViewPr>
        <p:scale>
          <a:sx n="90" d="100"/>
          <a:sy n="90" d="100"/>
        </p:scale>
        <p:origin x="-1430" y="-451"/>
      </p:cViewPr>
      <p:guideLst>
        <p:guide orient="horz" pos="3714"/>
        <p:guide pos="5064"/>
      </p:guideLst>
    </p:cSldViewPr>
  </p:slideViewPr>
  <p:outlineViewPr>
    <p:cViewPr>
      <p:scale>
        <a:sx n="33" d="100"/>
        <a:sy n="33" d="100"/>
      </p:scale>
      <p:origin x="0" y="3216"/>
    </p:cViewPr>
  </p:outlineViewPr>
  <p:notesTextViewPr>
    <p:cViewPr>
      <p:scale>
        <a:sx n="100" d="100"/>
        <a:sy n="100" d="100"/>
      </p:scale>
      <p:origin x="0" y="0"/>
    </p:cViewPr>
  </p:notesTextViewPr>
  <p:sorterViewPr>
    <p:cViewPr>
      <p:scale>
        <a:sx n="70" d="100"/>
        <a:sy n="70" d="100"/>
      </p:scale>
      <p:origin x="0" y="0"/>
    </p:cViewPr>
  </p:sorterViewPr>
  <p:notesViewPr>
    <p:cSldViewPr snapToGrid="0">
      <p:cViewPr varScale="1">
        <p:scale>
          <a:sx n="83" d="100"/>
          <a:sy n="83"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6D7720-E410-43B8-8DFA-97EBBBE3EEF5}" type="doc">
      <dgm:prSet loTypeId="urn:microsoft.com/office/officeart/2005/8/layout/default#1" loCatId="list" qsTypeId="urn:microsoft.com/office/officeart/2005/8/quickstyle/simple3" qsCatId="simple" csTypeId="urn:microsoft.com/office/officeart/2005/8/colors/accent4_2" csCatId="accent4" phldr="1"/>
      <dgm:spPr/>
      <dgm:t>
        <a:bodyPr/>
        <a:lstStyle/>
        <a:p>
          <a:endParaRPr lang="en-US"/>
        </a:p>
      </dgm:t>
    </dgm:pt>
    <dgm:pt modelId="{FA1FC48E-E75F-4647-8CDB-A26346724BE4}">
      <dgm:prSet phldrT="[Text]"/>
      <dgm:spPr>
        <a:ln w="19050">
          <a:solidFill>
            <a:schemeClr val="accent4">
              <a:lumMod val="75000"/>
            </a:schemeClr>
          </a:solidFill>
        </a:ln>
      </dgm:spPr>
      <dgm:t>
        <a:bodyPr/>
        <a:lstStyle/>
        <a:p>
          <a:r>
            <a:rPr lang="en-US" i="1" dirty="0" smtClean="0"/>
            <a:t>The Board will create an advisory committee, or other appropriate group, working with DWR, local maintaining agencies, interested stakeholders, and the USACE to develop rural levee repair and improvement criteria, to be applied to planned or emergency work.  The Board intends for the advisory committee or group to produce draft criteria to be available by July 1, 2013.</a:t>
          </a:r>
          <a:endParaRPr lang="en-US" dirty="0"/>
        </a:p>
      </dgm:t>
    </dgm:pt>
    <dgm:pt modelId="{4CE9A140-4B5E-4AA9-AC1C-C5D24714EAF3}" type="parTrans" cxnId="{BF5DEDE0-2081-4023-B7B1-DF55DDAA4F69}">
      <dgm:prSet/>
      <dgm:spPr/>
      <dgm:t>
        <a:bodyPr/>
        <a:lstStyle/>
        <a:p>
          <a:endParaRPr lang="en-US"/>
        </a:p>
      </dgm:t>
    </dgm:pt>
    <dgm:pt modelId="{85F80991-5734-45D0-A048-3C2668C54980}" type="sibTrans" cxnId="{BF5DEDE0-2081-4023-B7B1-DF55DDAA4F69}">
      <dgm:prSet/>
      <dgm:spPr/>
      <dgm:t>
        <a:bodyPr/>
        <a:lstStyle/>
        <a:p>
          <a:endParaRPr lang="en-US"/>
        </a:p>
      </dgm:t>
    </dgm:pt>
    <dgm:pt modelId="{69499809-80E3-4D29-ADAD-EE531027A129}" type="pres">
      <dgm:prSet presAssocID="{2C6D7720-E410-43B8-8DFA-97EBBBE3EEF5}" presName="diagram" presStyleCnt="0">
        <dgm:presLayoutVars>
          <dgm:dir/>
          <dgm:resizeHandles val="exact"/>
        </dgm:presLayoutVars>
      </dgm:prSet>
      <dgm:spPr/>
      <dgm:t>
        <a:bodyPr/>
        <a:lstStyle/>
        <a:p>
          <a:endParaRPr lang="en-US"/>
        </a:p>
      </dgm:t>
    </dgm:pt>
    <dgm:pt modelId="{33CB1C07-AAE3-4C68-AA2D-E87AF3E5F0C7}" type="pres">
      <dgm:prSet presAssocID="{FA1FC48E-E75F-4647-8CDB-A26346724BE4}" presName="node" presStyleLbl="node1" presStyleIdx="0" presStyleCnt="1">
        <dgm:presLayoutVars>
          <dgm:bulletEnabled val="1"/>
        </dgm:presLayoutVars>
      </dgm:prSet>
      <dgm:spPr/>
      <dgm:t>
        <a:bodyPr/>
        <a:lstStyle/>
        <a:p>
          <a:endParaRPr lang="en-US"/>
        </a:p>
      </dgm:t>
    </dgm:pt>
  </dgm:ptLst>
  <dgm:cxnLst>
    <dgm:cxn modelId="{BF5DEDE0-2081-4023-B7B1-DF55DDAA4F69}" srcId="{2C6D7720-E410-43B8-8DFA-97EBBBE3EEF5}" destId="{FA1FC48E-E75F-4647-8CDB-A26346724BE4}" srcOrd="0" destOrd="0" parTransId="{4CE9A140-4B5E-4AA9-AC1C-C5D24714EAF3}" sibTransId="{85F80991-5734-45D0-A048-3C2668C54980}"/>
    <dgm:cxn modelId="{43722349-E35A-43F2-9CAC-133E9F1D7366}" type="presOf" srcId="{FA1FC48E-E75F-4647-8CDB-A26346724BE4}" destId="{33CB1C07-AAE3-4C68-AA2D-E87AF3E5F0C7}" srcOrd="0" destOrd="0" presId="urn:microsoft.com/office/officeart/2005/8/layout/default#1"/>
    <dgm:cxn modelId="{1E1BBA41-EC81-42DD-A54E-A753B47502C2}" type="presOf" srcId="{2C6D7720-E410-43B8-8DFA-97EBBBE3EEF5}" destId="{69499809-80E3-4D29-ADAD-EE531027A129}" srcOrd="0" destOrd="0" presId="urn:microsoft.com/office/officeart/2005/8/layout/default#1"/>
    <dgm:cxn modelId="{A9FB29BE-815B-4DDE-AAB9-6EE00D058280}" type="presParOf" srcId="{69499809-80E3-4D29-ADAD-EE531027A129}" destId="{33CB1C07-AAE3-4C68-AA2D-E87AF3E5F0C7}" srcOrd="0"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191D5F-9287-4F09-8274-762C0149AC4A}" type="doc">
      <dgm:prSet loTypeId="urn:microsoft.com/office/officeart/2005/8/layout/list1" loCatId="list" qsTypeId="urn:microsoft.com/office/officeart/2005/8/quickstyle/simple3" qsCatId="simple" csTypeId="urn:microsoft.com/office/officeart/2005/8/colors/accent4_2" csCatId="accent4" phldr="1"/>
      <dgm:spPr/>
      <dgm:t>
        <a:bodyPr/>
        <a:lstStyle/>
        <a:p>
          <a:endParaRPr lang="en-US"/>
        </a:p>
      </dgm:t>
    </dgm:pt>
    <dgm:pt modelId="{A60B7127-3409-4E68-9BD3-590FED03B137}">
      <dgm:prSet custT="1"/>
      <dgm:spPr/>
      <dgm:t>
        <a:bodyPr/>
        <a:lstStyle/>
        <a:p>
          <a:r>
            <a:rPr lang="en-US" sz="1600" b="1" dirty="0" smtClean="0"/>
            <a:t>DWR:  </a:t>
          </a:r>
          <a:r>
            <a:rPr lang="en-US" sz="1600" dirty="0" smtClean="0"/>
            <a:t>Dave Wheeldon, Dave Mraz, Syada Ara, Stacey </a:t>
          </a:r>
          <a:r>
            <a:rPr lang="en-US" sz="1600" dirty="0" err="1" smtClean="0"/>
            <a:t>Cepello</a:t>
          </a:r>
          <a:r>
            <a:rPr lang="en-US" sz="1600" dirty="0" smtClean="0"/>
            <a:t>, </a:t>
          </a:r>
          <a:endParaRPr lang="en-US" sz="1600" dirty="0"/>
        </a:p>
      </dgm:t>
    </dgm:pt>
    <dgm:pt modelId="{F5015972-9C36-4B3E-A4F5-0DDDCAD18EA6}" type="parTrans" cxnId="{E0B6D288-3719-4C5D-800C-17001BA3C5D2}">
      <dgm:prSet/>
      <dgm:spPr/>
      <dgm:t>
        <a:bodyPr/>
        <a:lstStyle/>
        <a:p>
          <a:endParaRPr lang="en-US" sz="1400"/>
        </a:p>
      </dgm:t>
    </dgm:pt>
    <dgm:pt modelId="{DEA1AB32-B3CF-4B3E-B246-1F4E2293E11B}" type="sibTrans" cxnId="{E0B6D288-3719-4C5D-800C-17001BA3C5D2}">
      <dgm:prSet/>
      <dgm:spPr/>
      <dgm:t>
        <a:bodyPr/>
        <a:lstStyle/>
        <a:p>
          <a:endParaRPr lang="en-US" sz="1400"/>
        </a:p>
      </dgm:t>
    </dgm:pt>
    <dgm:pt modelId="{D64D1E0F-A4A9-4A18-9078-8748253C9D93}">
      <dgm:prSet custT="1"/>
      <dgm:spPr/>
      <dgm:t>
        <a:bodyPr/>
        <a:lstStyle/>
        <a:p>
          <a:r>
            <a:rPr lang="en-US" sz="1600" b="1" dirty="0" smtClean="0"/>
            <a:t>DWR Support:  </a:t>
          </a:r>
          <a:r>
            <a:rPr lang="en-US" sz="1600" dirty="0" smtClean="0"/>
            <a:t>Adam </a:t>
          </a:r>
          <a:r>
            <a:rPr lang="en-US" sz="1600" dirty="0" err="1" smtClean="0"/>
            <a:t>Sutkis</a:t>
          </a:r>
          <a:r>
            <a:rPr lang="en-US" sz="1600" dirty="0" smtClean="0"/>
            <a:t>, Yung-Hsin Sun, Mary Jimenez, Orit </a:t>
          </a:r>
          <a:r>
            <a:rPr lang="en-US" sz="1600" dirty="0" err="1" smtClean="0"/>
            <a:t>Kalman</a:t>
          </a:r>
          <a:r>
            <a:rPr lang="en-US" sz="1600" dirty="0" smtClean="0"/>
            <a:t>, </a:t>
          </a:r>
          <a:endParaRPr lang="en-US" sz="1600" dirty="0"/>
        </a:p>
      </dgm:t>
    </dgm:pt>
    <dgm:pt modelId="{C8D6A5C8-6FB5-432B-B2EE-4E9F662BFE5C}" type="parTrans" cxnId="{5F8E13D0-18F0-42D5-8AFC-82D4F239D864}">
      <dgm:prSet/>
      <dgm:spPr/>
      <dgm:t>
        <a:bodyPr/>
        <a:lstStyle/>
        <a:p>
          <a:endParaRPr lang="en-US" sz="1400"/>
        </a:p>
      </dgm:t>
    </dgm:pt>
    <dgm:pt modelId="{D9520211-1D26-4EB6-988F-F7F6E9838C21}" type="sibTrans" cxnId="{5F8E13D0-18F0-42D5-8AFC-82D4F239D864}">
      <dgm:prSet/>
      <dgm:spPr/>
      <dgm:t>
        <a:bodyPr/>
        <a:lstStyle/>
        <a:p>
          <a:endParaRPr lang="en-US" sz="1400"/>
        </a:p>
      </dgm:t>
    </dgm:pt>
    <dgm:pt modelId="{4543067D-3E24-4650-820A-A2A6AB1A752C}">
      <dgm:prSet custT="1"/>
      <dgm:spPr/>
      <dgm:t>
        <a:bodyPr/>
        <a:lstStyle/>
        <a:p>
          <a:r>
            <a:rPr lang="en-US" sz="1600" b="1" dirty="0" smtClean="0"/>
            <a:t>CVFPB:  </a:t>
          </a:r>
          <a:r>
            <a:rPr lang="en-US" sz="1600" dirty="0" smtClean="0"/>
            <a:t>Joe </a:t>
          </a:r>
          <a:r>
            <a:rPr lang="en-US" sz="1600" dirty="0" smtClean="0"/>
            <a:t>Countryman and Ali </a:t>
          </a:r>
          <a:r>
            <a:rPr lang="en-US" sz="1600" dirty="0" err="1" smtClean="0"/>
            <a:t>Probaha</a:t>
          </a:r>
          <a:r>
            <a:rPr lang="en-US" sz="1600" dirty="0" smtClean="0"/>
            <a:t> (staff)</a:t>
          </a:r>
          <a:endParaRPr lang="en-US" sz="1600" dirty="0"/>
        </a:p>
      </dgm:t>
    </dgm:pt>
    <dgm:pt modelId="{E2F8A1C5-6A12-4A76-A49A-A1FB3A6609A5}" type="parTrans" cxnId="{31DC3797-528C-4862-8EBE-2C01A923641E}">
      <dgm:prSet/>
      <dgm:spPr/>
      <dgm:t>
        <a:bodyPr/>
        <a:lstStyle/>
        <a:p>
          <a:endParaRPr lang="en-US" sz="1400"/>
        </a:p>
      </dgm:t>
    </dgm:pt>
    <dgm:pt modelId="{D2F46988-849F-41BF-9D27-3E03ECE0FBC5}" type="sibTrans" cxnId="{31DC3797-528C-4862-8EBE-2C01A923641E}">
      <dgm:prSet/>
      <dgm:spPr/>
      <dgm:t>
        <a:bodyPr/>
        <a:lstStyle/>
        <a:p>
          <a:endParaRPr lang="en-US" sz="1400"/>
        </a:p>
      </dgm:t>
    </dgm:pt>
    <dgm:pt modelId="{A207ADB2-C9FA-4043-BD7A-8CEBA6C67D3A}">
      <dgm:prSet custT="1"/>
      <dgm:spPr/>
      <dgm:t>
        <a:bodyPr/>
        <a:lstStyle/>
        <a:p>
          <a:r>
            <a:rPr lang="en-US" sz="1600" b="1" dirty="0" smtClean="0"/>
            <a:t>USACE:  </a:t>
          </a:r>
          <a:r>
            <a:rPr lang="en-US" sz="1600" dirty="0" smtClean="0"/>
            <a:t>Mary Perlea, Ryan Larson</a:t>
          </a:r>
          <a:endParaRPr lang="en-US" sz="1600" dirty="0"/>
        </a:p>
      </dgm:t>
    </dgm:pt>
    <dgm:pt modelId="{BF5B32EF-1B2A-49C9-A5F0-389A0BA6CA43}" type="parTrans" cxnId="{0C752BFB-B10E-4C3F-97A5-6908AFBFEC2B}">
      <dgm:prSet/>
      <dgm:spPr/>
      <dgm:t>
        <a:bodyPr/>
        <a:lstStyle/>
        <a:p>
          <a:endParaRPr lang="en-US" sz="1400"/>
        </a:p>
      </dgm:t>
    </dgm:pt>
    <dgm:pt modelId="{358BB98F-7612-484A-A5D8-01B020B3C84E}" type="sibTrans" cxnId="{0C752BFB-B10E-4C3F-97A5-6908AFBFEC2B}">
      <dgm:prSet/>
      <dgm:spPr/>
      <dgm:t>
        <a:bodyPr/>
        <a:lstStyle/>
        <a:p>
          <a:endParaRPr lang="en-US" sz="1400"/>
        </a:p>
      </dgm:t>
    </dgm:pt>
    <dgm:pt modelId="{CA4AA3DB-8CEC-43E0-B117-5E8FF18CF371}">
      <dgm:prSet custT="1"/>
      <dgm:spPr/>
      <dgm:t>
        <a:bodyPr/>
        <a:lstStyle/>
        <a:p>
          <a:r>
            <a:rPr lang="en-US" sz="1600" b="1" dirty="0" smtClean="0"/>
            <a:t>Industry:  </a:t>
          </a:r>
          <a:r>
            <a:rPr lang="en-US" sz="1600" dirty="0" smtClean="0"/>
            <a:t>Gary Albertson, Graham </a:t>
          </a:r>
          <a:r>
            <a:rPr lang="en-US" sz="1600" dirty="0" err="1" smtClean="0"/>
            <a:t>Bradner</a:t>
          </a:r>
          <a:r>
            <a:rPr lang="en-US" sz="1600" dirty="0" smtClean="0"/>
            <a:t>, Wen Chen, Les Harder, 	  	   Scott Huntsman, Gilbert </a:t>
          </a:r>
          <a:r>
            <a:rPr lang="en-US" sz="1600" dirty="0" err="1" smtClean="0"/>
            <a:t>Labrie</a:t>
          </a:r>
          <a:r>
            <a:rPr lang="en-US" sz="1600" dirty="0" smtClean="0"/>
            <a:t>, Barry </a:t>
          </a:r>
          <a:r>
            <a:rPr lang="en-US" sz="1600" dirty="0" err="1" smtClean="0"/>
            <a:t>O’Reagan</a:t>
          </a:r>
          <a:r>
            <a:rPr lang="en-US" sz="1600" dirty="0" smtClean="0"/>
            <a:t>, Dave 	  	   Peterson, Rune </a:t>
          </a:r>
          <a:r>
            <a:rPr lang="en-US" sz="1600" dirty="0" err="1" smtClean="0"/>
            <a:t>Storsund</a:t>
          </a:r>
          <a:r>
            <a:rPr lang="en-US" sz="1600" dirty="0" smtClean="0"/>
            <a:t>, Steven Sullivan, Kevin </a:t>
          </a:r>
          <a:r>
            <a:rPr lang="en-US" sz="1600" dirty="0" err="1" smtClean="0"/>
            <a:t>Tillis</a:t>
          </a:r>
          <a:endParaRPr lang="en-US" sz="1600" dirty="0"/>
        </a:p>
      </dgm:t>
    </dgm:pt>
    <dgm:pt modelId="{69C532FC-3B75-4A31-8D8D-4280D34C3393}" type="parTrans" cxnId="{8B9DA919-7B7A-4404-9060-47D1146A0CDD}">
      <dgm:prSet/>
      <dgm:spPr/>
      <dgm:t>
        <a:bodyPr/>
        <a:lstStyle/>
        <a:p>
          <a:endParaRPr lang="en-US" sz="1400"/>
        </a:p>
      </dgm:t>
    </dgm:pt>
    <dgm:pt modelId="{2BCCFA9B-D0B2-4CD0-973E-6BB9310E8B6B}" type="sibTrans" cxnId="{8B9DA919-7B7A-4404-9060-47D1146A0CDD}">
      <dgm:prSet/>
      <dgm:spPr/>
      <dgm:t>
        <a:bodyPr/>
        <a:lstStyle/>
        <a:p>
          <a:endParaRPr lang="en-US" sz="1400"/>
        </a:p>
      </dgm:t>
    </dgm:pt>
    <dgm:pt modelId="{9CD81183-C697-4FDF-8FDB-576B9EBB128C}">
      <dgm:prSet custT="1"/>
      <dgm:spPr/>
      <dgm:t>
        <a:bodyPr/>
        <a:lstStyle/>
        <a:p>
          <a:r>
            <a:rPr lang="en-US" sz="1600" b="1" dirty="0" smtClean="0"/>
            <a:t>NGO:  </a:t>
          </a:r>
          <a:r>
            <a:rPr lang="en-US" sz="1600" dirty="0" smtClean="0"/>
            <a:t>John Cain, Julie </a:t>
          </a:r>
          <a:r>
            <a:rPr lang="en-US" sz="1600" dirty="0" err="1" smtClean="0"/>
            <a:t>Rentner</a:t>
          </a:r>
          <a:endParaRPr lang="en-US" sz="1600" dirty="0"/>
        </a:p>
      </dgm:t>
    </dgm:pt>
    <dgm:pt modelId="{ED24FF54-81EE-4913-964D-5B7D046F0146}" type="parTrans" cxnId="{4FC0BF6E-C00A-4C53-BBD1-F9B7F4317097}">
      <dgm:prSet/>
      <dgm:spPr/>
      <dgm:t>
        <a:bodyPr/>
        <a:lstStyle/>
        <a:p>
          <a:endParaRPr lang="en-US" sz="1400"/>
        </a:p>
      </dgm:t>
    </dgm:pt>
    <dgm:pt modelId="{D3502B7A-67D8-44C2-AAC3-557B8156D94D}" type="sibTrans" cxnId="{4FC0BF6E-C00A-4C53-BBD1-F9B7F4317097}">
      <dgm:prSet/>
      <dgm:spPr/>
      <dgm:t>
        <a:bodyPr/>
        <a:lstStyle/>
        <a:p>
          <a:endParaRPr lang="en-US" sz="1400"/>
        </a:p>
      </dgm:t>
    </dgm:pt>
    <dgm:pt modelId="{CF90DED6-8ED3-44EE-9A98-E4C69C60FDC9}">
      <dgm:prSet custT="1"/>
      <dgm:spPr/>
      <dgm:t>
        <a:bodyPr/>
        <a:lstStyle/>
        <a:p>
          <a:r>
            <a:rPr lang="en-US" sz="1600" b="1" dirty="0" smtClean="0"/>
            <a:t>LMA:  </a:t>
          </a:r>
          <a:r>
            <a:rPr lang="en-US" sz="1600" dirty="0" smtClean="0"/>
            <a:t>Ric </a:t>
          </a:r>
          <a:r>
            <a:rPr lang="en-US" sz="1600" dirty="0" smtClean="0"/>
            <a:t>Reinhardt, Lewis </a:t>
          </a:r>
          <a:r>
            <a:rPr lang="en-US" sz="1600" dirty="0" smtClean="0"/>
            <a:t>Bair, Gilbert Cosio, Reggie Hill, Max </a:t>
          </a:r>
          <a:r>
            <a:rPr lang="en-US" sz="1600" dirty="0" err="1" smtClean="0"/>
            <a:t>Sakato</a:t>
          </a:r>
          <a:r>
            <a:rPr lang="en-US" sz="1600" dirty="0" smtClean="0"/>
            <a:t>, Steven </a:t>
          </a:r>
          <a:r>
            <a:rPr lang="en-US" sz="1600" dirty="0" err="1" smtClean="0"/>
            <a:t>Stadler</a:t>
          </a:r>
          <a:r>
            <a:rPr lang="en-US" sz="1600" dirty="0" smtClean="0"/>
            <a:t> </a:t>
          </a:r>
          <a:endParaRPr lang="en-US" sz="1600" dirty="0"/>
        </a:p>
      </dgm:t>
    </dgm:pt>
    <dgm:pt modelId="{CAFB9B8E-DA22-4FEC-A0E6-59980579C9C8}" type="parTrans" cxnId="{83E59CFB-9E83-4402-BD11-D269BBE7496F}">
      <dgm:prSet/>
      <dgm:spPr/>
      <dgm:t>
        <a:bodyPr/>
        <a:lstStyle/>
        <a:p>
          <a:endParaRPr lang="en-US" sz="1400"/>
        </a:p>
      </dgm:t>
    </dgm:pt>
    <dgm:pt modelId="{9EB75A02-3F0C-4772-B923-F449B11B6880}" type="sibTrans" cxnId="{83E59CFB-9E83-4402-BD11-D269BBE7496F}">
      <dgm:prSet/>
      <dgm:spPr/>
      <dgm:t>
        <a:bodyPr/>
        <a:lstStyle/>
        <a:p>
          <a:endParaRPr lang="en-US" sz="1400"/>
        </a:p>
      </dgm:t>
    </dgm:pt>
    <dgm:pt modelId="{43038E8E-5112-426D-8748-FDFFB42B4722}" type="pres">
      <dgm:prSet presAssocID="{05191D5F-9287-4F09-8274-762C0149AC4A}" presName="linear" presStyleCnt="0">
        <dgm:presLayoutVars>
          <dgm:dir/>
          <dgm:animLvl val="lvl"/>
          <dgm:resizeHandles val="exact"/>
        </dgm:presLayoutVars>
      </dgm:prSet>
      <dgm:spPr/>
      <dgm:t>
        <a:bodyPr/>
        <a:lstStyle/>
        <a:p>
          <a:endParaRPr lang="en-US"/>
        </a:p>
      </dgm:t>
    </dgm:pt>
    <dgm:pt modelId="{14602ADA-A563-448E-A1A1-281D35D9D1D7}" type="pres">
      <dgm:prSet presAssocID="{A60B7127-3409-4E68-9BD3-590FED03B137}" presName="parentLin" presStyleCnt="0"/>
      <dgm:spPr/>
      <dgm:t>
        <a:bodyPr/>
        <a:lstStyle/>
        <a:p>
          <a:endParaRPr lang="en-US"/>
        </a:p>
      </dgm:t>
    </dgm:pt>
    <dgm:pt modelId="{7C8E5B7E-FF8A-4B1C-9ED9-2892946EF31E}" type="pres">
      <dgm:prSet presAssocID="{A60B7127-3409-4E68-9BD3-590FED03B137}" presName="parentLeftMargin" presStyleLbl="node1" presStyleIdx="0" presStyleCnt="7"/>
      <dgm:spPr/>
      <dgm:t>
        <a:bodyPr/>
        <a:lstStyle/>
        <a:p>
          <a:endParaRPr lang="en-US"/>
        </a:p>
      </dgm:t>
    </dgm:pt>
    <dgm:pt modelId="{7460378D-B5AD-4C58-BABA-52F33E33D18F}" type="pres">
      <dgm:prSet presAssocID="{A60B7127-3409-4E68-9BD3-590FED03B137}" presName="parentText" presStyleLbl="node1" presStyleIdx="0" presStyleCnt="7" custScaleX="129225">
        <dgm:presLayoutVars>
          <dgm:chMax val="0"/>
          <dgm:bulletEnabled val="1"/>
        </dgm:presLayoutVars>
      </dgm:prSet>
      <dgm:spPr/>
      <dgm:t>
        <a:bodyPr/>
        <a:lstStyle/>
        <a:p>
          <a:endParaRPr lang="en-US"/>
        </a:p>
      </dgm:t>
    </dgm:pt>
    <dgm:pt modelId="{B8B04738-C181-47D4-AF45-3BDCE364D931}" type="pres">
      <dgm:prSet presAssocID="{A60B7127-3409-4E68-9BD3-590FED03B137}" presName="negativeSpace" presStyleCnt="0"/>
      <dgm:spPr/>
      <dgm:t>
        <a:bodyPr/>
        <a:lstStyle/>
        <a:p>
          <a:endParaRPr lang="en-US"/>
        </a:p>
      </dgm:t>
    </dgm:pt>
    <dgm:pt modelId="{9613C529-326E-462C-BC6B-8679453DEBD5}" type="pres">
      <dgm:prSet presAssocID="{A60B7127-3409-4E68-9BD3-590FED03B137}" presName="childText" presStyleLbl="conFgAcc1" presStyleIdx="0" presStyleCnt="7">
        <dgm:presLayoutVars>
          <dgm:bulletEnabled val="1"/>
        </dgm:presLayoutVars>
      </dgm:prSet>
      <dgm:spPr/>
      <dgm:t>
        <a:bodyPr/>
        <a:lstStyle/>
        <a:p>
          <a:endParaRPr lang="en-US"/>
        </a:p>
      </dgm:t>
    </dgm:pt>
    <dgm:pt modelId="{B0102C49-96B2-4857-AD1F-09E65F43E821}" type="pres">
      <dgm:prSet presAssocID="{DEA1AB32-B3CF-4B3E-B246-1F4E2293E11B}" presName="spaceBetweenRectangles" presStyleCnt="0"/>
      <dgm:spPr/>
      <dgm:t>
        <a:bodyPr/>
        <a:lstStyle/>
        <a:p>
          <a:endParaRPr lang="en-US"/>
        </a:p>
      </dgm:t>
    </dgm:pt>
    <dgm:pt modelId="{926CB29D-FF50-4BF3-A85D-DA89F743822D}" type="pres">
      <dgm:prSet presAssocID="{D64D1E0F-A4A9-4A18-9078-8748253C9D93}" presName="parentLin" presStyleCnt="0"/>
      <dgm:spPr/>
      <dgm:t>
        <a:bodyPr/>
        <a:lstStyle/>
        <a:p>
          <a:endParaRPr lang="en-US"/>
        </a:p>
      </dgm:t>
    </dgm:pt>
    <dgm:pt modelId="{135978C5-F511-47BB-B24C-96398125AC5D}" type="pres">
      <dgm:prSet presAssocID="{D64D1E0F-A4A9-4A18-9078-8748253C9D93}" presName="parentLeftMargin" presStyleLbl="node1" presStyleIdx="0" presStyleCnt="7"/>
      <dgm:spPr/>
      <dgm:t>
        <a:bodyPr/>
        <a:lstStyle/>
        <a:p>
          <a:endParaRPr lang="en-US"/>
        </a:p>
      </dgm:t>
    </dgm:pt>
    <dgm:pt modelId="{BEE97B93-FB99-47E8-83D9-A70EFC1E31E1}" type="pres">
      <dgm:prSet presAssocID="{D64D1E0F-A4A9-4A18-9078-8748253C9D93}" presName="parentText" presStyleLbl="node1" presStyleIdx="1" presStyleCnt="7" custScaleX="128174">
        <dgm:presLayoutVars>
          <dgm:chMax val="0"/>
          <dgm:bulletEnabled val="1"/>
        </dgm:presLayoutVars>
      </dgm:prSet>
      <dgm:spPr/>
      <dgm:t>
        <a:bodyPr/>
        <a:lstStyle/>
        <a:p>
          <a:endParaRPr lang="en-US"/>
        </a:p>
      </dgm:t>
    </dgm:pt>
    <dgm:pt modelId="{C0C7E798-EF22-45F4-BBDC-7BD5F9C64E6E}" type="pres">
      <dgm:prSet presAssocID="{D64D1E0F-A4A9-4A18-9078-8748253C9D93}" presName="negativeSpace" presStyleCnt="0"/>
      <dgm:spPr/>
      <dgm:t>
        <a:bodyPr/>
        <a:lstStyle/>
        <a:p>
          <a:endParaRPr lang="en-US"/>
        </a:p>
      </dgm:t>
    </dgm:pt>
    <dgm:pt modelId="{A81E1EBC-6E52-46C8-B67D-7F6ECDFAE899}" type="pres">
      <dgm:prSet presAssocID="{D64D1E0F-A4A9-4A18-9078-8748253C9D93}" presName="childText" presStyleLbl="conFgAcc1" presStyleIdx="1" presStyleCnt="7">
        <dgm:presLayoutVars>
          <dgm:bulletEnabled val="1"/>
        </dgm:presLayoutVars>
      </dgm:prSet>
      <dgm:spPr/>
      <dgm:t>
        <a:bodyPr/>
        <a:lstStyle/>
        <a:p>
          <a:endParaRPr lang="en-US"/>
        </a:p>
      </dgm:t>
    </dgm:pt>
    <dgm:pt modelId="{9F0328DA-2DDB-43EF-9348-EB038A23106D}" type="pres">
      <dgm:prSet presAssocID="{D9520211-1D26-4EB6-988F-F7F6E9838C21}" presName="spaceBetweenRectangles" presStyleCnt="0"/>
      <dgm:spPr/>
      <dgm:t>
        <a:bodyPr/>
        <a:lstStyle/>
        <a:p>
          <a:endParaRPr lang="en-US"/>
        </a:p>
      </dgm:t>
    </dgm:pt>
    <dgm:pt modelId="{E42F6E7B-110D-42CB-B0BB-85D6524AEF3F}" type="pres">
      <dgm:prSet presAssocID="{4543067D-3E24-4650-820A-A2A6AB1A752C}" presName="parentLin" presStyleCnt="0"/>
      <dgm:spPr/>
      <dgm:t>
        <a:bodyPr/>
        <a:lstStyle/>
        <a:p>
          <a:endParaRPr lang="en-US"/>
        </a:p>
      </dgm:t>
    </dgm:pt>
    <dgm:pt modelId="{576F5ADC-38CE-4158-95FF-92F1BCA8441F}" type="pres">
      <dgm:prSet presAssocID="{4543067D-3E24-4650-820A-A2A6AB1A752C}" presName="parentLeftMargin" presStyleLbl="node1" presStyleIdx="1" presStyleCnt="7"/>
      <dgm:spPr/>
      <dgm:t>
        <a:bodyPr/>
        <a:lstStyle/>
        <a:p>
          <a:endParaRPr lang="en-US"/>
        </a:p>
      </dgm:t>
    </dgm:pt>
    <dgm:pt modelId="{45153A32-5EA0-41BF-81AD-CDC98D871F77}" type="pres">
      <dgm:prSet presAssocID="{4543067D-3E24-4650-820A-A2A6AB1A752C}" presName="parentText" presStyleLbl="node1" presStyleIdx="2" presStyleCnt="7" custScaleX="128231">
        <dgm:presLayoutVars>
          <dgm:chMax val="0"/>
          <dgm:bulletEnabled val="1"/>
        </dgm:presLayoutVars>
      </dgm:prSet>
      <dgm:spPr/>
      <dgm:t>
        <a:bodyPr/>
        <a:lstStyle/>
        <a:p>
          <a:endParaRPr lang="en-US"/>
        </a:p>
      </dgm:t>
    </dgm:pt>
    <dgm:pt modelId="{B95F69A5-39F4-4F0C-BD51-00501768ADE3}" type="pres">
      <dgm:prSet presAssocID="{4543067D-3E24-4650-820A-A2A6AB1A752C}" presName="negativeSpace" presStyleCnt="0"/>
      <dgm:spPr/>
      <dgm:t>
        <a:bodyPr/>
        <a:lstStyle/>
        <a:p>
          <a:endParaRPr lang="en-US"/>
        </a:p>
      </dgm:t>
    </dgm:pt>
    <dgm:pt modelId="{90752122-5899-460F-A6A5-E4D336A32C26}" type="pres">
      <dgm:prSet presAssocID="{4543067D-3E24-4650-820A-A2A6AB1A752C}" presName="childText" presStyleLbl="conFgAcc1" presStyleIdx="2" presStyleCnt="7">
        <dgm:presLayoutVars>
          <dgm:bulletEnabled val="1"/>
        </dgm:presLayoutVars>
      </dgm:prSet>
      <dgm:spPr/>
      <dgm:t>
        <a:bodyPr/>
        <a:lstStyle/>
        <a:p>
          <a:endParaRPr lang="en-US"/>
        </a:p>
      </dgm:t>
    </dgm:pt>
    <dgm:pt modelId="{71349DF5-74F5-4EAE-A3FC-EC764833128B}" type="pres">
      <dgm:prSet presAssocID="{D2F46988-849F-41BF-9D27-3E03ECE0FBC5}" presName="spaceBetweenRectangles" presStyleCnt="0"/>
      <dgm:spPr/>
      <dgm:t>
        <a:bodyPr/>
        <a:lstStyle/>
        <a:p>
          <a:endParaRPr lang="en-US"/>
        </a:p>
      </dgm:t>
    </dgm:pt>
    <dgm:pt modelId="{9DBAB6C3-5B14-4BCF-B2DD-9C1AD28A97EE}" type="pres">
      <dgm:prSet presAssocID="{A207ADB2-C9FA-4043-BD7A-8CEBA6C67D3A}" presName="parentLin" presStyleCnt="0"/>
      <dgm:spPr/>
      <dgm:t>
        <a:bodyPr/>
        <a:lstStyle/>
        <a:p>
          <a:endParaRPr lang="en-US"/>
        </a:p>
      </dgm:t>
    </dgm:pt>
    <dgm:pt modelId="{6888934B-2D89-4B70-ADB6-FE3EF4F5503F}" type="pres">
      <dgm:prSet presAssocID="{A207ADB2-C9FA-4043-BD7A-8CEBA6C67D3A}" presName="parentLeftMargin" presStyleLbl="node1" presStyleIdx="2" presStyleCnt="7"/>
      <dgm:spPr/>
      <dgm:t>
        <a:bodyPr/>
        <a:lstStyle/>
        <a:p>
          <a:endParaRPr lang="en-US"/>
        </a:p>
      </dgm:t>
    </dgm:pt>
    <dgm:pt modelId="{AD390177-5DFB-448A-8922-98A9D976F2D5}" type="pres">
      <dgm:prSet presAssocID="{A207ADB2-C9FA-4043-BD7A-8CEBA6C67D3A}" presName="parentText" presStyleLbl="node1" presStyleIdx="3" presStyleCnt="7" custScaleX="128232">
        <dgm:presLayoutVars>
          <dgm:chMax val="0"/>
          <dgm:bulletEnabled val="1"/>
        </dgm:presLayoutVars>
      </dgm:prSet>
      <dgm:spPr/>
      <dgm:t>
        <a:bodyPr/>
        <a:lstStyle/>
        <a:p>
          <a:endParaRPr lang="en-US"/>
        </a:p>
      </dgm:t>
    </dgm:pt>
    <dgm:pt modelId="{51780A53-21F3-4D64-9F44-CEA94B769596}" type="pres">
      <dgm:prSet presAssocID="{A207ADB2-C9FA-4043-BD7A-8CEBA6C67D3A}" presName="negativeSpace" presStyleCnt="0"/>
      <dgm:spPr/>
      <dgm:t>
        <a:bodyPr/>
        <a:lstStyle/>
        <a:p>
          <a:endParaRPr lang="en-US"/>
        </a:p>
      </dgm:t>
    </dgm:pt>
    <dgm:pt modelId="{F7E1BE59-3CBC-4EF5-912C-A09BA44E9D5B}" type="pres">
      <dgm:prSet presAssocID="{A207ADB2-C9FA-4043-BD7A-8CEBA6C67D3A}" presName="childText" presStyleLbl="conFgAcc1" presStyleIdx="3" presStyleCnt="7">
        <dgm:presLayoutVars>
          <dgm:bulletEnabled val="1"/>
        </dgm:presLayoutVars>
      </dgm:prSet>
      <dgm:spPr/>
      <dgm:t>
        <a:bodyPr/>
        <a:lstStyle/>
        <a:p>
          <a:endParaRPr lang="en-US"/>
        </a:p>
      </dgm:t>
    </dgm:pt>
    <dgm:pt modelId="{F9569CDF-E18A-4730-A122-B660C2919790}" type="pres">
      <dgm:prSet presAssocID="{358BB98F-7612-484A-A5D8-01B020B3C84E}" presName="spaceBetweenRectangles" presStyleCnt="0"/>
      <dgm:spPr/>
      <dgm:t>
        <a:bodyPr/>
        <a:lstStyle/>
        <a:p>
          <a:endParaRPr lang="en-US"/>
        </a:p>
      </dgm:t>
    </dgm:pt>
    <dgm:pt modelId="{C52B5FEC-F728-40CD-A090-21350F49DE58}" type="pres">
      <dgm:prSet presAssocID="{CA4AA3DB-8CEC-43E0-B117-5E8FF18CF371}" presName="parentLin" presStyleCnt="0"/>
      <dgm:spPr/>
      <dgm:t>
        <a:bodyPr/>
        <a:lstStyle/>
        <a:p>
          <a:endParaRPr lang="en-US"/>
        </a:p>
      </dgm:t>
    </dgm:pt>
    <dgm:pt modelId="{20C98CB4-1465-440D-AE1A-A007E933E782}" type="pres">
      <dgm:prSet presAssocID="{CA4AA3DB-8CEC-43E0-B117-5E8FF18CF371}" presName="parentLeftMargin" presStyleLbl="node1" presStyleIdx="3" presStyleCnt="7"/>
      <dgm:spPr/>
      <dgm:t>
        <a:bodyPr/>
        <a:lstStyle/>
        <a:p>
          <a:endParaRPr lang="en-US"/>
        </a:p>
      </dgm:t>
    </dgm:pt>
    <dgm:pt modelId="{2D1043FF-54FE-40B0-B611-8FC352C45AED}" type="pres">
      <dgm:prSet presAssocID="{CA4AA3DB-8CEC-43E0-B117-5E8FF18CF371}" presName="parentText" presStyleLbl="node1" presStyleIdx="4" presStyleCnt="7" custScaleX="128174" custScaleY="180458">
        <dgm:presLayoutVars>
          <dgm:chMax val="0"/>
          <dgm:bulletEnabled val="1"/>
        </dgm:presLayoutVars>
      </dgm:prSet>
      <dgm:spPr/>
      <dgm:t>
        <a:bodyPr/>
        <a:lstStyle/>
        <a:p>
          <a:endParaRPr lang="en-US"/>
        </a:p>
      </dgm:t>
    </dgm:pt>
    <dgm:pt modelId="{967587F2-2EEE-4C12-9C61-C99B2B640F28}" type="pres">
      <dgm:prSet presAssocID="{CA4AA3DB-8CEC-43E0-B117-5E8FF18CF371}" presName="negativeSpace" presStyleCnt="0"/>
      <dgm:spPr/>
      <dgm:t>
        <a:bodyPr/>
        <a:lstStyle/>
        <a:p>
          <a:endParaRPr lang="en-US"/>
        </a:p>
      </dgm:t>
    </dgm:pt>
    <dgm:pt modelId="{CF213610-9EFE-4271-B6F4-FD72DDF74065}" type="pres">
      <dgm:prSet presAssocID="{CA4AA3DB-8CEC-43E0-B117-5E8FF18CF371}" presName="childText" presStyleLbl="conFgAcc1" presStyleIdx="4" presStyleCnt="7">
        <dgm:presLayoutVars>
          <dgm:bulletEnabled val="1"/>
        </dgm:presLayoutVars>
      </dgm:prSet>
      <dgm:spPr/>
      <dgm:t>
        <a:bodyPr/>
        <a:lstStyle/>
        <a:p>
          <a:endParaRPr lang="en-US"/>
        </a:p>
      </dgm:t>
    </dgm:pt>
    <dgm:pt modelId="{36975606-4C45-4DCB-B268-30297F242AAE}" type="pres">
      <dgm:prSet presAssocID="{2BCCFA9B-D0B2-4CD0-973E-6BB9310E8B6B}" presName="spaceBetweenRectangles" presStyleCnt="0"/>
      <dgm:spPr/>
      <dgm:t>
        <a:bodyPr/>
        <a:lstStyle/>
        <a:p>
          <a:endParaRPr lang="en-US"/>
        </a:p>
      </dgm:t>
    </dgm:pt>
    <dgm:pt modelId="{3B5DF58F-4628-4193-A1F5-939D0CF8923D}" type="pres">
      <dgm:prSet presAssocID="{9CD81183-C697-4FDF-8FDB-576B9EBB128C}" presName="parentLin" presStyleCnt="0"/>
      <dgm:spPr/>
      <dgm:t>
        <a:bodyPr/>
        <a:lstStyle/>
        <a:p>
          <a:endParaRPr lang="en-US"/>
        </a:p>
      </dgm:t>
    </dgm:pt>
    <dgm:pt modelId="{1150D397-42C8-443A-87FB-912FB104A60E}" type="pres">
      <dgm:prSet presAssocID="{9CD81183-C697-4FDF-8FDB-576B9EBB128C}" presName="parentLeftMargin" presStyleLbl="node1" presStyleIdx="4" presStyleCnt="7"/>
      <dgm:spPr/>
      <dgm:t>
        <a:bodyPr/>
        <a:lstStyle/>
        <a:p>
          <a:endParaRPr lang="en-US"/>
        </a:p>
      </dgm:t>
    </dgm:pt>
    <dgm:pt modelId="{6D2F063D-8F8C-4E5D-9B88-2AA39D93D22E}" type="pres">
      <dgm:prSet presAssocID="{9CD81183-C697-4FDF-8FDB-576B9EBB128C}" presName="parentText" presStyleLbl="node1" presStyleIdx="5" presStyleCnt="7" custScaleX="128505">
        <dgm:presLayoutVars>
          <dgm:chMax val="0"/>
          <dgm:bulletEnabled val="1"/>
        </dgm:presLayoutVars>
      </dgm:prSet>
      <dgm:spPr/>
      <dgm:t>
        <a:bodyPr/>
        <a:lstStyle/>
        <a:p>
          <a:endParaRPr lang="en-US"/>
        </a:p>
      </dgm:t>
    </dgm:pt>
    <dgm:pt modelId="{0927516C-751F-4383-B9CD-1D4254956730}" type="pres">
      <dgm:prSet presAssocID="{9CD81183-C697-4FDF-8FDB-576B9EBB128C}" presName="negativeSpace" presStyleCnt="0"/>
      <dgm:spPr/>
      <dgm:t>
        <a:bodyPr/>
        <a:lstStyle/>
        <a:p>
          <a:endParaRPr lang="en-US"/>
        </a:p>
      </dgm:t>
    </dgm:pt>
    <dgm:pt modelId="{F107A2BE-9DD9-4D40-ADBF-9196A3FEABD0}" type="pres">
      <dgm:prSet presAssocID="{9CD81183-C697-4FDF-8FDB-576B9EBB128C}" presName="childText" presStyleLbl="conFgAcc1" presStyleIdx="5" presStyleCnt="7">
        <dgm:presLayoutVars>
          <dgm:bulletEnabled val="1"/>
        </dgm:presLayoutVars>
      </dgm:prSet>
      <dgm:spPr/>
      <dgm:t>
        <a:bodyPr/>
        <a:lstStyle/>
        <a:p>
          <a:endParaRPr lang="en-US"/>
        </a:p>
      </dgm:t>
    </dgm:pt>
    <dgm:pt modelId="{15AF8D23-17E7-4186-8746-2C5447941DF2}" type="pres">
      <dgm:prSet presAssocID="{D3502B7A-67D8-44C2-AAC3-557B8156D94D}" presName="spaceBetweenRectangles" presStyleCnt="0"/>
      <dgm:spPr/>
      <dgm:t>
        <a:bodyPr/>
        <a:lstStyle/>
        <a:p>
          <a:endParaRPr lang="en-US"/>
        </a:p>
      </dgm:t>
    </dgm:pt>
    <dgm:pt modelId="{D5B9FBC1-0A31-4B27-A51D-C8F56A1221B1}" type="pres">
      <dgm:prSet presAssocID="{CF90DED6-8ED3-44EE-9A98-E4C69C60FDC9}" presName="parentLin" presStyleCnt="0"/>
      <dgm:spPr/>
      <dgm:t>
        <a:bodyPr/>
        <a:lstStyle/>
        <a:p>
          <a:endParaRPr lang="en-US"/>
        </a:p>
      </dgm:t>
    </dgm:pt>
    <dgm:pt modelId="{0E25AFAC-76F0-45E2-91C6-835EDC801032}" type="pres">
      <dgm:prSet presAssocID="{CF90DED6-8ED3-44EE-9A98-E4C69C60FDC9}" presName="parentLeftMargin" presStyleLbl="node1" presStyleIdx="5" presStyleCnt="7"/>
      <dgm:spPr/>
      <dgm:t>
        <a:bodyPr/>
        <a:lstStyle/>
        <a:p>
          <a:endParaRPr lang="en-US"/>
        </a:p>
      </dgm:t>
    </dgm:pt>
    <dgm:pt modelId="{2FF185D9-25C9-405F-90AD-5E9783CFEAFF}" type="pres">
      <dgm:prSet presAssocID="{CF90DED6-8ED3-44EE-9A98-E4C69C60FDC9}" presName="parentText" presStyleLbl="node1" presStyleIdx="6" presStyleCnt="7" custScaleX="128232">
        <dgm:presLayoutVars>
          <dgm:chMax val="0"/>
          <dgm:bulletEnabled val="1"/>
        </dgm:presLayoutVars>
      </dgm:prSet>
      <dgm:spPr/>
      <dgm:t>
        <a:bodyPr/>
        <a:lstStyle/>
        <a:p>
          <a:endParaRPr lang="en-US"/>
        </a:p>
      </dgm:t>
    </dgm:pt>
    <dgm:pt modelId="{8878F1DD-3E53-43B0-B9D1-4CED33DC0160}" type="pres">
      <dgm:prSet presAssocID="{CF90DED6-8ED3-44EE-9A98-E4C69C60FDC9}" presName="negativeSpace" presStyleCnt="0"/>
      <dgm:spPr/>
      <dgm:t>
        <a:bodyPr/>
        <a:lstStyle/>
        <a:p>
          <a:endParaRPr lang="en-US"/>
        </a:p>
      </dgm:t>
    </dgm:pt>
    <dgm:pt modelId="{FB0ADEB4-3B38-4442-B1F2-F080A80C076F}" type="pres">
      <dgm:prSet presAssocID="{CF90DED6-8ED3-44EE-9A98-E4C69C60FDC9}" presName="childText" presStyleLbl="conFgAcc1" presStyleIdx="6" presStyleCnt="7">
        <dgm:presLayoutVars>
          <dgm:bulletEnabled val="1"/>
        </dgm:presLayoutVars>
      </dgm:prSet>
      <dgm:spPr/>
      <dgm:t>
        <a:bodyPr/>
        <a:lstStyle/>
        <a:p>
          <a:endParaRPr lang="en-US"/>
        </a:p>
      </dgm:t>
    </dgm:pt>
  </dgm:ptLst>
  <dgm:cxnLst>
    <dgm:cxn modelId="{5F8E13D0-18F0-42D5-8AFC-82D4F239D864}" srcId="{05191D5F-9287-4F09-8274-762C0149AC4A}" destId="{D64D1E0F-A4A9-4A18-9078-8748253C9D93}" srcOrd="1" destOrd="0" parTransId="{C8D6A5C8-6FB5-432B-B2EE-4E9F662BFE5C}" sibTransId="{D9520211-1D26-4EB6-988F-F7F6E9838C21}"/>
    <dgm:cxn modelId="{2C586D1F-023D-46E8-AD47-147C756CDA1E}" type="presOf" srcId="{A207ADB2-C9FA-4043-BD7A-8CEBA6C67D3A}" destId="{6888934B-2D89-4B70-ADB6-FE3EF4F5503F}" srcOrd="0" destOrd="0" presId="urn:microsoft.com/office/officeart/2005/8/layout/list1"/>
    <dgm:cxn modelId="{119C9DBB-AAB7-429F-88CB-F823BD2740B8}" type="presOf" srcId="{D64D1E0F-A4A9-4A18-9078-8748253C9D93}" destId="{135978C5-F511-47BB-B24C-96398125AC5D}" srcOrd="0" destOrd="0" presId="urn:microsoft.com/office/officeart/2005/8/layout/list1"/>
    <dgm:cxn modelId="{59ED9F9F-06E8-4953-919D-57CB71BCC871}" type="presOf" srcId="{D64D1E0F-A4A9-4A18-9078-8748253C9D93}" destId="{BEE97B93-FB99-47E8-83D9-A70EFC1E31E1}" srcOrd="1" destOrd="0" presId="urn:microsoft.com/office/officeart/2005/8/layout/list1"/>
    <dgm:cxn modelId="{DA25049C-6954-45A5-A6B2-93EC60945152}" type="presOf" srcId="{A60B7127-3409-4E68-9BD3-590FED03B137}" destId="{7C8E5B7E-FF8A-4B1C-9ED9-2892946EF31E}" srcOrd="0" destOrd="0" presId="urn:microsoft.com/office/officeart/2005/8/layout/list1"/>
    <dgm:cxn modelId="{71B6ECA9-0E32-4437-852C-BD694B72C4AA}" type="presOf" srcId="{9CD81183-C697-4FDF-8FDB-576B9EBB128C}" destId="{1150D397-42C8-443A-87FB-912FB104A60E}" srcOrd="0" destOrd="0" presId="urn:microsoft.com/office/officeart/2005/8/layout/list1"/>
    <dgm:cxn modelId="{0C752BFB-B10E-4C3F-97A5-6908AFBFEC2B}" srcId="{05191D5F-9287-4F09-8274-762C0149AC4A}" destId="{A207ADB2-C9FA-4043-BD7A-8CEBA6C67D3A}" srcOrd="3" destOrd="0" parTransId="{BF5B32EF-1B2A-49C9-A5F0-389A0BA6CA43}" sibTransId="{358BB98F-7612-484A-A5D8-01B020B3C84E}"/>
    <dgm:cxn modelId="{6E6FCCE5-9419-41ED-830C-5439B1AD3030}" type="presOf" srcId="{CA4AA3DB-8CEC-43E0-B117-5E8FF18CF371}" destId="{2D1043FF-54FE-40B0-B611-8FC352C45AED}" srcOrd="1" destOrd="0" presId="urn:microsoft.com/office/officeart/2005/8/layout/list1"/>
    <dgm:cxn modelId="{EB332468-D231-4BC7-8E82-661EAF17C5C1}" type="presOf" srcId="{CF90DED6-8ED3-44EE-9A98-E4C69C60FDC9}" destId="{0E25AFAC-76F0-45E2-91C6-835EDC801032}" srcOrd="0" destOrd="0" presId="urn:microsoft.com/office/officeart/2005/8/layout/list1"/>
    <dgm:cxn modelId="{6B13FB9D-77F0-4E62-9669-6C30523CCCC1}" type="presOf" srcId="{9CD81183-C697-4FDF-8FDB-576B9EBB128C}" destId="{6D2F063D-8F8C-4E5D-9B88-2AA39D93D22E}" srcOrd="1" destOrd="0" presId="urn:microsoft.com/office/officeart/2005/8/layout/list1"/>
    <dgm:cxn modelId="{385ED697-3386-40D4-928A-C10BA972F18B}" type="presOf" srcId="{A207ADB2-C9FA-4043-BD7A-8CEBA6C67D3A}" destId="{AD390177-5DFB-448A-8922-98A9D976F2D5}" srcOrd="1" destOrd="0" presId="urn:microsoft.com/office/officeart/2005/8/layout/list1"/>
    <dgm:cxn modelId="{736662D3-1963-4132-9B1B-027CCC856430}" type="presOf" srcId="{4543067D-3E24-4650-820A-A2A6AB1A752C}" destId="{576F5ADC-38CE-4158-95FF-92F1BCA8441F}" srcOrd="0" destOrd="0" presId="urn:microsoft.com/office/officeart/2005/8/layout/list1"/>
    <dgm:cxn modelId="{83E59CFB-9E83-4402-BD11-D269BBE7496F}" srcId="{05191D5F-9287-4F09-8274-762C0149AC4A}" destId="{CF90DED6-8ED3-44EE-9A98-E4C69C60FDC9}" srcOrd="6" destOrd="0" parTransId="{CAFB9B8E-DA22-4FEC-A0E6-59980579C9C8}" sibTransId="{9EB75A02-3F0C-4772-B923-F449B11B6880}"/>
    <dgm:cxn modelId="{31DC3797-528C-4862-8EBE-2C01A923641E}" srcId="{05191D5F-9287-4F09-8274-762C0149AC4A}" destId="{4543067D-3E24-4650-820A-A2A6AB1A752C}" srcOrd="2" destOrd="0" parTransId="{E2F8A1C5-6A12-4A76-A49A-A1FB3A6609A5}" sibTransId="{D2F46988-849F-41BF-9D27-3E03ECE0FBC5}"/>
    <dgm:cxn modelId="{DDC12031-135E-42BD-82C1-6CCCE64B325F}" type="presOf" srcId="{05191D5F-9287-4F09-8274-762C0149AC4A}" destId="{43038E8E-5112-426D-8748-FDFFB42B4722}" srcOrd="0" destOrd="0" presId="urn:microsoft.com/office/officeart/2005/8/layout/list1"/>
    <dgm:cxn modelId="{E0B6D288-3719-4C5D-800C-17001BA3C5D2}" srcId="{05191D5F-9287-4F09-8274-762C0149AC4A}" destId="{A60B7127-3409-4E68-9BD3-590FED03B137}" srcOrd="0" destOrd="0" parTransId="{F5015972-9C36-4B3E-A4F5-0DDDCAD18EA6}" sibTransId="{DEA1AB32-B3CF-4B3E-B246-1F4E2293E11B}"/>
    <dgm:cxn modelId="{2C8A5760-EF42-4789-852C-1131BB27DCB2}" type="presOf" srcId="{CF90DED6-8ED3-44EE-9A98-E4C69C60FDC9}" destId="{2FF185D9-25C9-405F-90AD-5E9783CFEAFF}" srcOrd="1" destOrd="0" presId="urn:microsoft.com/office/officeart/2005/8/layout/list1"/>
    <dgm:cxn modelId="{DCEF18B1-7B2A-4B2D-A10C-F9F95E6DB69F}" type="presOf" srcId="{CA4AA3DB-8CEC-43E0-B117-5E8FF18CF371}" destId="{20C98CB4-1465-440D-AE1A-A007E933E782}" srcOrd="0" destOrd="0" presId="urn:microsoft.com/office/officeart/2005/8/layout/list1"/>
    <dgm:cxn modelId="{4FC0BF6E-C00A-4C53-BBD1-F9B7F4317097}" srcId="{05191D5F-9287-4F09-8274-762C0149AC4A}" destId="{9CD81183-C697-4FDF-8FDB-576B9EBB128C}" srcOrd="5" destOrd="0" parTransId="{ED24FF54-81EE-4913-964D-5B7D046F0146}" sibTransId="{D3502B7A-67D8-44C2-AAC3-557B8156D94D}"/>
    <dgm:cxn modelId="{8B9DA919-7B7A-4404-9060-47D1146A0CDD}" srcId="{05191D5F-9287-4F09-8274-762C0149AC4A}" destId="{CA4AA3DB-8CEC-43E0-B117-5E8FF18CF371}" srcOrd="4" destOrd="0" parTransId="{69C532FC-3B75-4A31-8D8D-4280D34C3393}" sibTransId="{2BCCFA9B-D0B2-4CD0-973E-6BB9310E8B6B}"/>
    <dgm:cxn modelId="{47A2AFDC-79B3-413E-990B-849598B87DCB}" type="presOf" srcId="{4543067D-3E24-4650-820A-A2A6AB1A752C}" destId="{45153A32-5EA0-41BF-81AD-CDC98D871F77}" srcOrd="1" destOrd="0" presId="urn:microsoft.com/office/officeart/2005/8/layout/list1"/>
    <dgm:cxn modelId="{C5A2E82F-8784-425E-B3E9-FCE7717F7CD4}" type="presOf" srcId="{A60B7127-3409-4E68-9BD3-590FED03B137}" destId="{7460378D-B5AD-4C58-BABA-52F33E33D18F}" srcOrd="1" destOrd="0" presId="urn:microsoft.com/office/officeart/2005/8/layout/list1"/>
    <dgm:cxn modelId="{3C55FBAE-6FEE-49E8-9F5B-3E7E264B3658}" type="presParOf" srcId="{43038E8E-5112-426D-8748-FDFFB42B4722}" destId="{14602ADA-A563-448E-A1A1-281D35D9D1D7}" srcOrd="0" destOrd="0" presId="urn:microsoft.com/office/officeart/2005/8/layout/list1"/>
    <dgm:cxn modelId="{3F3412C6-907B-4EE8-8C04-E7AF6A999EFC}" type="presParOf" srcId="{14602ADA-A563-448E-A1A1-281D35D9D1D7}" destId="{7C8E5B7E-FF8A-4B1C-9ED9-2892946EF31E}" srcOrd="0" destOrd="0" presId="urn:microsoft.com/office/officeart/2005/8/layout/list1"/>
    <dgm:cxn modelId="{4647DA2F-1ACD-4967-B26B-F70CB240C07C}" type="presParOf" srcId="{14602ADA-A563-448E-A1A1-281D35D9D1D7}" destId="{7460378D-B5AD-4C58-BABA-52F33E33D18F}" srcOrd="1" destOrd="0" presId="urn:microsoft.com/office/officeart/2005/8/layout/list1"/>
    <dgm:cxn modelId="{7387EB6B-AAC0-45AD-9049-603AAE6E5C46}" type="presParOf" srcId="{43038E8E-5112-426D-8748-FDFFB42B4722}" destId="{B8B04738-C181-47D4-AF45-3BDCE364D931}" srcOrd="1" destOrd="0" presId="urn:microsoft.com/office/officeart/2005/8/layout/list1"/>
    <dgm:cxn modelId="{E9C5F6C2-0CFD-4C9D-99C6-D9470AAD7ED3}" type="presParOf" srcId="{43038E8E-5112-426D-8748-FDFFB42B4722}" destId="{9613C529-326E-462C-BC6B-8679453DEBD5}" srcOrd="2" destOrd="0" presId="urn:microsoft.com/office/officeart/2005/8/layout/list1"/>
    <dgm:cxn modelId="{61D64360-7A62-4E0B-8563-82B8A55F2865}" type="presParOf" srcId="{43038E8E-5112-426D-8748-FDFFB42B4722}" destId="{B0102C49-96B2-4857-AD1F-09E65F43E821}" srcOrd="3" destOrd="0" presId="urn:microsoft.com/office/officeart/2005/8/layout/list1"/>
    <dgm:cxn modelId="{2130ECC5-0C86-405B-9F68-CED4A6964D0A}" type="presParOf" srcId="{43038E8E-5112-426D-8748-FDFFB42B4722}" destId="{926CB29D-FF50-4BF3-A85D-DA89F743822D}" srcOrd="4" destOrd="0" presId="urn:microsoft.com/office/officeart/2005/8/layout/list1"/>
    <dgm:cxn modelId="{F396AC4A-A4D8-4D23-B68C-528B0E86914D}" type="presParOf" srcId="{926CB29D-FF50-4BF3-A85D-DA89F743822D}" destId="{135978C5-F511-47BB-B24C-96398125AC5D}" srcOrd="0" destOrd="0" presId="urn:microsoft.com/office/officeart/2005/8/layout/list1"/>
    <dgm:cxn modelId="{DF6B977B-25DB-4769-9704-EA8F0F1DAF16}" type="presParOf" srcId="{926CB29D-FF50-4BF3-A85D-DA89F743822D}" destId="{BEE97B93-FB99-47E8-83D9-A70EFC1E31E1}" srcOrd="1" destOrd="0" presId="urn:microsoft.com/office/officeart/2005/8/layout/list1"/>
    <dgm:cxn modelId="{BFCFF6D7-182C-480D-803C-52713FE78CF3}" type="presParOf" srcId="{43038E8E-5112-426D-8748-FDFFB42B4722}" destId="{C0C7E798-EF22-45F4-BBDC-7BD5F9C64E6E}" srcOrd="5" destOrd="0" presId="urn:microsoft.com/office/officeart/2005/8/layout/list1"/>
    <dgm:cxn modelId="{C3830905-04C5-4827-A61F-287E7D7B92B2}" type="presParOf" srcId="{43038E8E-5112-426D-8748-FDFFB42B4722}" destId="{A81E1EBC-6E52-46C8-B67D-7F6ECDFAE899}" srcOrd="6" destOrd="0" presId="urn:microsoft.com/office/officeart/2005/8/layout/list1"/>
    <dgm:cxn modelId="{512921EB-3821-4D22-A2DD-469948581DCA}" type="presParOf" srcId="{43038E8E-5112-426D-8748-FDFFB42B4722}" destId="{9F0328DA-2DDB-43EF-9348-EB038A23106D}" srcOrd="7" destOrd="0" presId="urn:microsoft.com/office/officeart/2005/8/layout/list1"/>
    <dgm:cxn modelId="{AF93EC93-09D7-4E30-A476-6A26878F762A}" type="presParOf" srcId="{43038E8E-5112-426D-8748-FDFFB42B4722}" destId="{E42F6E7B-110D-42CB-B0BB-85D6524AEF3F}" srcOrd="8" destOrd="0" presId="urn:microsoft.com/office/officeart/2005/8/layout/list1"/>
    <dgm:cxn modelId="{21A4C20F-C746-44C8-8EAA-4BB2ADB58464}" type="presParOf" srcId="{E42F6E7B-110D-42CB-B0BB-85D6524AEF3F}" destId="{576F5ADC-38CE-4158-95FF-92F1BCA8441F}" srcOrd="0" destOrd="0" presId="urn:microsoft.com/office/officeart/2005/8/layout/list1"/>
    <dgm:cxn modelId="{DF39A569-674E-4801-8115-46A9CA7EB9AC}" type="presParOf" srcId="{E42F6E7B-110D-42CB-B0BB-85D6524AEF3F}" destId="{45153A32-5EA0-41BF-81AD-CDC98D871F77}" srcOrd="1" destOrd="0" presId="urn:microsoft.com/office/officeart/2005/8/layout/list1"/>
    <dgm:cxn modelId="{78AC334A-ED08-4777-A1FF-C32BCC64E39A}" type="presParOf" srcId="{43038E8E-5112-426D-8748-FDFFB42B4722}" destId="{B95F69A5-39F4-4F0C-BD51-00501768ADE3}" srcOrd="9" destOrd="0" presId="urn:microsoft.com/office/officeart/2005/8/layout/list1"/>
    <dgm:cxn modelId="{190D113D-2CF2-43DA-8034-4889B99487EF}" type="presParOf" srcId="{43038E8E-5112-426D-8748-FDFFB42B4722}" destId="{90752122-5899-460F-A6A5-E4D336A32C26}" srcOrd="10" destOrd="0" presId="urn:microsoft.com/office/officeart/2005/8/layout/list1"/>
    <dgm:cxn modelId="{0914F91A-06FB-44A6-A7B7-444717DC3C0C}" type="presParOf" srcId="{43038E8E-5112-426D-8748-FDFFB42B4722}" destId="{71349DF5-74F5-4EAE-A3FC-EC764833128B}" srcOrd="11" destOrd="0" presId="urn:microsoft.com/office/officeart/2005/8/layout/list1"/>
    <dgm:cxn modelId="{25922E40-35DE-4B71-A4E6-39F17A979F11}" type="presParOf" srcId="{43038E8E-5112-426D-8748-FDFFB42B4722}" destId="{9DBAB6C3-5B14-4BCF-B2DD-9C1AD28A97EE}" srcOrd="12" destOrd="0" presId="urn:microsoft.com/office/officeart/2005/8/layout/list1"/>
    <dgm:cxn modelId="{A1266E66-FF2A-4ECC-9802-3989743B4A9B}" type="presParOf" srcId="{9DBAB6C3-5B14-4BCF-B2DD-9C1AD28A97EE}" destId="{6888934B-2D89-4B70-ADB6-FE3EF4F5503F}" srcOrd="0" destOrd="0" presId="urn:microsoft.com/office/officeart/2005/8/layout/list1"/>
    <dgm:cxn modelId="{232401AC-C179-4372-A84C-1ADD4F0A858A}" type="presParOf" srcId="{9DBAB6C3-5B14-4BCF-B2DD-9C1AD28A97EE}" destId="{AD390177-5DFB-448A-8922-98A9D976F2D5}" srcOrd="1" destOrd="0" presId="urn:microsoft.com/office/officeart/2005/8/layout/list1"/>
    <dgm:cxn modelId="{EDEB303D-A989-4532-A378-1CEFEDEDDD6B}" type="presParOf" srcId="{43038E8E-5112-426D-8748-FDFFB42B4722}" destId="{51780A53-21F3-4D64-9F44-CEA94B769596}" srcOrd="13" destOrd="0" presId="urn:microsoft.com/office/officeart/2005/8/layout/list1"/>
    <dgm:cxn modelId="{F1046D0E-BA46-4FC4-9C64-8088C0BDCE9B}" type="presParOf" srcId="{43038E8E-5112-426D-8748-FDFFB42B4722}" destId="{F7E1BE59-3CBC-4EF5-912C-A09BA44E9D5B}" srcOrd="14" destOrd="0" presId="urn:microsoft.com/office/officeart/2005/8/layout/list1"/>
    <dgm:cxn modelId="{5489E54F-581C-4853-84B6-1E6B29BED987}" type="presParOf" srcId="{43038E8E-5112-426D-8748-FDFFB42B4722}" destId="{F9569CDF-E18A-4730-A122-B660C2919790}" srcOrd="15" destOrd="0" presId="urn:microsoft.com/office/officeart/2005/8/layout/list1"/>
    <dgm:cxn modelId="{3AC64BE8-AC13-4AB7-A6F0-F85B485EA14E}" type="presParOf" srcId="{43038E8E-5112-426D-8748-FDFFB42B4722}" destId="{C52B5FEC-F728-40CD-A090-21350F49DE58}" srcOrd="16" destOrd="0" presId="urn:microsoft.com/office/officeart/2005/8/layout/list1"/>
    <dgm:cxn modelId="{60131FD2-1523-4D83-A8D7-4C96BFEEA005}" type="presParOf" srcId="{C52B5FEC-F728-40CD-A090-21350F49DE58}" destId="{20C98CB4-1465-440D-AE1A-A007E933E782}" srcOrd="0" destOrd="0" presId="urn:microsoft.com/office/officeart/2005/8/layout/list1"/>
    <dgm:cxn modelId="{E1DA69A6-5D64-43B8-9375-083AA3A34D96}" type="presParOf" srcId="{C52B5FEC-F728-40CD-A090-21350F49DE58}" destId="{2D1043FF-54FE-40B0-B611-8FC352C45AED}" srcOrd="1" destOrd="0" presId="urn:microsoft.com/office/officeart/2005/8/layout/list1"/>
    <dgm:cxn modelId="{D9E2E476-1FFF-42FE-B2FD-9ED0DCE45A17}" type="presParOf" srcId="{43038E8E-5112-426D-8748-FDFFB42B4722}" destId="{967587F2-2EEE-4C12-9C61-C99B2B640F28}" srcOrd="17" destOrd="0" presId="urn:microsoft.com/office/officeart/2005/8/layout/list1"/>
    <dgm:cxn modelId="{7CE35B5E-6D8F-4625-8657-023F53DAD8BD}" type="presParOf" srcId="{43038E8E-5112-426D-8748-FDFFB42B4722}" destId="{CF213610-9EFE-4271-B6F4-FD72DDF74065}" srcOrd="18" destOrd="0" presId="urn:microsoft.com/office/officeart/2005/8/layout/list1"/>
    <dgm:cxn modelId="{C6A6FB55-714F-4A7E-A668-1599BECD219D}" type="presParOf" srcId="{43038E8E-5112-426D-8748-FDFFB42B4722}" destId="{36975606-4C45-4DCB-B268-30297F242AAE}" srcOrd="19" destOrd="0" presId="urn:microsoft.com/office/officeart/2005/8/layout/list1"/>
    <dgm:cxn modelId="{A246A67A-57EF-4777-B766-2BA617D73820}" type="presParOf" srcId="{43038E8E-5112-426D-8748-FDFFB42B4722}" destId="{3B5DF58F-4628-4193-A1F5-939D0CF8923D}" srcOrd="20" destOrd="0" presId="urn:microsoft.com/office/officeart/2005/8/layout/list1"/>
    <dgm:cxn modelId="{86B03D69-4A67-4D99-8D67-12FA9C9E9676}" type="presParOf" srcId="{3B5DF58F-4628-4193-A1F5-939D0CF8923D}" destId="{1150D397-42C8-443A-87FB-912FB104A60E}" srcOrd="0" destOrd="0" presId="urn:microsoft.com/office/officeart/2005/8/layout/list1"/>
    <dgm:cxn modelId="{369079A8-1332-41B9-8DEE-385626ABCE30}" type="presParOf" srcId="{3B5DF58F-4628-4193-A1F5-939D0CF8923D}" destId="{6D2F063D-8F8C-4E5D-9B88-2AA39D93D22E}" srcOrd="1" destOrd="0" presId="urn:microsoft.com/office/officeart/2005/8/layout/list1"/>
    <dgm:cxn modelId="{ADA12C6B-51CB-4361-B0DB-84EEF186B627}" type="presParOf" srcId="{43038E8E-5112-426D-8748-FDFFB42B4722}" destId="{0927516C-751F-4383-B9CD-1D4254956730}" srcOrd="21" destOrd="0" presId="urn:microsoft.com/office/officeart/2005/8/layout/list1"/>
    <dgm:cxn modelId="{4A829DAC-3856-42C7-8198-BDECF31ED698}" type="presParOf" srcId="{43038E8E-5112-426D-8748-FDFFB42B4722}" destId="{F107A2BE-9DD9-4D40-ADBF-9196A3FEABD0}" srcOrd="22" destOrd="0" presId="urn:microsoft.com/office/officeart/2005/8/layout/list1"/>
    <dgm:cxn modelId="{9A20A0EE-272B-4B05-8F7E-686AE046BA00}" type="presParOf" srcId="{43038E8E-5112-426D-8748-FDFFB42B4722}" destId="{15AF8D23-17E7-4186-8746-2C5447941DF2}" srcOrd="23" destOrd="0" presId="urn:microsoft.com/office/officeart/2005/8/layout/list1"/>
    <dgm:cxn modelId="{18B008F2-D16B-4EC6-ADCC-E286B81F1B1A}" type="presParOf" srcId="{43038E8E-5112-426D-8748-FDFFB42B4722}" destId="{D5B9FBC1-0A31-4B27-A51D-C8F56A1221B1}" srcOrd="24" destOrd="0" presId="urn:microsoft.com/office/officeart/2005/8/layout/list1"/>
    <dgm:cxn modelId="{9CE93E84-4309-4FDF-8391-A5D92DD7FC51}" type="presParOf" srcId="{D5B9FBC1-0A31-4B27-A51D-C8F56A1221B1}" destId="{0E25AFAC-76F0-45E2-91C6-835EDC801032}" srcOrd="0" destOrd="0" presId="urn:microsoft.com/office/officeart/2005/8/layout/list1"/>
    <dgm:cxn modelId="{2BA8A7DA-8681-49CF-8421-BAC3B43246A1}" type="presParOf" srcId="{D5B9FBC1-0A31-4B27-A51D-C8F56A1221B1}" destId="{2FF185D9-25C9-405F-90AD-5E9783CFEAFF}" srcOrd="1" destOrd="0" presId="urn:microsoft.com/office/officeart/2005/8/layout/list1"/>
    <dgm:cxn modelId="{DA42535F-4FB9-4C3C-A596-51E1648FEC63}" type="presParOf" srcId="{43038E8E-5112-426D-8748-FDFFB42B4722}" destId="{8878F1DD-3E53-43B0-B9D1-4CED33DC0160}" srcOrd="25" destOrd="0" presId="urn:microsoft.com/office/officeart/2005/8/layout/list1"/>
    <dgm:cxn modelId="{CBD825EB-FF78-45C0-9B0B-E73B3721CE82}" type="presParOf" srcId="{43038E8E-5112-426D-8748-FDFFB42B4722}" destId="{FB0ADEB4-3B38-4442-B1F2-F080A80C076F}"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2C986B-3BFE-46D2-91CD-B607EDEB3E25}" type="doc">
      <dgm:prSet loTypeId="urn:microsoft.com/office/officeart/2008/layout/VerticalCurvedList" loCatId="list" qsTypeId="urn:microsoft.com/office/officeart/2005/8/quickstyle/simple3" qsCatId="simple" csTypeId="urn:microsoft.com/office/officeart/2005/8/colors/accent4_2" csCatId="accent4" phldr="1"/>
      <dgm:spPr/>
      <dgm:t>
        <a:bodyPr/>
        <a:lstStyle/>
        <a:p>
          <a:endParaRPr lang="en-US"/>
        </a:p>
      </dgm:t>
    </dgm:pt>
    <dgm:pt modelId="{71CC9D05-0F7C-47C3-A1AE-74F6457FE635}">
      <dgm:prSet custT="1"/>
      <dgm:spPr/>
      <dgm:t>
        <a:bodyPr/>
        <a:lstStyle/>
        <a:p>
          <a:r>
            <a:rPr lang="en-US" sz="1600" b="1" dirty="0" smtClean="0"/>
            <a:t>Applies to </a:t>
          </a:r>
          <a:r>
            <a:rPr lang="en-US" sz="1600" b="1" dirty="0"/>
            <a:t>non-routine maintenance or repair </a:t>
          </a:r>
          <a:r>
            <a:rPr lang="en-US" sz="1600" b="1" dirty="0" smtClean="0"/>
            <a:t>activities of rural levees. </a:t>
          </a:r>
          <a:endParaRPr lang="en-US" sz="1600" b="1" dirty="0"/>
        </a:p>
      </dgm:t>
    </dgm:pt>
    <dgm:pt modelId="{9575963D-1963-44B0-AAC8-C36E4786638B}" type="parTrans" cxnId="{1C97CF44-538E-4C59-820F-4E0DAE24B365}">
      <dgm:prSet/>
      <dgm:spPr/>
      <dgm:t>
        <a:bodyPr/>
        <a:lstStyle/>
        <a:p>
          <a:endParaRPr lang="en-US"/>
        </a:p>
      </dgm:t>
    </dgm:pt>
    <dgm:pt modelId="{772B9FF2-C6FB-4E4C-98F0-24E569E85436}" type="sibTrans" cxnId="{1C97CF44-538E-4C59-820F-4E0DAE24B365}">
      <dgm:prSet/>
      <dgm:spPr/>
      <dgm:t>
        <a:bodyPr/>
        <a:lstStyle/>
        <a:p>
          <a:endParaRPr lang="en-US"/>
        </a:p>
      </dgm:t>
    </dgm:pt>
    <dgm:pt modelId="{F4C37B33-5E1D-4666-B4E4-9902125F785E}">
      <dgm:prSet custT="1"/>
      <dgm:spPr/>
      <dgm:t>
        <a:bodyPr/>
        <a:lstStyle/>
        <a:p>
          <a:r>
            <a:rPr lang="en-US" sz="1600" b="1" dirty="0" smtClean="0"/>
            <a:t>Does </a:t>
          </a:r>
          <a:r>
            <a:rPr lang="en-US" sz="1600" b="1" dirty="0"/>
            <a:t>not apply to new levee </a:t>
          </a:r>
          <a:r>
            <a:rPr lang="en-US" sz="1600" b="1" dirty="0" smtClean="0"/>
            <a:t>construction.   </a:t>
          </a:r>
          <a:endParaRPr lang="en-US" sz="1600" b="1" dirty="0"/>
        </a:p>
      </dgm:t>
    </dgm:pt>
    <dgm:pt modelId="{5C72132F-F17E-42AD-8A2F-744A6B6E38AE}" type="parTrans" cxnId="{C3CFAA2C-6CD8-4318-89FF-48B92761FB96}">
      <dgm:prSet/>
      <dgm:spPr/>
      <dgm:t>
        <a:bodyPr/>
        <a:lstStyle/>
        <a:p>
          <a:endParaRPr lang="en-US"/>
        </a:p>
      </dgm:t>
    </dgm:pt>
    <dgm:pt modelId="{FBFAC5A7-86C2-49A3-8A98-CD7154C972A3}" type="sibTrans" cxnId="{C3CFAA2C-6CD8-4318-89FF-48B92761FB96}">
      <dgm:prSet/>
      <dgm:spPr/>
      <dgm:t>
        <a:bodyPr/>
        <a:lstStyle/>
        <a:p>
          <a:endParaRPr lang="en-US"/>
        </a:p>
      </dgm:t>
    </dgm:pt>
    <dgm:pt modelId="{B88BB865-A78B-4410-869E-3E07852CFA0E}">
      <dgm:prSet custT="1"/>
      <dgm:spPr/>
      <dgm:t>
        <a:bodyPr/>
        <a:lstStyle/>
        <a:p>
          <a:r>
            <a:rPr lang="en-US" sz="1600" b="1" dirty="0" smtClean="0"/>
            <a:t>Develop </a:t>
          </a:r>
          <a:r>
            <a:rPr lang="en-US" sz="1600" b="1" dirty="0" smtClean="0"/>
            <a:t>a </a:t>
          </a:r>
          <a:r>
            <a:rPr lang="en-US" sz="1600" b="1" dirty="0"/>
            <a:t>‘</a:t>
          </a:r>
          <a:r>
            <a:rPr lang="en-US" sz="1600" b="1" dirty="0" smtClean="0"/>
            <a:t>template’ </a:t>
          </a:r>
          <a:r>
            <a:rPr lang="en-US" sz="1600" b="1" dirty="0"/>
            <a:t>or </a:t>
          </a:r>
          <a:r>
            <a:rPr lang="en-US" sz="1600" b="1" dirty="0" smtClean="0"/>
            <a:t>‘guidebook</a:t>
          </a:r>
          <a:r>
            <a:rPr lang="en-US" sz="1600" b="1" dirty="0"/>
            <a:t>’ </a:t>
          </a:r>
          <a:r>
            <a:rPr lang="en-US" sz="1600" b="1" dirty="0" smtClean="0"/>
            <a:t>approach to </a:t>
          </a:r>
          <a:r>
            <a:rPr lang="en-US" sz="1600" b="1" dirty="0"/>
            <a:t>streamline </a:t>
          </a:r>
          <a:r>
            <a:rPr lang="en-US" sz="1600" b="1" dirty="0" smtClean="0"/>
            <a:t>project implementation.</a:t>
          </a:r>
          <a:endParaRPr lang="en-US" sz="1600" b="1" dirty="0"/>
        </a:p>
      </dgm:t>
    </dgm:pt>
    <dgm:pt modelId="{618A105B-7F2F-4695-83E2-0559D55F232E}" type="parTrans" cxnId="{17989DE2-5A4A-4D59-9612-A8A51B1F97A6}">
      <dgm:prSet/>
      <dgm:spPr/>
      <dgm:t>
        <a:bodyPr/>
        <a:lstStyle/>
        <a:p>
          <a:endParaRPr lang="en-US"/>
        </a:p>
      </dgm:t>
    </dgm:pt>
    <dgm:pt modelId="{A9DBFCDD-DE45-4255-BA85-D46DD6131FD5}" type="sibTrans" cxnId="{17989DE2-5A4A-4D59-9612-A8A51B1F97A6}">
      <dgm:prSet/>
      <dgm:spPr/>
      <dgm:t>
        <a:bodyPr/>
        <a:lstStyle/>
        <a:p>
          <a:endParaRPr lang="en-US"/>
        </a:p>
      </dgm:t>
    </dgm:pt>
    <dgm:pt modelId="{21CACE1F-B059-44FB-B23F-7E50C38A9280}">
      <dgm:prSet custT="1"/>
      <dgm:spPr/>
      <dgm:t>
        <a:bodyPr/>
        <a:lstStyle/>
        <a:p>
          <a:r>
            <a:rPr lang="en-US" sz="1600" b="1" dirty="0" smtClean="0"/>
            <a:t>Will not define </a:t>
          </a:r>
          <a:r>
            <a:rPr lang="en-US" sz="1600" b="1" dirty="0"/>
            <a:t>a specific level of </a:t>
          </a:r>
          <a:r>
            <a:rPr lang="en-US" sz="1600" b="1" dirty="0" smtClean="0"/>
            <a:t>protection </a:t>
          </a:r>
          <a:r>
            <a:rPr lang="en-US" sz="1600" b="1" dirty="0"/>
            <a:t>for rural </a:t>
          </a:r>
          <a:r>
            <a:rPr lang="en-US" sz="1600" b="1" dirty="0" smtClean="0"/>
            <a:t>levees, and will not change Title 23 or USACE 408 requirements. </a:t>
          </a:r>
          <a:endParaRPr lang="en-US" sz="1600" b="1" dirty="0"/>
        </a:p>
      </dgm:t>
    </dgm:pt>
    <dgm:pt modelId="{5BE36373-B2F6-4EC9-A203-61D2B1358CCE}" type="parTrans" cxnId="{D1326016-028F-4BD7-AE1F-D0EE00F8BAA3}">
      <dgm:prSet/>
      <dgm:spPr/>
      <dgm:t>
        <a:bodyPr/>
        <a:lstStyle/>
        <a:p>
          <a:endParaRPr lang="en-US"/>
        </a:p>
      </dgm:t>
    </dgm:pt>
    <dgm:pt modelId="{4F1047D2-A722-4B97-ADFA-59371AD8790A}" type="sibTrans" cxnId="{D1326016-028F-4BD7-AE1F-D0EE00F8BAA3}">
      <dgm:prSet/>
      <dgm:spPr/>
      <dgm:t>
        <a:bodyPr/>
        <a:lstStyle/>
        <a:p>
          <a:endParaRPr lang="en-US"/>
        </a:p>
      </dgm:t>
    </dgm:pt>
    <dgm:pt modelId="{07B1D33F-A3A3-4832-AC8D-21D7525F4DFA}">
      <dgm:prSet custT="1"/>
      <dgm:spPr/>
      <dgm:t>
        <a:bodyPr/>
        <a:lstStyle/>
        <a:p>
          <a:r>
            <a:rPr lang="en-US" sz="1600" b="1" dirty="0" smtClean="0"/>
            <a:t>Reduce </a:t>
          </a:r>
          <a:r>
            <a:rPr lang="en-US" sz="1600" b="1" dirty="0"/>
            <a:t>site specific flood risk at </a:t>
          </a:r>
          <a:r>
            <a:rPr lang="en-US" sz="1600" b="1" dirty="0" smtClean="0"/>
            <a:t>critical </a:t>
          </a:r>
          <a:r>
            <a:rPr lang="en-US" sz="1600" b="1" dirty="0"/>
            <a:t>locations.</a:t>
          </a:r>
        </a:p>
      </dgm:t>
    </dgm:pt>
    <dgm:pt modelId="{D2EE10B5-B35C-4739-B4B2-C2F2F3BAD53A}" type="parTrans" cxnId="{BF4853B3-5228-4F5C-B2EE-1AA6B43067F7}">
      <dgm:prSet/>
      <dgm:spPr/>
      <dgm:t>
        <a:bodyPr/>
        <a:lstStyle/>
        <a:p>
          <a:endParaRPr lang="en-US"/>
        </a:p>
      </dgm:t>
    </dgm:pt>
    <dgm:pt modelId="{BE63259A-31F2-4375-A989-2495F7A70C94}" type="sibTrans" cxnId="{BF4853B3-5228-4F5C-B2EE-1AA6B43067F7}">
      <dgm:prSet/>
      <dgm:spPr/>
      <dgm:t>
        <a:bodyPr/>
        <a:lstStyle/>
        <a:p>
          <a:endParaRPr lang="en-US"/>
        </a:p>
      </dgm:t>
    </dgm:pt>
    <dgm:pt modelId="{D0426F7C-9182-4B38-BAE3-8D818F185DC6}" type="pres">
      <dgm:prSet presAssocID="{302C986B-3BFE-46D2-91CD-B607EDEB3E25}" presName="Name0" presStyleCnt="0">
        <dgm:presLayoutVars>
          <dgm:chMax val="7"/>
          <dgm:chPref val="7"/>
          <dgm:dir/>
        </dgm:presLayoutVars>
      </dgm:prSet>
      <dgm:spPr/>
      <dgm:t>
        <a:bodyPr/>
        <a:lstStyle/>
        <a:p>
          <a:endParaRPr lang="en-US"/>
        </a:p>
      </dgm:t>
    </dgm:pt>
    <dgm:pt modelId="{350FDFC4-681F-40A4-B9F0-8B2FA16DBA55}" type="pres">
      <dgm:prSet presAssocID="{302C986B-3BFE-46D2-91CD-B607EDEB3E25}" presName="Name1" presStyleCnt="0"/>
      <dgm:spPr/>
      <dgm:t>
        <a:bodyPr/>
        <a:lstStyle/>
        <a:p>
          <a:endParaRPr lang="en-US"/>
        </a:p>
      </dgm:t>
    </dgm:pt>
    <dgm:pt modelId="{DA88B844-463C-4890-9AB6-B50444EC0DC5}" type="pres">
      <dgm:prSet presAssocID="{302C986B-3BFE-46D2-91CD-B607EDEB3E25}" presName="cycle" presStyleCnt="0"/>
      <dgm:spPr/>
      <dgm:t>
        <a:bodyPr/>
        <a:lstStyle/>
        <a:p>
          <a:endParaRPr lang="en-US"/>
        </a:p>
      </dgm:t>
    </dgm:pt>
    <dgm:pt modelId="{729A69B3-F2DA-44D0-919A-A8D53F1C2D39}" type="pres">
      <dgm:prSet presAssocID="{302C986B-3BFE-46D2-91CD-B607EDEB3E25}" presName="srcNode" presStyleLbl="node1" presStyleIdx="0" presStyleCnt="5"/>
      <dgm:spPr/>
      <dgm:t>
        <a:bodyPr/>
        <a:lstStyle/>
        <a:p>
          <a:endParaRPr lang="en-US"/>
        </a:p>
      </dgm:t>
    </dgm:pt>
    <dgm:pt modelId="{9C342BDD-3686-451D-AB47-895F962603B2}" type="pres">
      <dgm:prSet presAssocID="{302C986B-3BFE-46D2-91CD-B607EDEB3E25}" presName="conn" presStyleLbl="parChTrans1D2" presStyleIdx="0" presStyleCnt="1"/>
      <dgm:spPr/>
      <dgm:t>
        <a:bodyPr/>
        <a:lstStyle/>
        <a:p>
          <a:endParaRPr lang="en-US"/>
        </a:p>
      </dgm:t>
    </dgm:pt>
    <dgm:pt modelId="{C3B8A2CD-D3EB-4799-8E3D-33A1CF804CB7}" type="pres">
      <dgm:prSet presAssocID="{302C986B-3BFE-46D2-91CD-B607EDEB3E25}" presName="extraNode" presStyleLbl="node1" presStyleIdx="0" presStyleCnt="5"/>
      <dgm:spPr/>
      <dgm:t>
        <a:bodyPr/>
        <a:lstStyle/>
        <a:p>
          <a:endParaRPr lang="en-US"/>
        </a:p>
      </dgm:t>
    </dgm:pt>
    <dgm:pt modelId="{0CE45E3F-6E8E-48EE-8EF3-3907A6D7F9DB}" type="pres">
      <dgm:prSet presAssocID="{302C986B-3BFE-46D2-91CD-B607EDEB3E25}" presName="dstNode" presStyleLbl="node1" presStyleIdx="0" presStyleCnt="5"/>
      <dgm:spPr/>
      <dgm:t>
        <a:bodyPr/>
        <a:lstStyle/>
        <a:p>
          <a:endParaRPr lang="en-US"/>
        </a:p>
      </dgm:t>
    </dgm:pt>
    <dgm:pt modelId="{63D68719-C0FF-4635-ADC0-FCE645C26774}" type="pres">
      <dgm:prSet presAssocID="{71CC9D05-0F7C-47C3-A1AE-74F6457FE635}" presName="text_1" presStyleLbl="node1" presStyleIdx="0" presStyleCnt="5">
        <dgm:presLayoutVars>
          <dgm:bulletEnabled val="1"/>
        </dgm:presLayoutVars>
      </dgm:prSet>
      <dgm:spPr/>
      <dgm:t>
        <a:bodyPr/>
        <a:lstStyle/>
        <a:p>
          <a:endParaRPr lang="en-US"/>
        </a:p>
      </dgm:t>
    </dgm:pt>
    <dgm:pt modelId="{0C145B38-8DF2-4F0E-A77B-4D9D90433E1D}" type="pres">
      <dgm:prSet presAssocID="{71CC9D05-0F7C-47C3-A1AE-74F6457FE635}" presName="accent_1" presStyleCnt="0"/>
      <dgm:spPr/>
      <dgm:t>
        <a:bodyPr/>
        <a:lstStyle/>
        <a:p>
          <a:endParaRPr lang="en-US"/>
        </a:p>
      </dgm:t>
    </dgm:pt>
    <dgm:pt modelId="{71EE038F-1943-4DE2-875D-EE917C303AF0}" type="pres">
      <dgm:prSet presAssocID="{71CC9D05-0F7C-47C3-A1AE-74F6457FE635}" presName="accentRepeatNode" presStyleLbl="solidFgAcc1" presStyleIdx="0" presStyleCnt="5"/>
      <dgm:spPr/>
      <dgm:t>
        <a:bodyPr/>
        <a:lstStyle/>
        <a:p>
          <a:endParaRPr lang="en-US"/>
        </a:p>
      </dgm:t>
    </dgm:pt>
    <dgm:pt modelId="{C740C50E-8BE9-45B6-AD8C-0CB8E7710B65}" type="pres">
      <dgm:prSet presAssocID="{F4C37B33-5E1D-4666-B4E4-9902125F785E}" presName="text_2" presStyleLbl="node1" presStyleIdx="1" presStyleCnt="5">
        <dgm:presLayoutVars>
          <dgm:bulletEnabled val="1"/>
        </dgm:presLayoutVars>
      </dgm:prSet>
      <dgm:spPr/>
      <dgm:t>
        <a:bodyPr/>
        <a:lstStyle/>
        <a:p>
          <a:endParaRPr lang="en-US"/>
        </a:p>
      </dgm:t>
    </dgm:pt>
    <dgm:pt modelId="{C98EE604-AB3B-4138-8B9A-C297CB6212A8}" type="pres">
      <dgm:prSet presAssocID="{F4C37B33-5E1D-4666-B4E4-9902125F785E}" presName="accent_2" presStyleCnt="0"/>
      <dgm:spPr/>
      <dgm:t>
        <a:bodyPr/>
        <a:lstStyle/>
        <a:p>
          <a:endParaRPr lang="en-US"/>
        </a:p>
      </dgm:t>
    </dgm:pt>
    <dgm:pt modelId="{5DF44102-DD22-45EC-8817-90D9ABBE076D}" type="pres">
      <dgm:prSet presAssocID="{F4C37B33-5E1D-4666-B4E4-9902125F785E}" presName="accentRepeatNode" presStyleLbl="solidFgAcc1" presStyleIdx="1" presStyleCnt="5"/>
      <dgm:spPr/>
      <dgm:t>
        <a:bodyPr/>
        <a:lstStyle/>
        <a:p>
          <a:endParaRPr lang="en-US"/>
        </a:p>
      </dgm:t>
    </dgm:pt>
    <dgm:pt modelId="{D6D5008C-A539-48E4-9068-F3BD4BCF3730}" type="pres">
      <dgm:prSet presAssocID="{B88BB865-A78B-4410-869E-3E07852CFA0E}" presName="text_3" presStyleLbl="node1" presStyleIdx="2" presStyleCnt="5" custScaleY="110713">
        <dgm:presLayoutVars>
          <dgm:bulletEnabled val="1"/>
        </dgm:presLayoutVars>
      </dgm:prSet>
      <dgm:spPr/>
      <dgm:t>
        <a:bodyPr/>
        <a:lstStyle/>
        <a:p>
          <a:endParaRPr lang="en-US"/>
        </a:p>
      </dgm:t>
    </dgm:pt>
    <dgm:pt modelId="{85F8146D-4E2D-400C-8AA5-D0FE18FEBDD1}" type="pres">
      <dgm:prSet presAssocID="{B88BB865-A78B-4410-869E-3E07852CFA0E}" presName="accent_3" presStyleCnt="0"/>
      <dgm:spPr/>
      <dgm:t>
        <a:bodyPr/>
        <a:lstStyle/>
        <a:p>
          <a:endParaRPr lang="en-US"/>
        </a:p>
      </dgm:t>
    </dgm:pt>
    <dgm:pt modelId="{308FBDBE-4A55-42B5-83CC-FEAD92BEDC4B}" type="pres">
      <dgm:prSet presAssocID="{B88BB865-A78B-4410-869E-3E07852CFA0E}" presName="accentRepeatNode" presStyleLbl="solidFgAcc1" presStyleIdx="2" presStyleCnt="5"/>
      <dgm:spPr/>
      <dgm:t>
        <a:bodyPr/>
        <a:lstStyle/>
        <a:p>
          <a:endParaRPr lang="en-US"/>
        </a:p>
      </dgm:t>
    </dgm:pt>
    <dgm:pt modelId="{99E8699E-5C76-4C8C-9EEA-27BEB0E426AA}" type="pres">
      <dgm:prSet presAssocID="{21CACE1F-B059-44FB-B23F-7E50C38A9280}" presName="text_4" presStyleLbl="node1" presStyleIdx="3" presStyleCnt="5">
        <dgm:presLayoutVars>
          <dgm:bulletEnabled val="1"/>
        </dgm:presLayoutVars>
      </dgm:prSet>
      <dgm:spPr/>
      <dgm:t>
        <a:bodyPr/>
        <a:lstStyle/>
        <a:p>
          <a:endParaRPr lang="en-US"/>
        </a:p>
      </dgm:t>
    </dgm:pt>
    <dgm:pt modelId="{816ABAA2-0087-47C3-A67B-FB1B8415B947}" type="pres">
      <dgm:prSet presAssocID="{21CACE1F-B059-44FB-B23F-7E50C38A9280}" presName="accent_4" presStyleCnt="0"/>
      <dgm:spPr/>
      <dgm:t>
        <a:bodyPr/>
        <a:lstStyle/>
        <a:p>
          <a:endParaRPr lang="en-US"/>
        </a:p>
      </dgm:t>
    </dgm:pt>
    <dgm:pt modelId="{88EE3D0A-3CBE-4717-999A-3D9C3082F53D}" type="pres">
      <dgm:prSet presAssocID="{21CACE1F-B059-44FB-B23F-7E50C38A9280}" presName="accentRepeatNode" presStyleLbl="solidFgAcc1" presStyleIdx="3" presStyleCnt="5"/>
      <dgm:spPr/>
      <dgm:t>
        <a:bodyPr/>
        <a:lstStyle/>
        <a:p>
          <a:endParaRPr lang="en-US"/>
        </a:p>
      </dgm:t>
    </dgm:pt>
    <dgm:pt modelId="{24C40FBB-867A-4F25-BADD-2680CA579090}" type="pres">
      <dgm:prSet presAssocID="{07B1D33F-A3A3-4832-AC8D-21D7525F4DFA}" presName="text_5" presStyleLbl="node1" presStyleIdx="4" presStyleCnt="5">
        <dgm:presLayoutVars>
          <dgm:bulletEnabled val="1"/>
        </dgm:presLayoutVars>
      </dgm:prSet>
      <dgm:spPr/>
      <dgm:t>
        <a:bodyPr/>
        <a:lstStyle/>
        <a:p>
          <a:endParaRPr lang="en-US"/>
        </a:p>
      </dgm:t>
    </dgm:pt>
    <dgm:pt modelId="{6A0C5F31-9102-42AE-A475-C9E1831824C7}" type="pres">
      <dgm:prSet presAssocID="{07B1D33F-A3A3-4832-AC8D-21D7525F4DFA}" presName="accent_5" presStyleCnt="0"/>
      <dgm:spPr/>
    </dgm:pt>
    <dgm:pt modelId="{31FB83DE-8315-41D9-B76F-60B0805ACD3A}" type="pres">
      <dgm:prSet presAssocID="{07B1D33F-A3A3-4832-AC8D-21D7525F4DFA}" presName="accentRepeatNode" presStyleLbl="solidFgAcc1" presStyleIdx="4" presStyleCnt="5"/>
      <dgm:spPr/>
      <dgm:t>
        <a:bodyPr/>
        <a:lstStyle/>
        <a:p>
          <a:endParaRPr lang="en-US"/>
        </a:p>
      </dgm:t>
    </dgm:pt>
  </dgm:ptLst>
  <dgm:cxnLst>
    <dgm:cxn modelId="{C3CFAA2C-6CD8-4318-89FF-48B92761FB96}" srcId="{302C986B-3BFE-46D2-91CD-B607EDEB3E25}" destId="{F4C37B33-5E1D-4666-B4E4-9902125F785E}" srcOrd="1" destOrd="0" parTransId="{5C72132F-F17E-42AD-8A2F-744A6B6E38AE}" sibTransId="{FBFAC5A7-86C2-49A3-8A98-CD7154C972A3}"/>
    <dgm:cxn modelId="{510256D8-B197-4338-B976-5515E5CD9D97}" type="presOf" srcId="{772B9FF2-C6FB-4E4C-98F0-24E569E85436}" destId="{9C342BDD-3686-451D-AB47-895F962603B2}" srcOrd="0" destOrd="0" presId="urn:microsoft.com/office/officeart/2008/layout/VerticalCurvedList"/>
    <dgm:cxn modelId="{B63DF474-C1E5-4F47-9938-A4E6A3B1D228}" type="presOf" srcId="{07B1D33F-A3A3-4832-AC8D-21D7525F4DFA}" destId="{24C40FBB-867A-4F25-BADD-2680CA579090}" srcOrd="0" destOrd="0" presId="urn:microsoft.com/office/officeart/2008/layout/VerticalCurvedList"/>
    <dgm:cxn modelId="{BF1CB49F-39C8-4873-A69D-35511DE471BA}" type="presOf" srcId="{302C986B-3BFE-46D2-91CD-B607EDEB3E25}" destId="{D0426F7C-9182-4B38-BAE3-8D818F185DC6}" srcOrd="0" destOrd="0" presId="urn:microsoft.com/office/officeart/2008/layout/VerticalCurvedList"/>
    <dgm:cxn modelId="{CA31268A-FD16-4420-99FB-4FB6685D3BBB}" type="presOf" srcId="{21CACE1F-B059-44FB-B23F-7E50C38A9280}" destId="{99E8699E-5C76-4C8C-9EEA-27BEB0E426AA}" srcOrd="0" destOrd="0" presId="urn:microsoft.com/office/officeart/2008/layout/VerticalCurvedList"/>
    <dgm:cxn modelId="{BF4853B3-5228-4F5C-B2EE-1AA6B43067F7}" srcId="{302C986B-3BFE-46D2-91CD-B607EDEB3E25}" destId="{07B1D33F-A3A3-4832-AC8D-21D7525F4DFA}" srcOrd="4" destOrd="0" parTransId="{D2EE10B5-B35C-4739-B4B2-C2F2F3BAD53A}" sibTransId="{BE63259A-31F2-4375-A989-2495F7A70C94}"/>
    <dgm:cxn modelId="{AD268AF7-7B9B-4E2C-B803-018D0317B208}" type="presOf" srcId="{B88BB865-A78B-4410-869E-3E07852CFA0E}" destId="{D6D5008C-A539-48E4-9068-F3BD4BCF3730}" srcOrd="0" destOrd="0" presId="urn:microsoft.com/office/officeart/2008/layout/VerticalCurvedList"/>
    <dgm:cxn modelId="{E3900625-C710-439A-8FE6-27417B5943F8}" type="presOf" srcId="{F4C37B33-5E1D-4666-B4E4-9902125F785E}" destId="{C740C50E-8BE9-45B6-AD8C-0CB8E7710B65}" srcOrd="0" destOrd="0" presId="urn:microsoft.com/office/officeart/2008/layout/VerticalCurvedList"/>
    <dgm:cxn modelId="{1C97CF44-538E-4C59-820F-4E0DAE24B365}" srcId="{302C986B-3BFE-46D2-91CD-B607EDEB3E25}" destId="{71CC9D05-0F7C-47C3-A1AE-74F6457FE635}" srcOrd="0" destOrd="0" parTransId="{9575963D-1963-44B0-AAC8-C36E4786638B}" sibTransId="{772B9FF2-C6FB-4E4C-98F0-24E569E85436}"/>
    <dgm:cxn modelId="{D1326016-028F-4BD7-AE1F-D0EE00F8BAA3}" srcId="{302C986B-3BFE-46D2-91CD-B607EDEB3E25}" destId="{21CACE1F-B059-44FB-B23F-7E50C38A9280}" srcOrd="3" destOrd="0" parTransId="{5BE36373-B2F6-4EC9-A203-61D2B1358CCE}" sibTransId="{4F1047D2-A722-4B97-ADFA-59371AD8790A}"/>
    <dgm:cxn modelId="{17989DE2-5A4A-4D59-9612-A8A51B1F97A6}" srcId="{302C986B-3BFE-46D2-91CD-B607EDEB3E25}" destId="{B88BB865-A78B-4410-869E-3E07852CFA0E}" srcOrd="2" destOrd="0" parTransId="{618A105B-7F2F-4695-83E2-0559D55F232E}" sibTransId="{A9DBFCDD-DE45-4255-BA85-D46DD6131FD5}"/>
    <dgm:cxn modelId="{B82C87E5-E316-41C9-82AA-08E26897A6DC}" type="presOf" srcId="{71CC9D05-0F7C-47C3-A1AE-74F6457FE635}" destId="{63D68719-C0FF-4635-ADC0-FCE645C26774}" srcOrd="0" destOrd="0" presId="urn:microsoft.com/office/officeart/2008/layout/VerticalCurvedList"/>
    <dgm:cxn modelId="{CC62F938-D790-4557-994E-D5D67AB7D5E8}" type="presParOf" srcId="{D0426F7C-9182-4B38-BAE3-8D818F185DC6}" destId="{350FDFC4-681F-40A4-B9F0-8B2FA16DBA55}" srcOrd="0" destOrd="0" presId="urn:microsoft.com/office/officeart/2008/layout/VerticalCurvedList"/>
    <dgm:cxn modelId="{F860D5F0-A20E-478B-A61D-3C57B103C270}" type="presParOf" srcId="{350FDFC4-681F-40A4-B9F0-8B2FA16DBA55}" destId="{DA88B844-463C-4890-9AB6-B50444EC0DC5}" srcOrd="0" destOrd="0" presId="urn:microsoft.com/office/officeart/2008/layout/VerticalCurvedList"/>
    <dgm:cxn modelId="{08B453B4-BB4E-45FD-B0D1-4AD9ECF77DC7}" type="presParOf" srcId="{DA88B844-463C-4890-9AB6-B50444EC0DC5}" destId="{729A69B3-F2DA-44D0-919A-A8D53F1C2D39}" srcOrd="0" destOrd="0" presId="urn:microsoft.com/office/officeart/2008/layout/VerticalCurvedList"/>
    <dgm:cxn modelId="{9ABF7A3F-9A14-4467-97F4-9ADAD87D4C97}" type="presParOf" srcId="{DA88B844-463C-4890-9AB6-B50444EC0DC5}" destId="{9C342BDD-3686-451D-AB47-895F962603B2}" srcOrd="1" destOrd="0" presId="urn:microsoft.com/office/officeart/2008/layout/VerticalCurvedList"/>
    <dgm:cxn modelId="{2C85F65C-072F-4466-BB9B-EE1CD1113E3C}" type="presParOf" srcId="{DA88B844-463C-4890-9AB6-B50444EC0DC5}" destId="{C3B8A2CD-D3EB-4799-8E3D-33A1CF804CB7}" srcOrd="2" destOrd="0" presId="urn:microsoft.com/office/officeart/2008/layout/VerticalCurvedList"/>
    <dgm:cxn modelId="{E1430ADD-0E1A-409A-AC59-04E3EB5080C8}" type="presParOf" srcId="{DA88B844-463C-4890-9AB6-B50444EC0DC5}" destId="{0CE45E3F-6E8E-48EE-8EF3-3907A6D7F9DB}" srcOrd="3" destOrd="0" presId="urn:microsoft.com/office/officeart/2008/layout/VerticalCurvedList"/>
    <dgm:cxn modelId="{4BC24A52-BB7E-4B31-9DF2-2A1CCD57FD49}" type="presParOf" srcId="{350FDFC4-681F-40A4-B9F0-8B2FA16DBA55}" destId="{63D68719-C0FF-4635-ADC0-FCE645C26774}" srcOrd="1" destOrd="0" presId="urn:microsoft.com/office/officeart/2008/layout/VerticalCurvedList"/>
    <dgm:cxn modelId="{B92AEDEA-A7C5-452D-B721-8CEEE4BB5367}" type="presParOf" srcId="{350FDFC4-681F-40A4-B9F0-8B2FA16DBA55}" destId="{0C145B38-8DF2-4F0E-A77B-4D9D90433E1D}" srcOrd="2" destOrd="0" presId="urn:microsoft.com/office/officeart/2008/layout/VerticalCurvedList"/>
    <dgm:cxn modelId="{24AEFB8C-4B66-4306-AB28-F54147AF87C0}" type="presParOf" srcId="{0C145B38-8DF2-4F0E-A77B-4D9D90433E1D}" destId="{71EE038F-1943-4DE2-875D-EE917C303AF0}" srcOrd="0" destOrd="0" presId="urn:microsoft.com/office/officeart/2008/layout/VerticalCurvedList"/>
    <dgm:cxn modelId="{DC369D4F-C94D-4883-84F8-0E3094A9C46E}" type="presParOf" srcId="{350FDFC4-681F-40A4-B9F0-8B2FA16DBA55}" destId="{C740C50E-8BE9-45B6-AD8C-0CB8E7710B65}" srcOrd="3" destOrd="0" presId="urn:microsoft.com/office/officeart/2008/layout/VerticalCurvedList"/>
    <dgm:cxn modelId="{93762FD7-032D-4E1E-A9EE-C6F2ED1CFBDD}" type="presParOf" srcId="{350FDFC4-681F-40A4-B9F0-8B2FA16DBA55}" destId="{C98EE604-AB3B-4138-8B9A-C297CB6212A8}" srcOrd="4" destOrd="0" presId="urn:microsoft.com/office/officeart/2008/layout/VerticalCurvedList"/>
    <dgm:cxn modelId="{F47FEC26-E530-4ABB-B07E-BE853487F7A6}" type="presParOf" srcId="{C98EE604-AB3B-4138-8B9A-C297CB6212A8}" destId="{5DF44102-DD22-45EC-8817-90D9ABBE076D}" srcOrd="0" destOrd="0" presId="urn:microsoft.com/office/officeart/2008/layout/VerticalCurvedList"/>
    <dgm:cxn modelId="{F619E845-4A2D-4F5D-8E05-B07EFB49AEC7}" type="presParOf" srcId="{350FDFC4-681F-40A4-B9F0-8B2FA16DBA55}" destId="{D6D5008C-A539-48E4-9068-F3BD4BCF3730}" srcOrd="5" destOrd="0" presId="urn:microsoft.com/office/officeart/2008/layout/VerticalCurvedList"/>
    <dgm:cxn modelId="{127F9762-25E9-497D-90A8-CC269AC5CAD3}" type="presParOf" srcId="{350FDFC4-681F-40A4-B9F0-8B2FA16DBA55}" destId="{85F8146D-4E2D-400C-8AA5-D0FE18FEBDD1}" srcOrd="6" destOrd="0" presId="urn:microsoft.com/office/officeart/2008/layout/VerticalCurvedList"/>
    <dgm:cxn modelId="{142FC1EB-7A61-4F02-B67B-2CD1A2657994}" type="presParOf" srcId="{85F8146D-4E2D-400C-8AA5-D0FE18FEBDD1}" destId="{308FBDBE-4A55-42B5-83CC-FEAD92BEDC4B}" srcOrd="0" destOrd="0" presId="urn:microsoft.com/office/officeart/2008/layout/VerticalCurvedList"/>
    <dgm:cxn modelId="{B862AFEC-CC0C-4A2D-A8A1-FA4F4874512C}" type="presParOf" srcId="{350FDFC4-681F-40A4-B9F0-8B2FA16DBA55}" destId="{99E8699E-5C76-4C8C-9EEA-27BEB0E426AA}" srcOrd="7" destOrd="0" presId="urn:microsoft.com/office/officeart/2008/layout/VerticalCurvedList"/>
    <dgm:cxn modelId="{0736BC35-AAA4-411F-97FD-212DEE6E6CA3}" type="presParOf" srcId="{350FDFC4-681F-40A4-B9F0-8B2FA16DBA55}" destId="{816ABAA2-0087-47C3-A67B-FB1B8415B947}" srcOrd="8" destOrd="0" presId="urn:microsoft.com/office/officeart/2008/layout/VerticalCurvedList"/>
    <dgm:cxn modelId="{C30FB20C-799D-423E-A4A1-625A0472F91E}" type="presParOf" srcId="{816ABAA2-0087-47C3-A67B-FB1B8415B947}" destId="{88EE3D0A-3CBE-4717-999A-3D9C3082F53D}" srcOrd="0" destOrd="0" presId="urn:microsoft.com/office/officeart/2008/layout/VerticalCurvedList"/>
    <dgm:cxn modelId="{150CAD21-50E5-4950-8DDB-502151D8FEA2}" type="presParOf" srcId="{350FDFC4-681F-40A4-B9F0-8B2FA16DBA55}" destId="{24C40FBB-867A-4F25-BADD-2680CA579090}" srcOrd="9" destOrd="0" presId="urn:microsoft.com/office/officeart/2008/layout/VerticalCurvedList"/>
    <dgm:cxn modelId="{07B2CC29-34F7-41AE-87BE-81D05CD11FC9}" type="presParOf" srcId="{350FDFC4-681F-40A4-B9F0-8B2FA16DBA55}" destId="{6A0C5F31-9102-42AE-A475-C9E1831824C7}" srcOrd="10" destOrd="0" presId="urn:microsoft.com/office/officeart/2008/layout/VerticalCurvedList"/>
    <dgm:cxn modelId="{3EA2CD98-1656-4EBA-A255-0AF101BEF36F}" type="presParOf" srcId="{6A0C5F31-9102-42AE-A475-C9E1831824C7}" destId="{31FB83DE-8315-41D9-B76F-60B0805ACD3A}" srcOrd="0" destOrd="0" presId="urn:microsoft.com/office/officeart/2008/layout/VerticalCurvedList"/>
  </dgm:cxnLst>
  <dgm:bg>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A080C8-DB6A-48B8-9274-E9DA9671FBFA}" type="doc">
      <dgm:prSet loTypeId="urn:microsoft.com/office/officeart/2005/8/layout/chevron2" loCatId="process" qsTypeId="urn:microsoft.com/office/officeart/2005/8/quickstyle/simple2" qsCatId="simple" csTypeId="urn:microsoft.com/office/officeart/2005/8/colors/accent4_2" csCatId="accent4" phldr="1"/>
      <dgm:spPr/>
      <dgm:t>
        <a:bodyPr/>
        <a:lstStyle/>
        <a:p>
          <a:endParaRPr lang="en-US"/>
        </a:p>
      </dgm:t>
    </dgm:pt>
    <dgm:pt modelId="{24D23BE6-DF53-43E0-A844-5EF736041958}">
      <dgm:prSet phldrT="[Text]" custT="1"/>
      <dgm:spPr/>
      <dgm:t>
        <a:bodyPr/>
        <a:lstStyle/>
        <a:p>
          <a:r>
            <a:rPr lang="en-US" sz="2400" b="1" u="none" dirty="0" smtClean="0">
              <a:solidFill>
                <a:schemeClr val="tx1"/>
              </a:solidFill>
            </a:rPr>
            <a:t>March/April</a:t>
          </a:r>
        </a:p>
        <a:p>
          <a:r>
            <a:rPr lang="en-US" sz="2400" b="1" u="none" dirty="0" smtClean="0">
              <a:solidFill>
                <a:schemeClr val="tx1"/>
              </a:solidFill>
            </a:rPr>
            <a:t>2013</a:t>
          </a:r>
          <a:endParaRPr lang="en-US" sz="2400" b="1" u="none" dirty="0">
            <a:solidFill>
              <a:schemeClr val="tx1"/>
            </a:solidFill>
          </a:endParaRPr>
        </a:p>
      </dgm:t>
    </dgm:pt>
    <dgm:pt modelId="{DBA28F3D-BE88-4A7F-83C8-2C310D680817}" type="parTrans" cxnId="{35D1966F-6EC2-4217-AF06-DC9C88952A34}">
      <dgm:prSet/>
      <dgm:spPr/>
      <dgm:t>
        <a:bodyPr/>
        <a:lstStyle/>
        <a:p>
          <a:endParaRPr lang="en-US"/>
        </a:p>
      </dgm:t>
    </dgm:pt>
    <dgm:pt modelId="{CB71960F-5DDC-4D00-BAE5-2A3E6ED3B214}" type="sibTrans" cxnId="{35D1966F-6EC2-4217-AF06-DC9C88952A34}">
      <dgm:prSet/>
      <dgm:spPr/>
      <dgm:t>
        <a:bodyPr/>
        <a:lstStyle/>
        <a:p>
          <a:endParaRPr lang="en-US"/>
        </a:p>
      </dgm:t>
    </dgm:pt>
    <dgm:pt modelId="{4CB1A827-E80C-46B0-8444-4AB9D3D0DA8E}">
      <dgm:prSet phldrT="[Text]" custT="1"/>
      <dgm:spPr/>
      <dgm:t>
        <a:bodyPr/>
        <a:lstStyle/>
        <a:p>
          <a:r>
            <a:rPr lang="en-US" sz="2400" b="1" u="none" dirty="0" smtClean="0">
              <a:solidFill>
                <a:schemeClr val="tx1"/>
              </a:solidFill>
            </a:rPr>
            <a:t>May</a:t>
          </a:r>
        </a:p>
        <a:p>
          <a:r>
            <a:rPr lang="en-US" sz="2400" b="1" u="none" dirty="0" smtClean="0">
              <a:solidFill>
                <a:schemeClr val="tx1"/>
              </a:solidFill>
            </a:rPr>
            <a:t>2013</a:t>
          </a:r>
          <a:endParaRPr lang="en-US" sz="2400" b="1" u="none" dirty="0">
            <a:solidFill>
              <a:schemeClr val="tx1"/>
            </a:solidFill>
          </a:endParaRPr>
        </a:p>
      </dgm:t>
    </dgm:pt>
    <dgm:pt modelId="{A41E6367-8D30-419A-8F33-646C3A7DB7FF}" type="parTrans" cxnId="{A167C1E9-700F-40A4-B1A3-A2EABFBB8966}">
      <dgm:prSet/>
      <dgm:spPr/>
      <dgm:t>
        <a:bodyPr/>
        <a:lstStyle/>
        <a:p>
          <a:endParaRPr lang="en-US"/>
        </a:p>
      </dgm:t>
    </dgm:pt>
    <dgm:pt modelId="{4F255409-DA06-4DBB-8743-9B510C24019F}" type="sibTrans" cxnId="{A167C1E9-700F-40A4-B1A3-A2EABFBB8966}">
      <dgm:prSet/>
      <dgm:spPr/>
      <dgm:t>
        <a:bodyPr/>
        <a:lstStyle/>
        <a:p>
          <a:endParaRPr lang="en-US"/>
        </a:p>
      </dgm:t>
    </dgm:pt>
    <dgm:pt modelId="{AC4B59E0-E25B-44E9-8E48-ABE7A13A7782}">
      <dgm:prSet phldrT="[Text]" custT="1"/>
      <dgm:spPr/>
      <dgm:t>
        <a:bodyPr/>
        <a:lstStyle/>
        <a:p>
          <a:r>
            <a:rPr lang="en-US" sz="2400" u="none" dirty="0" smtClean="0"/>
            <a:t>RLRC Workgroup </a:t>
          </a:r>
          <a:r>
            <a:rPr lang="en-US" sz="2400" u="none" dirty="0" smtClean="0"/>
            <a:t>membership, </a:t>
          </a:r>
          <a:r>
            <a:rPr lang="en-US" sz="2400" u="none" dirty="0" smtClean="0"/>
            <a:t>program structure</a:t>
          </a:r>
          <a:r>
            <a:rPr lang="en-US" sz="2400" u="none" dirty="0" smtClean="0"/>
            <a:t>, desired outcomes and </a:t>
          </a:r>
          <a:r>
            <a:rPr lang="en-US" sz="2400" u="none" dirty="0" smtClean="0"/>
            <a:t>deliverables established</a:t>
          </a:r>
          <a:endParaRPr lang="en-US" sz="2400" b="1" u="none" dirty="0"/>
        </a:p>
      </dgm:t>
    </dgm:pt>
    <dgm:pt modelId="{D8586055-8D10-4B14-8D22-1250EFE1C26F}" type="parTrans" cxnId="{DAB69BE1-4278-48EE-BE2E-FF22525AA92A}">
      <dgm:prSet/>
      <dgm:spPr/>
      <dgm:t>
        <a:bodyPr/>
        <a:lstStyle/>
        <a:p>
          <a:endParaRPr lang="en-US"/>
        </a:p>
      </dgm:t>
    </dgm:pt>
    <dgm:pt modelId="{DE892F14-8EAE-46BD-ABD6-13F67F3564FD}" type="sibTrans" cxnId="{DAB69BE1-4278-48EE-BE2E-FF22525AA92A}">
      <dgm:prSet/>
      <dgm:spPr/>
      <dgm:t>
        <a:bodyPr/>
        <a:lstStyle/>
        <a:p>
          <a:endParaRPr lang="en-US"/>
        </a:p>
      </dgm:t>
    </dgm:pt>
    <dgm:pt modelId="{99A82BDE-7FE5-4D80-9DCA-9ED977120FBA}">
      <dgm:prSet custT="1"/>
      <dgm:spPr/>
      <dgm:t>
        <a:bodyPr/>
        <a:lstStyle/>
        <a:p>
          <a:pPr>
            <a:lnSpc>
              <a:spcPct val="100000"/>
            </a:lnSpc>
            <a:spcAft>
              <a:spcPts val="1200"/>
            </a:spcAft>
          </a:pPr>
          <a:r>
            <a:rPr lang="en-US" sz="2400" dirty="0" smtClean="0"/>
            <a:t>RLRC </a:t>
          </a:r>
          <a:r>
            <a:rPr lang="en-US" sz="2400" dirty="0" err="1" smtClean="0"/>
            <a:t>workplan</a:t>
          </a:r>
          <a:r>
            <a:rPr lang="en-US" sz="2400" dirty="0" smtClean="0"/>
            <a:t> and scope defined</a:t>
          </a:r>
          <a:endParaRPr lang="en-US" sz="2400" dirty="0"/>
        </a:p>
      </dgm:t>
    </dgm:pt>
    <dgm:pt modelId="{ABF01E92-A7B2-42F3-A107-46EFE8F74204}" type="parTrans" cxnId="{31CCBFBF-AB3C-497B-A3C4-FEBD4C3FA62C}">
      <dgm:prSet/>
      <dgm:spPr/>
      <dgm:t>
        <a:bodyPr/>
        <a:lstStyle/>
        <a:p>
          <a:endParaRPr lang="en-US"/>
        </a:p>
      </dgm:t>
    </dgm:pt>
    <dgm:pt modelId="{95F7C500-DD69-4B7C-B162-56109C35EC7B}" type="sibTrans" cxnId="{31CCBFBF-AB3C-497B-A3C4-FEBD4C3FA62C}">
      <dgm:prSet/>
      <dgm:spPr/>
      <dgm:t>
        <a:bodyPr/>
        <a:lstStyle/>
        <a:p>
          <a:endParaRPr lang="en-US"/>
        </a:p>
      </dgm:t>
    </dgm:pt>
    <dgm:pt modelId="{989B2DEB-A8CE-4D4F-8132-09B88B3C2C0D}">
      <dgm:prSet custT="1"/>
      <dgm:spPr/>
      <dgm:t>
        <a:bodyPr/>
        <a:lstStyle/>
        <a:p>
          <a:pPr>
            <a:lnSpc>
              <a:spcPct val="100000"/>
            </a:lnSpc>
            <a:spcAft>
              <a:spcPts val="1200"/>
            </a:spcAft>
          </a:pPr>
          <a:r>
            <a:rPr lang="en-US" sz="2400" dirty="0" smtClean="0"/>
            <a:t>Problem </a:t>
          </a:r>
          <a:r>
            <a:rPr lang="en-US" sz="2400" dirty="0" smtClean="0"/>
            <a:t>areas and repair </a:t>
          </a:r>
          <a:r>
            <a:rPr lang="en-US" sz="2400" dirty="0" smtClean="0"/>
            <a:t>alternatives identified</a:t>
          </a:r>
          <a:endParaRPr lang="en-US" sz="2400" dirty="0"/>
        </a:p>
      </dgm:t>
    </dgm:pt>
    <dgm:pt modelId="{2ADF77F8-D7BC-4DAF-8D16-084C17D924E8}" type="parTrans" cxnId="{087A0961-F0BF-4F18-A120-5DA8D226F873}">
      <dgm:prSet/>
      <dgm:spPr/>
      <dgm:t>
        <a:bodyPr/>
        <a:lstStyle/>
        <a:p>
          <a:endParaRPr lang="en-US"/>
        </a:p>
      </dgm:t>
    </dgm:pt>
    <dgm:pt modelId="{006C888A-B1D5-46D7-ADB5-9A48842D2F9B}" type="sibTrans" cxnId="{087A0961-F0BF-4F18-A120-5DA8D226F873}">
      <dgm:prSet/>
      <dgm:spPr/>
      <dgm:t>
        <a:bodyPr/>
        <a:lstStyle/>
        <a:p>
          <a:endParaRPr lang="en-US"/>
        </a:p>
      </dgm:t>
    </dgm:pt>
    <dgm:pt modelId="{CA2C4EA6-B157-4F3B-839B-DD42FBCB9403}">
      <dgm:prSet phldrT="[Text]" custT="1"/>
      <dgm:spPr/>
      <dgm:t>
        <a:bodyPr/>
        <a:lstStyle/>
        <a:p>
          <a:pPr>
            <a:lnSpc>
              <a:spcPct val="100000"/>
            </a:lnSpc>
            <a:spcAft>
              <a:spcPts val="1200"/>
            </a:spcAft>
          </a:pPr>
          <a:r>
            <a:rPr lang="en-US" sz="2400" u="none" dirty="0" smtClean="0"/>
            <a:t>RLRC workgroup meetings 1 and 2</a:t>
          </a:r>
          <a:endParaRPr lang="en-US" sz="2400" b="1" u="none" dirty="0"/>
        </a:p>
      </dgm:t>
    </dgm:pt>
    <dgm:pt modelId="{F8F5D0B3-5149-4F0B-96C1-09C6231894A5}" type="parTrans" cxnId="{01490273-EC1D-4910-98FD-9EC260854317}">
      <dgm:prSet/>
      <dgm:spPr/>
      <dgm:t>
        <a:bodyPr/>
        <a:lstStyle/>
        <a:p>
          <a:endParaRPr lang="en-US"/>
        </a:p>
      </dgm:t>
    </dgm:pt>
    <dgm:pt modelId="{5EF4F2AC-8174-4553-A6FF-5150A1BF8B12}" type="sibTrans" cxnId="{01490273-EC1D-4910-98FD-9EC260854317}">
      <dgm:prSet/>
      <dgm:spPr/>
      <dgm:t>
        <a:bodyPr/>
        <a:lstStyle/>
        <a:p>
          <a:endParaRPr lang="en-US"/>
        </a:p>
      </dgm:t>
    </dgm:pt>
    <dgm:pt modelId="{534A0490-2198-4D46-9F7E-A169F28EEC3A}" type="pres">
      <dgm:prSet presAssocID="{66A080C8-DB6A-48B8-9274-E9DA9671FBFA}" presName="linearFlow" presStyleCnt="0">
        <dgm:presLayoutVars>
          <dgm:dir/>
          <dgm:animLvl val="lvl"/>
          <dgm:resizeHandles val="exact"/>
        </dgm:presLayoutVars>
      </dgm:prSet>
      <dgm:spPr/>
      <dgm:t>
        <a:bodyPr/>
        <a:lstStyle/>
        <a:p>
          <a:endParaRPr lang="en-US"/>
        </a:p>
      </dgm:t>
    </dgm:pt>
    <dgm:pt modelId="{94D311B2-62B3-4534-8E91-339794437805}" type="pres">
      <dgm:prSet presAssocID="{24D23BE6-DF53-43E0-A844-5EF736041958}" presName="composite" presStyleCnt="0"/>
      <dgm:spPr/>
      <dgm:t>
        <a:bodyPr/>
        <a:lstStyle/>
        <a:p>
          <a:endParaRPr lang="en-US"/>
        </a:p>
      </dgm:t>
    </dgm:pt>
    <dgm:pt modelId="{F74E6C50-FD05-4317-A1BB-022CD235C1F7}" type="pres">
      <dgm:prSet presAssocID="{24D23BE6-DF53-43E0-A844-5EF736041958}" presName="parentText" presStyleLbl="alignNode1" presStyleIdx="0" presStyleCnt="2">
        <dgm:presLayoutVars>
          <dgm:chMax val="1"/>
          <dgm:bulletEnabled val="1"/>
        </dgm:presLayoutVars>
      </dgm:prSet>
      <dgm:spPr/>
      <dgm:t>
        <a:bodyPr/>
        <a:lstStyle/>
        <a:p>
          <a:endParaRPr lang="en-US"/>
        </a:p>
      </dgm:t>
    </dgm:pt>
    <dgm:pt modelId="{F17E2AC3-D761-4042-B4E1-2C3745456060}" type="pres">
      <dgm:prSet presAssocID="{24D23BE6-DF53-43E0-A844-5EF736041958}" presName="descendantText" presStyleLbl="alignAcc1" presStyleIdx="0" presStyleCnt="2" custScaleY="98702">
        <dgm:presLayoutVars>
          <dgm:bulletEnabled val="1"/>
        </dgm:presLayoutVars>
      </dgm:prSet>
      <dgm:spPr/>
      <dgm:t>
        <a:bodyPr/>
        <a:lstStyle/>
        <a:p>
          <a:endParaRPr lang="en-US"/>
        </a:p>
      </dgm:t>
    </dgm:pt>
    <dgm:pt modelId="{838CF001-A550-4F64-93B7-07D123EB412F}" type="pres">
      <dgm:prSet presAssocID="{CB71960F-5DDC-4D00-BAE5-2A3E6ED3B214}" presName="sp" presStyleCnt="0"/>
      <dgm:spPr/>
      <dgm:t>
        <a:bodyPr/>
        <a:lstStyle/>
        <a:p>
          <a:endParaRPr lang="en-US"/>
        </a:p>
      </dgm:t>
    </dgm:pt>
    <dgm:pt modelId="{B621C30C-5E6D-41CB-946C-5F72C8FF6F05}" type="pres">
      <dgm:prSet presAssocID="{4CB1A827-E80C-46B0-8444-4AB9D3D0DA8E}" presName="composite" presStyleCnt="0"/>
      <dgm:spPr/>
      <dgm:t>
        <a:bodyPr/>
        <a:lstStyle/>
        <a:p>
          <a:endParaRPr lang="en-US"/>
        </a:p>
      </dgm:t>
    </dgm:pt>
    <dgm:pt modelId="{F09611A1-0946-45A0-A487-563F9E54B0F4}" type="pres">
      <dgm:prSet presAssocID="{4CB1A827-E80C-46B0-8444-4AB9D3D0DA8E}" presName="parentText" presStyleLbl="alignNode1" presStyleIdx="1" presStyleCnt="2">
        <dgm:presLayoutVars>
          <dgm:chMax val="1"/>
          <dgm:bulletEnabled val="1"/>
        </dgm:presLayoutVars>
      </dgm:prSet>
      <dgm:spPr/>
      <dgm:t>
        <a:bodyPr/>
        <a:lstStyle/>
        <a:p>
          <a:endParaRPr lang="en-US"/>
        </a:p>
      </dgm:t>
    </dgm:pt>
    <dgm:pt modelId="{2B3E5CF9-92F2-463A-9DAC-AA2154D0E32B}" type="pres">
      <dgm:prSet presAssocID="{4CB1A827-E80C-46B0-8444-4AB9D3D0DA8E}" presName="descendantText" presStyleLbl="alignAcc1" presStyleIdx="1" presStyleCnt="2" custScaleY="143305">
        <dgm:presLayoutVars>
          <dgm:bulletEnabled val="1"/>
        </dgm:presLayoutVars>
      </dgm:prSet>
      <dgm:spPr/>
      <dgm:t>
        <a:bodyPr/>
        <a:lstStyle/>
        <a:p>
          <a:endParaRPr lang="en-US"/>
        </a:p>
      </dgm:t>
    </dgm:pt>
  </dgm:ptLst>
  <dgm:cxnLst>
    <dgm:cxn modelId="{A167C1E9-700F-40A4-B1A3-A2EABFBB8966}" srcId="{66A080C8-DB6A-48B8-9274-E9DA9671FBFA}" destId="{4CB1A827-E80C-46B0-8444-4AB9D3D0DA8E}" srcOrd="1" destOrd="0" parTransId="{A41E6367-8D30-419A-8F33-646C3A7DB7FF}" sibTransId="{4F255409-DA06-4DBB-8743-9B510C24019F}"/>
    <dgm:cxn modelId="{E34B7880-DBF9-475D-8430-8BDA4EDD6EF2}" type="presOf" srcId="{4CB1A827-E80C-46B0-8444-4AB9D3D0DA8E}" destId="{F09611A1-0946-45A0-A487-563F9E54B0F4}" srcOrd="0" destOrd="0" presId="urn:microsoft.com/office/officeart/2005/8/layout/chevron2"/>
    <dgm:cxn modelId="{01490273-EC1D-4910-98FD-9EC260854317}" srcId="{4CB1A827-E80C-46B0-8444-4AB9D3D0DA8E}" destId="{CA2C4EA6-B157-4F3B-839B-DD42FBCB9403}" srcOrd="0" destOrd="0" parTransId="{F8F5D0B3-5149-4F0B-96C1-09C6231894A5}" sibTransId="{5EF4F2AC-8174-4553-A6FF-5150A1BF8B12}"/>
    <dgm:cxn modelId="{35D1966F-6EC2-4217-AF06-DC9C88952A34}" srcId="{66A080C8-DB6A-48B8-9274-E9DA9671FBFA}" destId="{24D23BE6-DF53-43E0-A844-5EF736041958}" srcOrd="0" destOrd="0" parTransId="{DBA28F3D-BE88-4A7F-83C8-2C310D680817}" sibTransId="{CB71960F-5DDC-4D00-BAE5-2A3E6ED3B214}"/>
    <dgm:cxn modelId="{DAB69BE1-4278-48EE-BE2E-FF22525AA92A}" srcId="{24D23BE6-DF53-43E0-A844-5EF736041958}" destId="{AC4B59E0-E25B-44E9-8E48-ABE7A13A7782}" srcOrd="0" destOrd="0" parTransId="{D8586055-8D10-4B14-8D22-1250EFE1C26F}" sibTransId="{DE892F14-8EAE-46BD-ABD6-13F67F3564FD}"/>
    <dgm:cxn modelId="{8DAD27E6-8DDF-4639-8621-3EE85376FF03}" type="presOf" srcId="{AC4B59E0-E25B-44E9-8E48-ABE7A13A7782}" destId="{F17E2AC3-D761-4042-B4E1-2C3745456060}" srcOrd="0" destOrd="0" presId="urn:microsoft.com/office/officeart/2005/8/layout/chevron2"/>
    <dgm:cxn modelId="{31CCBFBF-AB3C-497B-A3C4-FEBD4C3FA62C}" srcId="{4CB1A827-E80C-46B0-8444-4AB9D3D0DA8E}" destId="{99A82BDE-7FE5-4D80-9DCA-9ED977120FBA}" srcOrd="1" destOrd="0" parTransId="{ABF01E92-A7B2-42F3-A107-46EFE8F74204}" sibTransId="{95F7C500-DD69-4B7C-B162-56109C35EC7B}"/>
    <dgm:cxn modelId="{A216C721-C3D2-47E2-B1A6-DD64062CAB97}" type="presOf" srcId="{CA2C4EA6-B157-4F3B-839B-DD42FBCB9403}" destId="{2B3E5CF9-92F2-463A-9DAC-AA2154D0E32B}" srcOrd="0" destOrd="0" presId="urn:microsoft.com/office/officeart/2005/8/layout/chevron2"/>
    <dgm:cxn modelId="{14A4A6F2-035A-44C4-972D-574BE147A715}" type="presOf" srcId="{24D23BE6-DF53-43E0-A844-5EF736041958}" destId="{F74E6C50-FD05-4317-A1BB-022CD235C1F7}" srcOrd="0" destOrd="0" presId="urn:microsoft.com/office/officeart/2005/8/layout/chevron2"/>
    <dgm:cxn modelId="{D8464C75-8F22-43EE-A35F-507877427EA6}" type="presOf" srcId="{989B2DEB-A8CE-4D4F-8132-09B88B3C2C0D}" destId="{2B3E5CF9-92F2-463A-9DAC-AA2154D0E32B}" srcOrd="0" destOrd="2" presId="urn:microsoft.com/office/officeart/2005/8/layout/chevron2"/>
    <dgm:cxn modelId="{8E38BA69-7494-4DAE-B349-DD19AC2F5F7A}" type="presOf" srcId="{66A080C8-DB6A-48B8-9274-E9DA9671FBFA}" destId="{534A0490-2198-4D46-9F7E-A169F28EEC3A}" srcOrd="0" destOrd="0" presId="urn:microsoft.com/office/officeart/2005/8/layout/chevron2"/>
    <dgm:cxn modelId="{F63FF2A3-A7A7-410D-AE6B-7C6D2A249E4E}" type="presOf" srcId="{99A82BDE-7FE5-4D80-9DCA-9ED977120FBA}" destId="{2B3E5CF9-92F2-463A-9DAC-AA2154D0E32B}" srcOrd="0" destOrd="1" presId="urn:microsoft.com/office/officeart/2005/8/layout/chevron2"/>
    <dgm:cxn modelId="{087A0961-F0BF-4F18-A120-5DA8D226F873}" srcId="{4CB1A827-E80C-46B0-8444-4AB9D3D0DA8E}" destId="{989B2DEB-A8CE-4D4F-8132-09B88B3C2C0D}" srcOrd="2" destOrd="0" parTransId="{2ADF77F8-D7BC-4DAF-8D16-084C17D924E8}" sibTransId="{006C888A-B1D5-46D7-ADB5-9A48842D2F9B}"/>
    <dgm:cxn modelId="{A5D0260F-0B2E-4206-A39D-9DD6F6B601E2}" type="presParOf" srcId="{534A0490-2198-4D46-9F7E-A169F28EEC3A}" destId="{94D311B2-62B3-4534-8E91-339794437805}" srcOrd="0" destOrd="0" presId="urn:microsoft.com/office/officeart/2005/8/layout/chevron2"/>
    <dgm:cxn modelId="{14025A8F-9581-471A-A37F-EE6254FC5814}" type="presParOf" srcId="{94D311B2-62B3-4534-8E91-339794437805}" destId="{F74E6C50-FD05-4317-A1BB-022CD235C1F7}" srcOrd="0" destOrd="0" presId="urn:microsoft.com/office/officeart/2005/8/layout/chevron2"/>
    <dgm:cxn modelId="{7E641313-2B51-4F47-A574-F9E83A27F674}" type="presParOf" srcId="{94D311B2-62B3-4534-8E91-339794437805}" destId="{F17E2AC3-D761-4042-B4E1-2C3745456060}" srcOrd="1" destOrd="0" presId="urn:microsoft.com/office/officeart/2005/8/layout/chevron2"/>
    <dgm:cxn modelId="{15F7B5DF-A4A5-4A06-9169-819279B8DEF1}" type="presParOf" srcId="{534A0490-2198-4D46-9F7E-A169F28EEC3A}" destId="{838CF001-A550-4F64-93B7-07D123EB412F}" srcOrd="1" destOrd="0" presId="urn:microsoft.com/office/officeart/2005/8/layout/chevron2"/>
    <dgm:cxn modelId="{B5604AF4-9259-4A8B-BC1D-A4D95E47194E}" type="presParOf" srcId="{534A0490-2198-4D46-9F7E-A169F28EEC3A}" destId="{B621C30C-5E6D-41CB-946C-5F72C8FF6F05}" srcOrd="2" destOrd="0" presId="urn:microsoft.com/office/officeart/2005/8/layout/chevron2"/>
    <dgm:cxn modelId="{C624CB12-3DED-4198-B706-323835461513}" type="presParOf" srcId="{B621C30C-5E6D-41CB-946C-5F72C8FF6F05}" destId="{F09611A1-0946-45A0-A487-563F9E54B0F4}" srcOrd="0" destOrd="0" presId="urn:microsoft.com/office/officeart/2005/8/layout/chevron2"/>
    <dgm:cxn modelId="{4355943E-9F4A-4FBD-872A-EF75E3DFFF7F}" type="presParOf" srcId="{B621C30C-5E6D-41CB-946C-5F72C8FF6F05}" destId="{2B3E5CF9-92F2-463A-9DAC-AA2154D0E32B}"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A080C8-DB6A-48B8-9274-E9DA9671FBFA}" type="doc">
      <dgm:prSet loTypeId="urn:microsoft.com/office/officeart/2005/8/layout/chevron2" loCatId="process" qsTypeId="urn:microsoft.com/office/officeart/2005/8/quickstyle/simple2" qsCatId="simple" csTypeId="urn:microsoft.com/office/officeart/2005/8/colors/accent4_2" csCatId="accent4" phldr="1"/>
      <dgm:spPr/>
      <dgm:t>
        <a:bodyPr/>
        <a:lstStyle/>
        <a:p>
          <a:endParaRPr lang="en-US"/>
        </a:p>
      </dgm:t>
    </dgm:pt>
    <dgm:pt modelId="{24D23BE6-DF53-43E0-A844-5EF736041958}">
      <dgm:prSet phldrT="[Text]" custT="1"/>
      <dgm:spPr/>
      <dgm:t>
        <a:bodyPr/>
        <a:lstStyle/>
        <a:p>
          <a:pPr>
            <a:lnSpc>
              <a:spcPct val="100000"/>
            </a:lnSpc>
            <a:spcAft>
              <a:spcPts val="0"/>
            </a:spcAft>
          </a:pPr>
          <a:r>
            <a:rPr lang="en-US" sz="1800" b="1" u="none" dirty="0" smtClean="0">
              <a:solidFill>
                <a:schemeClr val="tx1"/>
              </a:solidFill>
            </a:rPr>
            <a:t>June/</a:t>
          </a:r>
        </a:p>
        <a:p>
          <a:pPr>
            <a:lnSpc>
              <a:spcPct val="100000"/>
            </a:lnSpc>
            <a:spcAft>
              <a:spcPts val="0"/>
            </a:spcAft>
          </a:pPr>
          <a:r>
            <a:rPr lang="en-US" sz="1800" b="1" u="none" dirty="0" smtClean="0">
              <a:solidFill>
                <a:schemeClr val="tx1"/>
              </a:solidFill>
            </a:rPr>
            <a:t>early July</a:t>
          </a:r>
          <a:endParaRPr lang="en-US" sz="1800" b="1" u="none" dirty="0">
            <a:solidFill>
              <a:schemeClr val="tx1"/>
            </a:solidFill>
          </a:endParaRPr>
        </a:p>
      </dgm:t>
    </dgm:pt>
    <dgm:pt modelId="{DBA28F3D-BE88-4A7F-83C8-2C310D680817}" type="parTrans" cxnId="{35D1966F-6EC2-4217-AF06-DC9C88952A34}">
      <dgm:prSet/>
      <dgm:spPr/>
      <dgm:t>
        <a:bodyPr/>
        <a:lstStyle/>
        <a:p>
          <a:endParaRPr lang="en-US"/>
        </a:p>
      </dgm:t>
    </dgm:pt>
    <dgm:pt modelId="{CB71960F-5DDC-4D00-BAE5-2A3E6ED3B214}" type="sibTrans" cxnId="{35D1966F-6EC2-4217-AF06-DC9C88952A34}">
      <dgm:prSet/>
      <dgm:spPr/>
      <dgm:t>
        <a:bodyPr/>
        <a:lstStyle/>
        <a:p>
          <a:endParaRPr lang="en-US"/>
        </a:p>
      </dgm:t>
    </dgm:pt>
    <dgm:pt modelId="{A59D850B-87EB-4A28-990B-777AEEE496A9}">
      <dgm:prSet phldrT="[Text]" custT="1"/>
      <dgm:spPr/>
      <dgm:t>
        <a:bodyPr/>
        <a:lstStyle/>
        <a:p>
          <a:r>
            <a:rPr lang="en-US" sz="2400" u="none" dirty="0" smtClean="0"/>
            <a:t>Template and </a:t>
          </a:r>
          <a:r>
            <a:rPr lang="en-US" sz="2400" u="none" dirty="0" smtClean="0"/>
            <a:t>criteria </a:t>
          </a:r>
          <a:r>
            <a:rPr lang="en-US" sz="2400" u="none" dirty="0" smtClean="0"/>
            <a:t>narrative refined</a:t>
          </a:r>
          <a:endParaRPr lang="en-US" sz="2400" b="1" u="none" dirty="0">
            <a:solidFill>
              <a:schemeClr val="tx1"/>
            </a:solidFill>
          </a:endParaRPr>
        </a:p>
      </dgm:t>
    </dgm:pt>
    <dgm:pt modelId="{9EC724B3-5C8D-4268-B538-8CBFB44A4967}" type="parTrans" cxnId="{C8DA208D-B3C9-4D8F-BF41-F88B3B26572A}">
      <dgm:prSet/>
      <dgm:spPr/>
      <dgm:t>
        <a:bodyPr/>
        <a:lstStyle/>
        <a:p>
          <a:endParaRPr lang="en-US"/>
        </a:p>
      </dgm:t>
    </dgm:pt>
    <dgm:pt modelId="{8CD05C2D-BB21-4DEC-B6D7-A381EF92D9C5}" type="sibTrans" cxnId="{C8DA208D-B3C9-4D8F-BF41-F88B3B26572A}">
      <dgm:prSet/>
      <dgm:spPr/>
      <dgm:t>
        <a:bodyPr/>
        <a:lstStyle/>
        <a:p>
          <a:endParaRPr lang="en-US"/>
        </a:p>
      </dgm:t>
    </dgm:pt>
    <dgm:pt modelId="{C4D6601A-E9A3-404C-9A1A-A0F5DBAB550F}">
      <dgm:prSet phldrT="[Text]" custT="1"/>
      <dgm:spPr/>
      <dgm:t>
        <a:bodyPr/>
        <a:lstStyle/>
        <a:p>
          <a:r>
            <a:rPr lang="en-US" sz="1800" b="1" u="none" dirty="0" smtClean="0">
              <a:solidFill>
                <a:schemeClr val="tx1"/>
              </a:solidFill>
            </a:rPr>
            <a:t>Late July</a:t>
          </a:r>
          <a:endParaRPr lang="en-US" sz="1800" b="1" u="none" dirty="0">
            <a:solidFill>
              <a:schemeClr val="tx1"/>
            </a:solidFill>
          </a:endParaRPr>
        </a:p>
      </dgm:t>
    </dgm:pt>
    <dgm:pt modelId="{A672DE13-70D6-40A6-AA28-A0F9D627C79B}" type="parTrans" cxnId="{8DC2A19B-C96A-4D40-A2AD-DD20EACDA58B}">
      <dgm:prSet/>
      <dgm:spPr/>
      <dgm:t>
        <a:bodyPr/>
        <a:lstStyle/>
        <a:p>
          <a:endParaRPr lang="en-US"/>
        </a:p>
      </dgm:t>
    </dgm:pt>
    <dgm:pt modelId="{06D23DE0-D334-4EB9-9861-3C040F0E7614}" type="sibTrans" cxnId="{8DC2A19B-C96A-4D40-A2AD-DD20EACDA58B}">
      <dgm:prSet/>
      <dgm:spPr/>
      <dgm:t>
        <a:bodyPr/>
        <a:lstStyle/>
        <a:p>
          <a:endParaRPr lang="en-US"/>
        </a:p>
      </dgm:t>
    </dgm:pt>
    <dgm:pt modelId="{34D08B69-5477-4473-8EE6-D1A56EB0075C}">
      <dgm:prSet phldrT="[Text]" custT="1"/>
      <dgm:spPr/>
      <dgm:t>
        <a:bodyPr/>
        <a:lstStyle/>
        <a:p>
          <a:r>
            <a:rPr lang="en-US" sz="2400" u="none" dirty="0" smtClean="0"/>
            <a:t>Workgroup Meeting 3 to </a:t>
          </a:r>
          <a:r>
            <a:rPr lang="en-US" sz="2400" u="none" dirty="0" smtClean="0"/>
            <a:t>refine templates and introduce </a:t>
          </a:r>
          <a:r>
            <a:rPr lang="en-US" sz="2400" u="none" dirty="0" smtClean="0"/>
            <a:t>narrative (July 31)</a:t>
          </a:r>
          <a:endParaRPr lang="en-US" sz="2400" b="1" u="none" dirty="0">
            <a:solidFill>
              <a:schemeClr val="tx1"/>
            </a:solidFill>
          </a:endParaRPr>
        </a:p>
      </dgm:t>
    </dgm:pt>
    <dgm:pt modelId="{8BD88418-1FED-4006-AD6F-8D642654AF54}" type="parTrans" cxnId="{CB38563A-6B15-4DFD-BFFD-F17E13B75666}">
      <dgm:prSet/>
      <dgm:spPr/>
      <dgm:t>
        <a:bodyPr/>
        <a:lstStyle/>
        <a:p>
          <a:endParaRPr lang="en-US"/>
        </a:p>
      </dgm:t>
    </dgm:pt>
    <dgm:pt modelId="{E723FAAE-31BC-4233-B1D1-435732FC632D}" type="sibTrans" cxnId="{CB38563A-6B15-4DFD-BFFD-F17E13B75666}">
      <dgm:prSet/>
      <dgm:spPr/>
      <dgm:t>
        <a:bodyPr/>
        <a:lstStyle/>
        <a:p>
          <a:endParaRPr lang="en-US"/>
        </a:p>
      </dgm:t>
    </dgm:pt>
    <dgm:pt modelId="{A4310111-E0E1-45A3-A99A-BF7A32BEA287}">
      <dgm:prSet phldrT="[Text]" custT="1"/>
      <dgm:spPr/>
      <dgm:t>
        <a:bodyPr/>
        <a:lstStyle/>
        <a:p>
          <a:pPr>
            <a:lnSpc>
              <a:spcPct val="100000"/>
            </a:lnSpc>
            <a:spcAft>
              <a:spcPts val="0"/>
            </a:spcAft>
          </a:pPr>
          <a:r>
            <a:rPr lang="en-US" sz="1800" b="1" u="none" dirty="0" smtClean="0">
              <a:solidFill>
                <a:schemeClr val="tx1"/>
              </a:solidFill>
            </a:rPr>
            <a:t>August/</a:t>
          </a:r>
        </a:p>
        <a:p>
          <a:pPr>
            <a:lnSpc>
              <a:spcPct val="100000"/>
            </a:lnSpc>
            <a:spcAft>
              <a:spcPts val="0"/>
            </a:spcAft>
          </a:pPr>
          <a:r>
            <a:rPr lang="en-US" sz="1800" b="1" u="none" dirty="0" smtClean="0">
              <a:solidFill>
                <a:schemeClr val="tx1"/>
              </a:solidFill>
            </a:rPr>
            <a:t>September</a:t>
          </a:r>
          <a:endParaRPr lang="en-US" sz="1800" b="1" u="none" dirty="0">
            <a:solidFill>
              <a:schemeClr val="tx1"/>
            </a:solidFill>
          </a:endParaRPr>
        </a:p>
      </dgm:t>
    </dgm:pt>
    <dgm:pt modelId="{0D47C79D-9CBA-436C-8023-F90C8607D7CD}" type="parTrans" cxnId="{5928C522-009E-4D1A-BB79-27FA76B662CA}">
      <dgm:prSet/>
      <dgm:spPr/>
      <dgm:t>
        <a:bodyPr/>
        <a:lstStyle/>
        <a:p>
          <a:endParaRPr lang="en-US"/>
        </a:p>
      </dgm:t>
    </dgm:pt>
    <dgm:pt modelId="{C1BDC562-AB5B-443F-A15F-9F882C50173D}" type="sibTrans" cxnId="{5928C522-009E-4D1A-BB79-27FA76B662CA}">
      <dgm:prSet/>
      <dgm:spPr/>
      <dgm:t>
        <a:bodyPr/>
        <a:lstStyle/>
        <a:p>
          <a:endParaRPr lang="en-US"/>
        </a:p>
      </dgm:t>
    </dgm:pt>
    <dgm:pt modelId="{F1E5600B-354B-423A-B63D-38F0895E4416}">
      <dgm:prSet phldrT="[Text]" custT="1"/>
      <dgm:spPr/>
      <dgm:t>
        <a:bodyPr/>
        <a:lstStyle/>
        <a:p>
          <a:r>
            <a:rPr lang="en-US" sz="2400" u="none" dirty="0" smtClean="0"/>
            <a:t>Workgroup Meetings 4 and 5 to complete </a:t>
          </a:r>
          <a:r>
            <a:rPr lang="en-US" sz="2400" u="none" dirty="0" smtClean="0"/>
            <a:t>criteria document with final templates, narrative, and guidance.  </a:t>
          </a:r>
          <a:endParaRPr lang="en-US" sz="2400" b="1" u="none" dirty="0">
            <a:solidFill>
              <a:schemeClr val="tx1"/>
            </a:solidFill>
          </a:endParaRPr>
        </a:p>
      </dgm:t>
    </dgm:pt>
    <dgm:pt modelId="{3DD35FD8-E7AE-41EF-8820-D5579156D5C3}" type="parTrans" cxnId="{CAE36720-42CE-422B-AD30-F2885D5B8A1D}">
      <dgm:prSet/>
      <dgm:spPr/>
      <dgm:t>
        <a:bodyPr/>
        <a:lstStyle/>
        <a:p>
          <a:endParaRPr lang="en-US"/>
        </a:p>
      </dgm:t>
    </dgm:pt>
    <dgm:pt modelId="{A4FF5C0F-D31A-4B58-9DEC-4D3DF6FFA787}" type="sibTrans" cxnId="{CAE36720-42CE-422B-AD30-F2885D5B8A1D}">
      <dgm:prSet/>
      <dgm:spPr/>
      <dgm:t>
        <a:bodyPr/>
        <a:lstStyle/>
        <a:p>
          <a:endParaRPr lang="en-US"/>
        </a:p>
      </dgm:t>
    </dgm:pt>
    <dgm:pt modelId="{BC1CED56-9E0C-45B8-A44E-79D2A63BAFC5}">
      <dgm:prSet phldrT="[Text]" custT="1"/>
      <dgm:spPr/>
      <dgm:t>
        <a:bodyPr/>
        <a:lstStyle/>
        <a:p>
          <a:r>
            <a:rPr lang="en-US" sz="2400" b="0" u="none" dirty="0" smtClean="0">
              <a:solidFill>
                <a:schemeClr val="tx1"/>
              </a:solidFill>
            </a:rPr>
            <a:t>Update to CVFPB </a:t>
          </a:r>
          <a:endParaRPr lang="en-US" sz="2400" b="0" u="none" dirty="0">
            <a:solidFill>
              <a:schemeClr val="tx1"/>
            </a:solidFill>
          </a:endParaRPr>
        </a:p>
      </dgm:t>
    </dgm:pt>
    <dgm:pt modelId="{BD109E18-5500-4E61-99FB-F98AC5404DCE}" type="parTrans" cxnId="{05506322-0B98-483D-A346-BB47E299C422}">
      <dgm:prSet/>
      <dgm:spPr/>
    </dgm:pt>
    <dgm:pt modelId="{6F8BDC23-BEB3-497D-8019-6C179CC8BD11}" type="sibTrans" cxnId="{05506322-0B98-483D-A346-BB47E299C422}">
      <dgm:prSet/>
      <dgm:spPr/>
    </dgm:pt>
    <dgm:pt modelId="{534A0490-2198-4D46-9F7E-A169F28EEC3A}" type="pres">
      <dgm:prSet presAssocID="{66A080C8-DB6A-48B8-9274-E9DA9671FBFA}" presName="linearFlow" presStyleCnt="0">
        <dgm:presLayoutVars>
          <dgm:dir/>
          <dgm:animLvl val="lvl"/>
          <dgm:resizeHandles val="exact"/>
        </dgm:presLayoutVars>
      </dgm:prSet>
      <dgm:spPr/>
      <dgm:t>
        <a:bodyPr/>
        <a:lstStyle/>
        <a:p>
          <a:endParaRPr lang="en-US"/>
        </a:p>
      </dgm:t>
    </dgm:pt>
    <dgm:pt modelId="{94D311B2-62B3-4534-8E91-339794437805}" type="pres">
      <dgm:prSet presAssocID="{24D23BE6-DF53-43E0-A844-5EF736041958}" presName="composite" presStyleCnt="0"/>
      <dgm:spPr/>
      <dgm:t>
        <a:bodyPr/>
        <a:lstStyle/>
        <a:p>
          <a:endParaRPr lang="en-US"/>
        </a:p>
      </dgm:t>
    </dgm:pt>
    <dgm:pt modelId="{F74E6C50-FD05-4317-A1BB-022CD235C1F7}" type="pres">
      <dgm:prSet presAssocID="{24D23BE6-DF53-43E0-A844-5EF736041958}" presName="parentText" presStyleLbl="alignNode1" presStyleIdx="0" presStyleCnt="3">
        <dgm:presLayoutVars>
          <dgm:chMax val="1"/>
          <dgm:bulletEnabled val="1"/>
        </dgm:presLayoutVars>
      </dgm:prSet>
      <dgm:spPr/>
      <dgm:t>
        <a:bodyPr/>
        <a:lstStyle/>
        <a:p>
          <a:endParaRPr lang="en-US"/>
        </a:p>
      </dgm:t>
    </dgm:pt>
    <dgm:pt modelId="{F17E2AC3-D761-4042-B4E1-2C3745456060}" type="pres">
      <dgm:prSet presAssocID="{24D23BE6-DF53-43E0-A844-5EF736041958}" presName="descendantText" presStyleLbl="alignAcc1" presStyleIdx="0" presStyleCnt="3" custScaleY="102665">
        <dgm:presLayoutVars>
          <dgm:bulletEnabled val="1"/>
        </dgm:presLayoutVars>
      </dgm:prSet>
      <dgm:spPr/>
      <dgm:t>
        <a:bodyPr/>
        <a:lstStyle/>
        <a:p>
          <a:endParaRPr lang="en-US"/>
        </a:p>
      </dgm:t>
    </dgm:pt>
    <dgm:pt modelId="{838CF001-A550-4F64-93B7-07D123EB412F}" type="pres">
      <dgm:prSet presAssocID="{CB71960F-5DDC-4D00-BAE5-2A3E6ED3B214}" presName="sp" presStyleCnt="0"/>
      <dgm:spPr/>
      <dgm:t>
        <a:bodyPr/>
        <a:lstStyle/>
        <a:p>
          <a:endParaRPr lang="en-US"/>
        </a:p>
      </dgm:t>
    </dgm:pt>
    <dgm:pt modelId="{A7DB6ADF-2739-4EC3-B0A5-8033EAB9CB6F}" type="pres">
      <dgm:prSet presAssocID="{C4D6601A-E9A3-404C-9A1A-A0F5DBAB550F}" presName="composite" presStyleCnt="0"/>
      <dgm:spPr/>
    </dgm:pt>
    <dgm:pt modelId="{4678C533-2266-4F36-9C93-2E1569E2E7B7}" type="pres">
      <dgm:prSet presAssocID="{C4D6601A-E9A3-404C-9A1A-A0F5DBAB550F}" presName="parentText" presStyleLbl="alignNode1" presStyleIdx="1" presStyleCnt="3">
        <dgm:presLayoutVars>
          <dgm:chMax val="1"/>
          <dgm:bulletEnabled val="1"/>
        </dgm:presLayoutVars>
      </dgm:prSet>
      <dgm:spPr/>
      <dgm:t>
        <a:bodyPr/>
        <a:lstStyle/>
        <a:p>
          <a:endParaRPr lang="en-US"/>
        </a:p>
      </dgm:t>
    </dgm:pt>
    <dgm:pt modelId="{C7B5E6F6-F59D-4A2F-9514-8A385B8A5809}" type="pres">
      <dgm:prSet presAssocID="{C4D6601A-E9A3-404C-9A1A-A0F5DBAB550F}" presName="descendantText" presStyleLbl="alignAcc1" presStyleIdx="1" presStyleCnt="3">
        <dgm:presLayoutVars>
          <dgm:bulletEnabled val="1"/>
        </dgm:presLayoutVars>
      </dgm:prSet>
      <dgm:spPr/>
      <dgm:t>
        <a:bodyPr/>
        <a:lstStyle/>
        <a:p>
          <a:endParaRPr lang="en-US"/>
        </a:p>
      </dgm:t>
    </dgm:pt>
    <dgm:pt modelId="{4BD28EC1-BEC8-414B-96F8-2C2DC69ABA57}" type="pres">
      <dgm:prSet presAssocID="{06D23DE0-D334-4EB9-9861-3C040F0E7614}" presName="sp" presStyleCnt="0"/>
      <dgm:spPr/>
    </dgm:pt>
    <dgm:pt modelId="{7EE79A03-29B2-416C-8EA4-820981F46023}" type="pres">
      <dgm:prSet presAssocID="{A4310111-E0E1-45A3-A99A-BF7A32BEA287}" presName="composite" presStyleCnt="0"/>
      <dgm:spPr/>
    </dgm:pt>
    <dgm:pt modelId="{F83FFE3F-7F48-4893-B6E9-2BA733567132}" type="pres">
      <dgm:prSet presAssocID="{A4310111-E0E1-45A3-A99A-BF7A32BEA287}" presName="parentText" presStyleLbl="alignNode1" presStyleIdx="2" presStyleCnt="3">
        <dgm:presLayoutVars>
          <dgm:chMax val="1"/>
          <dgm:bulletEnabled val="1"/>
        </dgm:presLayoutVars>
      </dgm:prSet>
      <dgm:spPr/>
      <dgm:t>
        <a:bodyPr/>
        <a:lstStyle/>
        <a:p>
          <a:endParaRPr lang="en-US"/>
        </a:p>
      </dgm:t>
    </dgm:pt>
    <dgm:pt modelId="{AB5F976F-20B4-422E-9BCF-3B036DBD8BD9}" type="pres">
      <dgm:prSet presAssocID="{A4310111-E0E1-45A3-A99A-BF7A32BEA287}" presName="descendantText" presStyleLbl="alignAcc1" presStyleIdx="2" presStyleCnt="3">
        <dgm:presLayoutVars>
          <dgm:bulletEnabled val="1"/>
        </dgm:presLayoutVars>
      </dgm:prSet>
      <dgm:spPr/>
      <dgm:t>
        <a:bodyPr/>
        <a:lstStyle/>
        <a:p>
          <a:endParaRPr lang="en-US"/>
        </a:p>
      </dgm:t>
    </dgm:pt>
  </dgm:ptLst>
  <dgm:cxnLst>
    <dgm:cxn modelId="{35D1966F-6EC2-4217-AF06-DC9C88952A34}" srcId="{66A080C8-DB6A-48B8-9274-E9DA9671FBFA}" destId="{24D23BE6-DF53-43E0-A844-5EF736041958}" srcOrd="0" destOrd="0" parTransId="{DBA28F3D-BE88-4A7F-83C8-2C310D680817}" sibTransId="{CB71960F-5DDC-4D00-BAE5-2A3E6ED3B214}"/>
    <dgm:cxn modelId="{5928C522-009E-4D1A-BB79-27FA76B662CA}" srcId="{66A080C8-DB6A-48B8-9274-E9DA9671FBFA}" destId="{A4310111-E0E1-45A3-A99A-BF7A32BEA287}" srcOrd="2" destOrd="0" parTransId="{0D47C79D-9CBA-436C-8023-F90C8607D7CD}" sibTransId="{C1BDC562-AB5B-443F-A15F-9F882C50173D}"/>
    <dgm:cxn modelId="{681A9722-275B-492E-B9E2-6DF6C63D4037}" type="presOf" srcId="{34D08B69-5477-4473-8EE6-D1A56EB0075C}" destId="{C7B5E6F6-F59D-4A2F-9514-8A385B8A5809}" srcOrd="0" destOrd="1" presId="urn:microsoft.com/office/officeart/2005/8/layout/chevron2"/>
    <dgm:cxn modelId="{5C70C4CA-3C0E-489C-93F8-FA0CE8BBE582}" type="presOf" srcId="{F1E5600B-354B-423A-B63D-38F0895E4416}" destId="{AB5F976F-20B4-422E-9BCF-3B036DBD8BD9}" srcOrd="0" destOrd="0" presId="urn:microsoft.com/office/officeart/2005/8/layout/chevron2"/>
    <dgm:cxn modelId="{F7B142EB-1A35-4AF5-A93D-E0BED9BAA601}" type="presOf" srcId="{A59D850B-87EB-4A28-990B-777AEEE496A9}" destId="{F17E2AC3-D761-4042-B4E1-2C3745456060}" srcOrd="0" destOrd="0" presId="urn:microsoft.com/office/officeart/2005/8/layout/chevron2"/>
    <dgm:cxn modelId="{05506322-0B98-483D-A346-BB47E299C422}" srcId="{C4D6601A-E9A3-404C-9A1A-A0F5DBAB550F}" destId="{BC1CED56-9E0C-45B8-A44E-79D2A63BAFC5}" srcOrd="0" destOrd="0" parTransId="{BD109E18-5500-4E61-99FB-F98AC5404DCE}" sibTransId="{6F8BDC23-BEB3-497D-8019-6C179CC8BD11}"/>
    <dgm:cxn modelId="{C8DA208D-B3C9-4D8F-BF41-F88B3B26572A}" srcId="{24D23BE6-DF53-43E0-A844-5EF736041958}" destId="{A59D850B-87EB-4A28-990B-777AEEE496A9}" srcOrd="0" destOrd="0" parTransId="{9EC724B3-5C8D-4268-B538-8CBFB44A4967}" sibTransId="{8CD05C2D-BB21-4DEC-B6D7-A381EF92D9C5}"/>
    <dgm:cxn modelId="{B964340A-A687-4FD9-A85B-D984C7B958BA}" type="presOf" srcId="{C4D6601A-E9A3-404C-9A1A-A0F5DBAB550F}" destId="{4678C533-2266-4F36-9C93-2E1569E2E7B7}" srcOrd="0" destOrd="0" presId="urn:microsoft.com/office/officeart/2005/8/layout/chevron2"/>
    <dgm:cxn modelId="{CAE36720-42CE-422B-AD30-F2885D5B8A1D}" srcId="{A4310111-E0E1-45A3-A99A-BF7A32BEA287}" destId="{F1E5600B-354B-423A-B63D-38F0895E4416}" srcOrd="0" destOrd="0" parTransId="{3DD35FD8-E7AE-41EF-8820-D5579156D5C3}" sibTransId="{A4FF5C0F-D31A-4B58-9DEC-4D3DF6FFA787}"/>
    <dgm:cxn modelId="{73D1E1DE-37D4-4B02-8D7F-D0277338E0C1}" type="presOf" srcId="{66A080C8-DB6A-48B8-9274-E9DA9671FBFA}" destId="{534A0490-2198-4D46-9F7E-A169F28EEC3A}" srcOrd="0" destOrd="0" presId="urn:microsoft.com/office/officeart/2005/8/layout/chevron2"/>
    <dgm:cxn modelId="{8DC2A19B-C96A-4D40-A2AD-DD20EACDA58B}" srcId="{66A080C8-DB6A-48B8-9274-E9DA9671FBFA}" destId="{C4D6601A-E9A3-404C-9A1A-A0F5DBAB550F}" srcOrd="1" destOrd="0" parTransId="{A672DE13-70D6-40A6-AA28-A0F9D627C79B}" sibTransId="{06D23DE0-D334-4EB9-9861-3C040F0E7614}"/>
    <dgm:cxn modelId="{F63A1726-F92D-4512-B2D8-67E0D15E403B}" type="presOf" srcId="{24D23BE6-DF53-43E0-A844-5EF736041958}" destId="{F74E6C50-FD05-4317-A1BB-022CD235C1F7}" srcOrd="0" destOrd="0" presId="urn:microsoft.com/office/officeart/2005/8/layout/chevron2"/>
    <dgm:cxn modelId="{CB38563A-6B15-4DFD-BFFD-F17E13B75666}" srcId="{C4D6601A-E9A3-404C-9A1A-A0F5DBAB550F}" destId="{34D08B69-5477-4473-8EE6-D1A56EB0075C}" srcOrd="1" destOrd="0" parTransId="{8BD88418-1FED-4006-AD6F-8D642654AF54}" sibTransId="{E723FAAE-31BC-4233-B1D1-435732FC632D}"/>
    <dgm:cxn modelId="{7831F014-4EED-4D28-B4CD-C1C09226C72E}" type="presOf" srcId="{A4310111-E0E1-45A3-A99A-BF7A32BEA287}" destId="{F83FFE3F-7F48-4893-B6E9-2BA733567132}" srcOrd="0" destOrd="0" presId="urn:microsoft.com/office/officeart/2005/8/layout/chevron2"/>
    <dgm:cxn modelId="{E7B15C15-650B-494F-9117-5EBCE0BC3C78}" type="presOf" srcId="{BC1CED56-9E0C-45B8-A44E-79D2A63BAFC5}" destId="{C7B5E6F6-F59D-4A2F-9514-8A385B8A5809}" srcOrd="0" destOrd="0" presId="urn:microsoft.com/office/officeart/2005/8/layout/chevron2"/>
    <dgm:cxn modelId="{2E7D2156-5A21-4026-AEA3-8D0419E7F27A}" type="presParOf" srcId="{534A0490-2198-4D46-9F7E-A169F28EEC3A}" destId="{94D311B2-62B3-4534-8E91-339794437805}" srcOrd="0" destOrd="0" presId="urn:microsoft.com/office/officeart/2005/8/layout/chevron2"/>
    <dgm:cxn modelId="{B7931945-7671-4716-A6BD-CE0A44E1DBFC}" type="presParOf" srcId="{94D311B2-62B3-4534-8E91-339794437805}" destId="{F74E6C50-FD05-4317-A1BB-022CD235C1F7}" srcOrd="0" destOrd="0" presId="urn:microsoft.com/office/officeart/2005/8/layout/chevron2"/>
    <dgm:cxn modelId="{9557C843-5114-45B0-ACF0-E01E0EE06442}" type="presParOf" srcId="{94D311B2-62B3-4534-8E91-339794437805}" destId="{F17E2AC3-D761-4042-B4E1-2C3745456060}" srcOrd="1" destOrd="0" presId="urn:microsoft.com/office/officeart/2005/8/layout/chevron2"/>
    <dgm:cxn modelId="{5A6145A9-1A83-4462-8989-7A5874876928}" type="presParOf" srcId="{534A0490-2198-4D46-9F7E-A169F28EEC3A}" destId="{838CF001-A550-4F64-93B7-07D123EB412F}" srcOrd="1" destOrd="0" presId="urn:microsoft.com/office/officeart/2005/8/layout/chevron2"/>
    <dgm:cxn modelId="{ECE7B0A6-3CDE-4AD2-BA79-C932D2CF471E}" type="presParOf" srcId="{534A0490-2198-4D46-9F7E-A169F28EEC3A}" destId="{A7DB6ADF-2739-4EC3-B0A5-8033EAB9CB6F}" srcOrd="2" destOrd="0" presId="urn:microsoft.com/office/officeart/2005/8/layout/chevron2"/>
    <dgm:cxn modelId="{5E6EB14A-54F8-45C4-AF56-67198630ACBA}" type="presParOf" srcId="{A7DB6ADF-2739-4EC3-B0A5-8033EAB9CB6F}" destId="{4678C533-2266-4F36-9C93-2E1569E2E7B7}" srcOrd="0" destOrd="0" presId="urn:microsoft.com/office/officeart/2005/8/layout/chevron2"/>
    <dgm:cxn modelId="{BF69E73B-7C6E-4A29-B6E5-9D09CC4D2EA3}" type="presParOf" srcId="{A7DB6ADF-2739-4EC3-B0A5-8033EAB9CB6F}" destId="{C7B5E6F6-F59D-4A2F-9514-8A385B8A5809}" srcOrd="1" destOrd="0" presId="urn:microsoft.com/office/officeart/2005/8/layout/chevron2"/>
    <dgm:cxn modelId="{1E47EE13-2F57-4CC3-8629-034147ED4E26}" type="presParOf" srcId="{534A0490-2198-4D46-9F7E-A169F28EEC3A}" destId="{4BD28EC1-BEC8-414B-96F8-2C2DC69ABA57}" srcOrd="3" destOrd="0" presId="urn:microsoft.com/office/officeart/2005/8/layout/chevron2"/>
    <dgm:cxn modelId="{CC97A8D4-1136-4FC5-9CE1-942DEBEA3008}" type="presParOf" srcId="{534A0490-2198-4D46-9F7E-A169F28EEC3A}" destId="{7EE79A03-29B2-416C-8EA4-820981F46023}" srcOrd="4" destOrd="0" presId="urn:microsoft.com/office/officeart/2005/8/layout/chevron2"/>
    <dgm:cxn modelId="{260686A6-EEA3-48EF-BAAC-0D1904E6D0A0}" type="presParOf" srcId="{7EE79A03-29B2-416C-8EA4-820981F46023}" destId="{F83FFE3F-7F48-4893-B6E9-2BA733567132}" srcOrd="0" destOrd="0" presId="urn:microsoft.com/office/officeart/2005/8/layout/chevron2"/>
    <dgm:cxn modelId="{7C6F8666-F7BF-47E4-BEF0-A68B8ABDFC15}" type="presParOf" srcId="{7EE79A03-29B2-416C-8EA4-820981F46023}" destId="{AB5F976F-20B4-422E-9BCF-3B036DBD8BD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B1C07-AAE3-4C68-AA2D-E87AF3E5F0C7}">
      <dsp:nvSpPr>
        <dsp:cNvPr id="0" name=""/>
        <dsp:cNvSpPr/>
      </dsp:nvSpPr>
      <dsp:spPr>
        <a:xfrm>
          <a:off x="0" y="203199"/>
          <a:ext cx="6096000" cy="3657600"/>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w="19050">
          <a:solidFill>
            <a:schemeClr val="accent4">
              <a:lumMod val="75000"/>
            </a:schemeClr>
          </a:solid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i="1" kern="1200" dirty="0" smtClean="0"/>
            <a:t>The Board will create an advisory committee, or other appropriate group, working with DWR, local maintaining agencies, interested stakeholders, and the USACE to develop rural levee repair and improvement criteria, to be applied to planned or emergency work.  The Board intends for the advisory committee or group to produce draft criteria to be available by July 1, 2013.</a:t>
          </a:r>
          <a:endParaRPr lang="en-US" sz="2500" kern="1200" dirty="0"/>
        </a:p>
      </dsp:txBody>
      <dsp:txXfrm>
        <a:off x="0" y="203199"/>
        <a:ext cx="6096000" cy="36576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13C529-326E-462C-BC6B-8679453DEBD5}">
      <dsp:nvSpPr>
        <dsp:cNvPr id="0" name=""/>
        <dsp:cNvSpPr/>
      </dsp:nvSpPr>
      <dsp:spPr>
        <a:xfrm>
          <a:off x="0" y="332935"/>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460378D-B5AD-4C58-BABA-52F33E33D18F}">
      <dsp:nvSpPr>
        <dsp:cNvPr id="0" name=""/>
        <dsp:cNvSpPr/>
      </dsp:nvSpPr>
      <dsp:spPr>
        <a:xfrm>
          <a:off x="364165" y="126295"/>
          <a:ext cx="6588293"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DWR:  </a:t>
          </a:r>
          <a:r>
            <a:rPr lang="en-US" sz="1600" kern="1200" dirty="0" smtClean="0"/>
            <a:t>Dave Wheeldon, Dave Mraz, Syada Ara, Stacey </a:t>
          </a:r>
          <a:r>
            <a:rPr lang="en-US" sz="1600" kern="1200" dirty="0" err="1" smtClean="0"/>
            <a:t>Cepello</a:t>
          </a:r>
          <a:r>
            <a:rPr lang="en-US" sz="1600" kern="1200" dirty="0" smtClean="0"/>
            <a:t>, </a:t>
          </a:r>
          <a:endParaRPr lang="en-US" sz="1600" kern="1200" dirty="0"/>
        </a:p>
      </dsp:txBody>
      <dsp:txXfrm>
        <a:off x="384340" y="146470"/>
        <a:ext cx="6547943" cy="372930"/>
      </dsp:txXfrm>
    </dsp:sp>
    <dsp:sp modelId="{A81E1EBC-6E52-46C8-B67D-7F6ECDFAE899}">
      <dsp:nvSpPr>
        <dsp:cNvPr id="0" name=""/>
        <dsp:cNvSpPr/>
      </dsp:nvSpPr>
      <dsp:spPr>
        <a:xfrm>
          <a:off x="0" y="967975"/>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EE97B93-FB99-47E8-83D9-A70EFC1E31E1}">
      <dsp:nvSpPr>
        <dsp:cNvPr id="0" name=""/>
        <dsp:cNvSpPr/>
      </dsp:nvSpPr>
      <dsp:spPr>
        <a:xfrm>
          <a:off x="364165" y="761335"/>
          <a:ext cx="6534710"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DWR Support:  </a:t>
          </a:r>
          <a:r>
            <a:rPr lang="en-US" sz="1600" kern="1200" dirty="0" smtClean="0"/>
            <a:t>Adam </a:t>
          </a:r>
          <a:r>
            <a:rPr lang="en-US" sz="1600" kern="1200" dirty="0" err="1" smtClean="0"/>
            <a:t>Sutkis</a:t>
          </a:r>
          <a:r>
            <a:rPr lang="en-US" sz="1600" kern="1200" dirty="0" smtClean="0"/>
            <a:t>, Yung-Hsin Sun, Mary Jimenez, Orit </a:t>
          </a:r>
          <a:r>
            <a:rPr lang="en-US" sz="1600" kern="1200" dirty="0" err="1" smtClean="0"/>
            <a:t>Kalman</a:t>
          </a:r>
          <a:r>
            <a:rPr lang="en-US" sz="1600" kern="1200" dirty="0" smtClean="0"/>
            <a:t>, </a:t>
          </a:r>
          <a:endParaRPr lang="en-US" sz="1600" kern="1200" dirty="0"/>
        </a:p>
      </dsp:txBody>
      <dsp:txXfrm>
        <a:off x="384340" y="781510"/>
        <a:ext cx="6494360" cy="372930"/>
      </dsp:txXfrm>
    </dsp:sp>
    <dsp:sp modelId="{90752122-5899-460F-A6A5-E4D336A32C26}">
      <dsp:nvSpPr>
        <dsp:cNvPr id="0" name=""/>
        <dsp:cNvSpPr/>
      </dsp:nvSpPr>
      <dsp:spPr>
        <a:xfrm>
          <a:off x="0" y="1603015"/>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5153A32-5EA0-41BF-81AD-CDC98D871F77}">
      <dsp:nvSpPr>
        <dsp:cNvPr id="0" name=""/>
        <dsp:cNvSpPr/>
      </dsp:nvSpPr>
      <dsp:spPr>
        <a:xfrm>
          <a:off x="364165" y="1396375"/>
          <a:ext cx="6537616"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CVFPB:  </a:t>
          </a:r>
          <a:r>
            <a:rPr lang="en-US" sz="1600" kern="1200" dirty="0" smtClean="0"/>
            <a:t>Joe </a:t>
          </a:r>
          <a:r>
            <a:rPr lang="en-US" sz="1600" kern="1200" dirty="0" smtClean="0"/>
            <a:t>Countryman and Ali </a:t>
          </a:r>
          <a:r>
            <a:rPr lang="en-US" sz="1600" kern="1200" dirty="0" err="1" smtClean="0"/>
            <a:t>Probaha</a:t>
          </a:r>
          <a:r>
            <a:rPr lang="en-US" sz="1600" kern="1200" dirty="0" smtClean="0"/>
            <a:t> (staff)</a:t>
          </a:r>
          <a:endParaRPr lang="en-US" sz="1600" kern="1200" dirty="0"/>
        </a:p>
      </dsp:txBody>
      <dsp:txXfrm>
        <a:off x="384340" y="1416550"/>
        <a:ext cx="6497266" cy="372930"/>
      </dsp:txXfrm>
    </dsp:sp>
    <dsp:sp modelId="{F7E1BE59-3CBC-4EF5-912C-A09BA44E9D5B}">
      <dsp:nvSpPr>
        <dsp:cNvPr id="0" name=""/>
        <dsp:cNvSpPr/>
      </dsp:nvSpPr>
      <dsp:spPr>
        <a:xfrm>
          <a:off x="0" y="2238055"/>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D390177-5DFB-448A-8922-98A9D976F2D5}">
      <dsp:nvSpPr>
        <dsp:cNvPr id="0" name=""/>
        <dsp:cNvSpPr/>
      </dsp:nvSpPr>
      <dsp:spPr>
        <a:xfrm>
          <a:off x="364165" y="2031415"/>
          <a:ext cx="6537667"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USACE:  </a:t>
          </a:r>
          <a:r>
            <a:rPr lang="en-US" sz="1600" kern="1200" dirty="0" smtClean="0"/>
            <a:t>Mary Perlea, Ryan Larson</a:t>
          </a:r>
          <a:endParaRPr lang="en-US" sz="1600" kern="1200" dirty="0"/>
        </a:p>
      </dsp:txBody>
      <dsp:txXfrm>
        <a:off x="384340" y="2051590"/>
        <a:ext cx="6497317" cy="372930"/>
      </dsp:txXfrm>
    </dsp:sp>
    <dsp:sp modelId="{CF213610-9EFE-4271-B6F4-FD72DDF74065}">
      <dsp:nvSpPr>
        <dsp:cNvPr id="0" name=""/>
        <dsp:cNvSpPr/>
      </dsp:nvSpPr>
      <dsp:spPr>
        <a:xfrm>
          <a:off x="0" y="3205612"/>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D1043FF-54FE-40B0-B611-8FC352C45AED}">
      <dsp:nvSpPr>
        <dsp:cNvPr id="0" name=""/>
        <dsp:cNvSpPr/>
      </dsp:nvSpPr>
      <dsp:spPr>
        <a:xfrm>
          <a:off x="364165" y="2666455"/>
          <a:ext cx="6534710" cy="745796"/>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Industry:  </a:t>
          </a:r>
          <a:r>
            <a:rPr lang="en-US" sz="1600" kern="1200" dirty="0" smtClean="0"/>
            <a:t>Gary Albertson, Graham </a:t>
          </a:r>
          <a:r>
            <a:rPr lang="en-US" sz="1600" kern="1200" dirty="0" err="1" smtClean="0"/>
            <a:t>Bradner</a:t>
          </a:r>
          <a:r>
            <a:rPr lang="en-US" sz="1600" kern="1200" dirty="0" smtClean="0"/>
            <a:t>, Wen Chen, Les Harder, 	  	   Scott Huntsman, Gilbert </a:t>
          </a:r>
          <a:r>
            <a:rPr lang="en-US" sz="1600" kern="1200" dirty="0" err="1" smtClean="0"/>
            <a:t>Labrie</a:t>
          </a:r>
          <a:r>
            <a:rPr lang="en-US" sz="1600" kern="1200" dirty="0" smtClean="0"/>
            <a:t>, Barry </a:t>
          </a:r>
          <a:r>
            <a:rPr lang="en-US" sz="1600" kern="1200" dirty="0" err="1" smtClean="0"/>
            <a:t>O’Reagan</a:t>
          </a:r>
          <a:r>
            <a:rPr lang="en-US" sz="1600" kern="1200" dirty="0" smtClean="0"/>
            <a:t>, Dave 	  	   Peterson, Rune </a:t>
          </a:r>
          <a:r>
            <a:rPr lang="en-US" sz="1600" kern="1200" dirty="0" err="1" smtClean="0"/>
            <a:t>Storsund</a:t>
          </a:r>
          <a:r>
            <a:rPr lang="en-US" sz="1600" kern="1200" dirty="0" smtClean="0"/>
            <a:t>, Steven Sullivan, Kevin </a:t>
          </a:r>
          <a:r>
            <a:rPr lang="en-US" sz="1600" kern="1200" dirty="0" err="1" smtClean="0"/>
            <a:t>Tillis</a:t>
          </a:r>
          <a:endParaRPr lang="en-US" sz="1600" kern="1200" dirty="0"/>
        </a:p>
      </dsp:txBody>
      <dsp:txXfrm>
        <a:off x="400572" y="2702862"/>
        <a:ext cx="6461896" cy="672982"/>
      </dsp:txXfrm>
    </dsp:sp>
    <dsp:sp modelId="{F107A2BE-9DD9-4D40-ADBF-9196A3FEABD0}">
      <dsp:nvSpPr>
        <dsp:cNvPr id="0" name=""/>
        <dsp:cNvSpPr/>
      </dsp:nvSpPr>
      <dsp:spPr>
        <a:xfrm>
          <a:off x="0" y="3840652"/>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D2F063D-8F8C-4E5D-9B88-2AA39D93D22E}">
      <dsp:nvSpPr>
        <dsp:cNvPr id="0" name=""/>
        <dsp:cNvSpPr/>
      </dsp:nvSpPr>
      <dsp:spPr>
        <a:xfrm>
          <a:off x="364165" y="3634012"/>
          <a:ext cx="6551585"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NGO:  </a:t>
          </a:r>
          <a:r>
            <a:rPr lang="en-US" sz="1600" kern="1200" dirty="0" smtClean="0"/>
            <a:t>John Cain, Julie </a:t>
          </a:r>
          <a:r>
            <a:rPr lang="en-US" sz="1600" kern="1200" dirty="0" err="1" smtClean="0"/>
            <a:t>Rentner</a:t>
          </a:r>
          <a:endParaRPr lang="en-US" sz="1600" kern="1200" dirty="0"/>
        </a:p>
      </dsp:txBody>
      <dsp:txXfrm>
        <a:off x="384340" y="3654187"/>
        <a:ext cx="6511235" cy="372930"/>
      </dsp:txXfrm>
    </dsp:sp>
    <dsp:sp modelId="{FB0ADEB4-3B38-4442-B1F2-F080A80C076F}">
      <dsp:nvSpPr>
        <dsp:cNvPr id="0" name=""/>
        <dsp:cNvSpPr/>
      </dsp:nvSpPr>
      <dsp:spPr>
        <a:xfrm>
          <a:off x="0" y="4475692"/>
          <a:ext cx="7283303" cy="352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FF185D9-25C9-405F-90AD-5E9783CFEAFF}">
      <dsp:nvSpPr>
        <dsp:cNvPr id="0" name=""/>
        <dsp:cNvSpPr/>
      </dsp:nvSpPr>
      <dsp:spPr>
        <a:xfrm>
          <a:off x="364165" y="4269052"/>
          <a:ext cx="6537667" cy="413280"/>
        </a:xfrm>
        <a:prstGeom prst="round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2704" tIns="0" rIns="192704" bIns="0" numCol="1" spcCol="1270" anchor="ctr" anchorCtr="0">
          <a:noAutofit/>
        </a:bodyPr>
        <a:lstStyle/>
        <a:p>
          <a:pPr lvl="0" algn="l" defTabSz="711200">
            <a:lnSpc>
              <a:spcPct val="90000"/>
            </a:lnSpc>
            <a:spcBef>
              <a:spcPct val="0"/>
            </a:spcBef>
            <a:spcAft>
              <a:spcPct val="35000"/>
            </a:spcAft>
          </a:pPr>
          <a:r>
            <a:rPr lang="en-US" sz="1600" b="1" kern="1200" dirty="0" smtClean="0"/>
            <a:t>LMA:  </a:t>
          </a:r>
          <a:r>
            <a:rPr lang="en-US" sz="1600" kern="1200" dirty="0" smtClean="0"/>
            <a:t>Ric </a:t>
          </a:r>
          <a:r>
            <a:rPr lang="en-US" sz="1600" kern="1200" dirty="0" smtClean="0"/>
            <a:t>Reinhardt, Lewis </a:t>
          </a:r>
          <a:r>
            <a:rPr lang="en-US" sz="1600" kern="1200" dirty="0" smtClean="0"/>
            <a:t>Bair, Gilbert Cosio, Reggie Hill, Max </a:t>
          </a:r>
          <a:r>
            <a:rPr lang="en-US" sz="1600" kern="1200" dirty="0" err="1" smtClean="0"/>
            <a:t>Sakato</a:t>
          </a:r>
          <a:r>
            <a:rPr lang="en-US" sz="1600" kern="1200" dirty="0" smtClean="0"/>
            <a:t>, Steven </a:t>
          </a:r>
          <a:r>
            <a:rPr lang="en-US" sz="1600" kern="1200" dirty="0" err="1" smtClean="0"/>
            <a:t>Stadler</a:t>
          </a:r>
          <a:r>
            <a:rPr lang="en-US" sz="1600" kern="1200" dirty="0" smtClean="0"/>
            <a:t> </a:t>
          </a:r>
          <a:endParaRPr lang="en-US" sz="1600" kern="1200" dirty="0"/>
        </a:p>
      </dsp:txBody>
      <dsp:txXfrm>
        <a:off x="384340" y="4289227"/>
        <a:ext cx="6497317" cy="3729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42BDD-3686-451D-AB47-895F962603B2}">
      <dsp:nvSpPr>
        <dsp:cNvPr id="0" name=""/>
        <dsp:cNvSpPr/>
      </dsp:nvSpPr>
      <dsp:spPr>
        <a:xfrm>
          <a:off x="-5602140" y="-857620"/>
          <a:ext cx="6670014" cy="6670014"/>
        </a:xfrm>
        <a:prstGeom prst="blockArc">
          <a:avLst>
            <a:gd name="adj1" fmla="val 18900000"/>
            <a:gd name="adj2" fmla="val 2700000"/>
            <a:gd name="adj3" fmla="val 324"/>
          </a:avLst>
        </a:prstGeom>
        <a:noFill/>
        <a:ln w="1905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D68719-C0FF-4635-ADC0-FCE645C26774}">
      <dsp:nvSpPr>
        <dsp:cNvPr id="0" name=""/>
        <dsp:cNvSpPr/>
      </dsp:nvSpPr>
      <dsp:spPr>
        <a:xfrm>
          <a:off x="466851" y="309574"/>
          <a:ext cx="7353251" cy="619544"/>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176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Applies to </a:t>
          </a:r>
          <a:r>
            <a:rPr lang="en-US" sz="1600" b="1" kern="1200" dirty="0"/>
            <a:t>non-routine maintenance or repair </a:t>
          </a:r>
          <a:r>
            <a:rPr lang="en-US" sz="1600" b="1" kern="1200" dirty="0" smtClean="0"/>
            <a:t>activities of rural levees. </a:t>
          </a:r>
          <a:endParaRPr lang="en-US" sz="1600" b="1" kern="1200" dirty="0"/>
        </a:p>
      </dsp:txBody>
      <dsp:txXfrm>
        <a:off x="466851" y="309574"/>
        <a:ext cx="7353251" cy="619544"/>
      </dsp:txXfrm>
    </dsp:sp>
    <dsp:sp modelId="{71EE038F-1943-4DE2-875D-EE917C303AF0}">
      <dsp:nvSpPr>
        <dsp:cNvPr id="0" name=""/>
        <dsp:cNvSpPr/>
      </dsp:nvSpPr>
      <dsp:spPr>
        <a:xfrm>
          <a:off x="79635" y="232131"/>
          <a:ext cx="774431" cy="774431"/>
        </a:xfrm>
        <a:prstGeom prst="ellipse">
          <a:avLst/>
        </a:prstGeom>
        <a:gradFill rotWithShape="0">
          <a:gsLst>
            <a:gs pos="0">
              <a:schemeClr val="lt1">
                <a:hueOff val="0"/>
                <a:satOff val="0"/>
                <a:lumOff val="0"/>
                <a:alphaOff val="0"/>
                <a:tint val="1000"/>
              </a:schemeClr>
            </a:gs>
            <a:gs pos="68000">
              <a:schemeClr val="lt1">
                <a:hueOff val="0"/>
                <a:satOff val="0"/>
                <a:lumOff val="0"/>
                <a:alphaOff val="0"/>
                <a:tint val="77000"/>
              </a:schemeClr>
            </a:gs>
            <a:gs pos="81000">
              <a:schemeClr val="lt1">
                <a:hueOff val="0"/>
                <a:satOff val="0"/>
                <a:lumOff val="0"/>
                <a:alphaOff val="0"/>
                <a:tint val="79000"/>
              </a:schemeClr>
            </a:gs>
            <a:gs pos="86000">
              <a:schemeClr val="lt1">
                <a:hueOff val="0"/>
                <a:satOff val="0"/>
                <a:lumOff val="0"/>
                <a:alphaOff val="0"/>
                <a:tint val="73000"/>
              </a:schemeClr>
            </a:gs>
            <a:gs pos="100000">
              <a:schemeClr val="lt1">
                <a:hueOff val="0"/>
                <a:satOff val="0"/>
                <a:lumOff val="0"/>
                <a:alphaOff val="0"/>
                <a:tint val="35000"/>
              </a:schemeClr>
            </a:gs>
          </a:gsLst>
          <a:lin ang="54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C740C50E-8BE9-45B6-AD8C-0CB8E7710B65}">
      <dsp:nvSpPr>
        <dsp:cNvPr id="0" name=""/>
        <dsp:cNvSpPr/>
      </dsp:nvSpPr>
      <dsp:spPr>
        <a:xfrm>
          <a:off x="910798" y="1238594"/>
          <a:ext cx="6909303" cy="619544"/>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176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Does </a:t>
          </a:r>
          <a:r>
            <a:rPr lang="en-US" sz="1600" b="1" kern="1200" dirty="0"/>
            <a:t>not apply to new levee </a:t>
          </a:r>
          <a:r>
            <a:rPr lang="en-US" sz="1600" b="1" kern="1200" dirty="0" smtClean="0"/>
            <a:t>construction.   </a:t>
          </a:r>
          <a:endParaRPr lang="en-US" sz="1600" b="1" kern="1200" dirty="0"/>
        </a:p>
      </dsp:txBody>
      <dsp:txXfrm>
        <a:off x="910798" y="1238594"/>
        <a:ext cx="6909303" cy="619544"/>
      </dsp:txXfrm>
    </dsp:sp>
    <dsp:sp modelId="{5DF44102-DD22-45EC-8817-90D9ABBE076D}">
      <dsp:nvSpPr>
        <dsp:cNvPr id="0" name=""/>
        <dsp:cNvSpPr/>
      </dsp:nvSpPr>
      <dsp:spPr>
        <a:xfrm>
          <a:off x="523583" y="1161151"/>
          <a:ext cx="774431" cy="774431"/>
        </a:xfrm>
        <a:prstGeom prst="ellipse">
          <a:avLst/>
        </a:prstGeom>
        <a:gradFill rotWithShape="0">
          <a:gsLst>
            <a:gs pos="0">
              <a:schemeClr val="lt1">
                <a:hueOff val="0"/>
                <a:satOff val="0"/>
                <a:lumOff val="0"/>
                <a:alphaOff val="0"/>
                <a:tint val="1000"/>
              </a:schemeClr>
            </a:gs>
            <a:gs pos="68000">
              <a:schemeClr val="lt1">
                <a:hueOff val="0"/>
                <a:satOff val="0"/>
                <a:lumOff val="0"/>
                <a:alphaOff val="0"/>
                <a:tint val="77000"/>
              </a:schemeClr>
            </a:gs>
            <a:gs pos="81000">
              <a:schemeClr val="lt1">
                <a:hueOff val="0"/>
                <a:satOff val="0"/>
                <a:lumOff val="0"/>
                <a:alphaOff val="0"/>
                <a:tint val="79000"/>
              </a:schemeClr>
            </a:gs>
            <a:gs pos="86000">
              <a:schemeClr val="lt1">
                <a:hueOff val="0"/>
                <a:satOff val="0"/>
                <a:lumOff val="0"/>
                <a:alphaOff val="0"/>
                <a:tint val="73000"/>
              </a:schemeClr>
            </a:gs>
            <a:gs pos="100000">
              <a:schemeClr val="lt1">
                <a:hueOff val="0"/>
                <a:satOff val="0"/>
                <a:lumOff val="0"/>
                <a:alphaOff val="0"/>
                <a:tint val="35000"/>
              </a:schemeClr>
            </a:gs>
          </a:gsLst>
          <a:lin ang="54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6D5008C-A539-48E4-9068-F3BD4BCF3730}">
      <dsp:nvSpPr>
        <dsp:cNvPr id="0" name=""/>
        <dsp:cNvSpPr/>
      </dsp:nvSpPr>
      <dsp:spPr>
        <a:xfrm>
          <a:off x="1047054" y="2134428"/>
          <a:ext cx="6773047" cy="685916"/>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176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Develop </a:t>
          </a:r>
          <a:r>
            <a:rPr lang="en-US" sz="1600" b="1" kern="1200" dirty="0" smtClean="0"/>
            <a:t>a </a:t>
          </a:r>
          <a:r>
            <a:rPr lang="en-US" sz="1600" b="1" kern="1200" dirty="0"/>
            <a:t>‘</a:t>
          </a:r>
          <a:r>
            <a:rPr lang="en-US" sz="1600" b="1" kern="1200" dirty="0" smtClean="0"/>
            <a:t>template’ </a:t>
          </a:r>
          <a:r>
            <a:rPr lang="en-US" sz="1600" b="1" kern="1200" dirty="0"/>
            <a:t>or </a:t>
          </a:r>
          <a:r>
            <a:rPr lang="en-US" sz="1600" b="1" kern="1200" dirty="0" smtClean="0"/>
            <a:t>‘guidebook</a:t>
          </a:r>
          <a:r>
            <a:rPr lang="en-US" sz="1600" b="1" kern="1200" dirty="0"/>
            <a:t>’ </a:t>
          </a:r>
          <a:r>
            <a:rPr lang="en-US" sz="1600" b="1" kern="1200" dirty="0" smtClean="0"/>
            <a:t>approach to </a:t>
          </a:r>
          <a:r>
            <a:rPr lang="en-US" sz="1600" b="1" kern="1200" dirty="0"/>
            <a:t>streamline </a:t>
          </a:r>
          <a:r>
            <a:rPr lang="en-US" sz="1600" b="1" kern="1200" dirty="0" smtClean="0"/>
            <a:t>project implementation.</a:t>
          </a:r>
          <a:endParaRPr lang="en-US" sz="1600" b="1" kern="1200" dirty="0"/>
        </a:p>
      </dsp:txBody>
      <dsp:txXfrm>
        <a:off x="1047054" y="2134428"/>
        <a:ext cx="6773047" cy="685916"/>
      </dsp:txXfrm>
    </dsp:sp>
    <dsp:sp modelId="{308FBDBE-4A55-42B5-83CC-FEAD92BEDC4B}">
      <dsp:nvSpPr>
        <dsp:cNvPr id="0" name=""/>
        <dsp:cNvSpPr/>
      </dsp:nvSpPr>
      <dsp:spPr>
        <a:xfrm>
          <a:off x="659839" y="2090170"/>
          <a:ext cx="774431" cy="774431"/>
        </a:xfrm>
        <a:prstGeom prst="ellipse">
          <a:avLst/>
        </a:prstGeom>
        <a:gradFill rotWithShape="0">
          <a:gsLst>
            <a:gs pos="0">
              <a:schemeClr val="lt1">
                <a:hueOff val="0"/>
                <a:satOff val="0"/>
                <a:lumOff val="0"/>
                <a:alphaOff val="0"/>
                <a:tint val="1000"/>
              </a:schemeClr>
            </a:gs>
            <a:gs pos="68000">
              <a:schemeClr val="lt1">
                <a:hueOff val="0"/>
                <a:satOff val="0"/>
                <a:lumOff val="0"/>
                <a:alphaOff val="0"/>
                <a:tint val="77000"/>
              </a:schemeClr>
            </a:gs>
            <a:gs pos="81000">
              <a:schemeClr val="lt1">
                <a:hueOff val="0"/>
                <a:satOff val="0"/>
                <a:lumOff val="0"/>
                <a:alphaOff val="0"/>
                <a:tint val="79000"/>
              </a:schemeClr>
            </a:gs>
            <a:gs pos="86000">
              <a:schemeClr val="lt1">
                <a:hueOff val="0"/>
                <a:satOff val="0"/>
                <a:lumOff val="0"/>
                <a:alphaOff val="0"/>
                <a:tint val="73000"/>
              </a:schemeClr>
            </a:gs>
            <a:gs pos="100000">
              <a:schemeClr val="lt1">
                <a:hueOff val="0"/>
                <a:satOff val="0"/>
                <a:lumOff val="0"/>
                <a:alphaOff val="0"/>
                <a:tint val="35000"/>
              </a:schemeClr>
            </a:gs>
          </a:gsLst>
          <a:lin ang="54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9E8699E-5C76-4C8C-9EEA-27BEB0E426AA}">
      <dsp:nvSpPr>
        <dsp:cNvPr id="0" name=""/>
        <dsp:cNvSpPr/>
      </dsp:nvSpPr>
      <dsp:spPr>
        <a:xfrm>
          <a:off x="910798" y="3096634"/>
          <a:ext cx="6909303" cy="619544"/>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176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Will not define </a:t>
          </a:r>
          <a:r>
            <a:rPr lang="en-US" sz="1600" b="1" kern="1200" dirty="0"/>
            <a:t>a specific level of </a:t>
          </a:r>
          <a:r>
            <a:rPr lang="en-US" sz="1600" b="1" kern="1200" dirty="0" smtClean="0"/>
            <a:t>protection </a:t>
          </a:r>
          <a:r>
            <a:rPr lang="en-US" sz="1600" b="1" kern="1200" dirty="0"/>
            <a:t>for rural </a:t>
          </a:r>
          <a:r>
            <a:rPr lang="en-US" sz="1600" b="1" kern="1200" dirty="0" smtClean="0"/>
            <a:t>levees, and will not change Title 23 or USACE 408 requirements. </a:t>
          </a:r>
          <a:endParaRPr lang="en-US" sz="1600" b="1" kern="1200" dirty="0"/>
        </a:p>
      </dsp:txBody>
      <dsp:txXfrm>
        <a:off x="910798" y="3096634"/>
        <a:ext cx="6909303" cy="619544"/>
      </dsp:txXfrm>
    </dsp:sp>
    <dsp:sp modelId="{88EE3D0A-3CBE-4717-999A-3D9C3082F53D}">
      <dsp:nvSpPr>
        <dsp:cNvPr id="0" name=""/>
        <dsp:cNvSpPr/>
      </dsp:nvSpPr>
      <dsp:spPr>
        <a:xfrm>
          <a:off x="523583" y="3019190"/>
          <a:ext cx="774431" cy="774431"/>
        </a:xfrm>
        <a:prstGeom prst="ellipse">
          <a:avLst/>
        </a:prstGeom>
        <a:gradFill rotWithShape="0">
          <a:gsLst>
            <a:gs pos="0">
              <a:schemeClr val="lt1">
                <a:hueOff val="0"/>
                <a:satOff val="0"/>
                <a:lumOff val="0"/>
                <a:alphaOff val="0"/>
                <a:tint val="1000"/>
              </a:schemeClr>
            </a:gs>
            <a:gs pos="68000">
              <a:schemeClr val="lt1">
                <a:hueOff val="0"/>
                <a:satOff val="0"/>
                <a:lumOff val="0"/>
                <a:alphaOff val="0"/>
                <a:tint val="77000"/>
              </a:schemeClr>
            </a:gs>
            <a:gs pos="81000">
              <a:schemeClr val="lt1">
                <a:hueOff val="0"/>
                <a:satOff val="0"/>
                <a:lumOff val="0"/>
                <a:alphaOff val="0"/>
                <a:tint val="79000"/>
              </a:schemeClr>
            </a:gs>
            <a:gs pos="86000">
              <a:schemeClr val="lt1">
                <a:hueOff val="0"/>
                <a:satOff val="0"/>
                <a:lumOff val="0"/>
                <a:alphaOff val="0"/>
                <a:tint val="73000"/>
              </a:schemeClr>
            </a:gs>
            <a:gs pos="100000">
              <a:schemeClr val="lt1">
                <a:hueOff val="0"/>
                <a:satOff val="0"/>
                <a:lumOff val="0"/>
                <a:alphaOff val="0"/>
                <a:tint val="35000"/>
              </a:schemeClr>
            </a:gs>
          </a:gsLst>
          <a:lin ang="54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4C40FBB-867A-4F25-BADD-2680CA579090}">
      <dsp:nvSpPr>
        <dsp:cNvPr id="0" name=""/>
        <dsp:cNvSpPr/>
      </dsp:nvSpPr>
      <dsp:spPr>
        <a:xfrm>
          <a:off x="466851" y="4025653"/>
          <a:ext cx="7353251" cy="619544"/>
        </a:xfrm>
        <a:prstGeom prst="rect">
          <a:avLst/>
        </a:prstGeom>
        <a:gradFill rotWithShape="0">
          <a:gsLst>
            <a:gs pos="0">
              <a:schemeClr val="accent4">
                <a:hueOff val="0"/>
                <a:satOff val="0"/>
                <a:lumOff val="0"/>
                <a:alphaOff val="0"/>
                <a:tint val="1000"/>
              </a:schemeClr>
            </a:gs>
            <a:gs pos="68000">
              <a:schemeClr val="accent4">
                <a:hueOff val="0"/>
                <a:satOff val="0"/>
                <a:lumOff val="0"/>
                <a:alphaOff val="0"/>
                <a:tint val="77000"/>
              </a:schemeClr>
            </a:gs>
            <a:gs pos="81000">
              <a:schemeClr val="accent4">
                <a:hueOff val="0"/>
                <a:satOff val="0"/>
                <a:lumOff val="0"/>
                <a:alphaOff val="0"/>
                <a:tint val="79000"/>
              </a:schemeClr>
            </a:gs>
            <a:gs pos="86000">
              <a:schemeClr val="accent4">
                <a:hueOff val="0"/>
                <a:satOff val="0"/>
                <a:lumOff val="0"/>
                <a:alphaOff val="0"/>
                <a:tint val="73000"/>
              </a:schemeClr>
            </a:gs>
            <a:gs pos="100000">
              <a:schemeClr val="accent4">
                <a:hueOff val="0"/>
                <a:satOff val="0"/>
                <a:lumOff val="0"/>
                <a:alphaOff val="0"/>
                <a:tint val="35000"/>
              </a:schemeClr>
            </a:gs>
          </a:gsLst>
          <a:lin ang="5400000" scaled="1"/>
        </a:gradFill>
        <a:ln>
          <a:noFill/>
        </a:ln>
        <a:effectLst>
          <a:glow rad="63500">
            <a:schemeClr val="accent4">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1764" tIns="40640" rIns="40640" bIns="40640" numCol="1" spcCol="1270" anchor="ctr" anchorCtr="0">
          <a:noAutofit/>
        </a:bodyPr>
        <a:lstStyle/>
        <a:p>
          <a:pPr lvl="0" algn="l" defTabSz="711200">
            <a:lnSpc>
              <a:spcPct val="90000"/>
            </a:lnSpc>
            <a:spcBef>
              <a:spcPct val="0"/>
            </a:spcBef>
            <a:spcAft>
              <a:spcPct val="35000"/>
            </a:spcAft>
          </a:pPr>
          <a:r>
            <a:rPr lang="en-US" sz="1600" b="1" kern="1200" dirty="0" smtClean="0"/>
            <a:t>Reduce </a:t>
          </a:r>
          <a:r>
            <a:rPr lang="en-US" sz="1600" b="1" kern="1200" dirty="0"/>
            <a:t>site specific flood risk at </a:t>
          </a:r>
          <a:r>
            <a:rPr lang="en-US" sz="1600" b="1" kern="1200" dirty="0" smtClean="0"/>
            <a:t>critical </a:t>
          </a:r>
          <a:r>
            <a:rPr lang="en-US" sz="1600" b="1" kern="1200" dirty="0"/>
            <a:t>locations.</a:t>
          </a:r>
        </a:p>
      </dsp:txBody>
      <dsp:txXfrm>
        <a:off x="466851" y="4025653"/>
        <a:ext cx="7353251" cy="619544"/>
      </dsp:txXfrm>
    </dsp:sp>
    <dsp:sp modelId="{31FB83DE-8315-41D9-B76F-60B0805ACD3A}">
      <dsp:nvSpPr>
        <dsp:cNvPr id="0" name=""/>
        <dsp:cNvSpPr/>
      </dsp:nvSpPr>
      <dsp:spPr>
        <a:xfrm>
          <a:off x="79635" y="3948210"/>
          <a:ext cx="774431" cy="774431"/>
        </a:xfrm>
        <a:prstGeom prst="ellipse">
          <a:avLst/>
        </a:prstGeom>
        <a:gradFill rotWithShape="0">
          <a:gsLst>
            <a:gs pos="0">
              <a:schemeClr val="lt1">
                <a:hueOff val="0"/>
                <a:satOff val="0"/>
                <a:lumOff val="0"/>
                <a:alphaOff val="0"/>
                <a:tint val="1000"/>
              </a:schemeClr>
            </a:gs>
            <a:gs pos="68000">
              <a:schemeClr val="lt1">
                <a:hueOff val="0"/>
                <a:satOff val="0"/>
                <a:lumOff val="0"/>
                <a:alphaOff val="0"/>
                <a:tint val="77000"/>
              </a:schemeClr>
            </a:gs>
            <a:gs pos="81000">
              <a:schemeClr val="lt1">
                <a:hueOff val="0"/>
                <a:satOff val="0"/>
                <a:lumOff val="0"/>
                <a:alphaOff val="0"/>
                <a:tint val="79000"/>
              </a:schemeClr>
            </a:gs>
            <a:gs pos="86000">
              <a:schemeClr val="lt1">
                <a:hueOff val="0"/>
                <a:satOff val="0"/>
                <a:lumOff val="0"/>
                <a:alphaOff val="0"/>
                <a:tint val="73000"/>
              </a:schemeClr>
            </a:gs>
            <a:gs pos="100000">
              <a:schemeClr val="lt1">
                <a:hueOff val="0"/>
                <a:satOff val="0"/>
                <a:lumOff val="0"/>
                <a:alphaOff val="0"/>
                <a:tint val="35000"/>
              </a:schemeClr>
            </a:gs>
          </a:gsLst>
          <a:lin ang="54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E6C50-FD05-4317-A1BB-022CD235C1F7}">
      <dsp:nvSpPr>
        <dsp:cNvPr id="0" name=""/>
        <dsp:cNvSpPr/>
      </dsp:nvSpPr>
      <dsp:spPr>
        <a:xfrm rot="5400000">
          <a:off x="-360859" y="366139"/>
          <a:ext cx="2405732" cy="1684012"/>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u="none" kern="1200" dirty="0" smtClean="0">
              <a:solidFill>
                <a:schemeClr val="tx1"/>
              </a:solidFill>
            </a:rPr>
            <a:t>March/April</a:t>
          </a:r>
        </a:p>
        <a:p>
          <a:pPr lvl="0" algn="ctr" defTabSz="1066800">
            <a:lnSpc>
              <a:spcPct val="90000"/>
            </a:lnSpc>
            <a:spcBef>
              <a:spcPct val="0"/>
            </a:spcBef>
            <a:spcAft>
              <a:spcPct val="35000"/>
            </a:spcAft>
          </a:pPr>
          <a:r>
            <a:rPr lang="en-US" sz="2400" b="1" u="none" kern="1200" dirty="0" smtClean="0">
              <a:solidFill>
                <a:schemeClr val="tx1"/>
              </a:solidFill>
            </a:rPr>
            <a:t>2013</a:t>
          </a:r>
          <a:endParaRPr lang="en-US" sz="2400" b="1" u="none" kern="1200" dirty="0">
            <a:solidFill>
              <a:schemeClr val="tx1"/>
            </a:solidFill>
          </a:endParaRPr>
        </a:p>
      </dsp:txBody>
      <dsp:txXfrm rot="-5400000">
        <a:off x="1" y="847285"/>
        <a:ext cx="1684012" cy="721720"/>
      </dsp:txXfrm>
    </dsp:sp>
    <dsp:sp modelId="{F17E2AC3-D761-4042-B4E1-2C3745456060}">
      <dsp:nvSpPr>
        <dsp:cNvPr id="0" name=""/>
        <dsp:cNvSpPr/>
      </dsp:nvSpPr>
      <dsp:spPr>
        <a:xfrm rot="5400000">
          <a:off x="4236098" y="-2536651"/>
          <a:ext cx="1544240" cy="6648411"/>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u="none" kern="1200" dirty="0" smtClean="0"/>
            <a:t>RLRC Workgroup </a:t>
          </a:r>
          <a:r>
            <a:rPr lang="en-US" sz="2400" u="none" kern="1200" dirty="0" smtClean="0"/>
            <a:t>membership, </a:t>
          </a:r>
          <a:r>
            <a:rPr lang="en-US" sz="2400" u="none" kern="1200" dirty="0" smtClean="0"/>
            <a:t>program structure</a:t>
          </a:r>
          <a:r>
            <a:rPr lang="en-US" sz="2400" u="none" kern="1200" dirty="0" smtClean="0"/>
            <a:t>, desired outcomes and </a:t>
          </a:r>
          <a:r>
            <a:rPr lang="en-US" sz="2400" u="none" kern="1200" dirty="0" smtClean="0"/>
            <a:t>deliverables established</a:t>
          </a:r>
          <a:endParaRPr lang="en-US" sz="2400" b="1" u="none" kern="1200" dirty="0"/>
        </a:p>
      </dsp:txBody>
      <dsp:txXfrm rot="-5400000">
        <a:off x="1684013" y="90818"/>
        <a:ext cx="6573027" cy="1393472"/>
      </dsp:txXfrm>
    </dsp:sp>
    <dsp:sp modelId="{F09611A1-0946-45A0-A487-563F9E54B0F4}">
      <dsp:nvSpPr>
        <dsp:cNvPr id="0" name=""/>
        <dsp:cNvSpPr/>
      </dsp:nvSpPr>
      <dsp:spPr>
        <a:xfrm rot="5400000">
          <a:off x="-360859" y="2847321"/>
          <a:ext cx="2405732" cy="1684012"/>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u="none" kern="1200" dirty="0" smtClean="0">
              <a:solidFill>
                <a:schemeClr val="tx1"/>
              </a:solidFill>
            </a:rPr>
            <a:t>May</a:t>
          </a:r>
        </a:p>
        <a:p>
          <a:pPr lvl="0" algn="ctr" defTabSz="1066800">
            <a:lnSpc>
              <a:spcPct val="90000"/>
            </a:lnSpc>
            <a:spcBef>
              <a:spcPct val="0"/>
            </a:spcBef>
            <a:spcAft>
              <a:spcPct val="35000"/>
            </a:spcAft>
          </a:pPr>
          <a:r>
            <a:rPr lang="en-US" sz="2400" b="1" u="none" kern="1200" dirty="0" smtClean="0">
              <a:solidFill>
                <a:schemeClr val="tx1"/>
              </a:solidFill>
            </a:rPr>
            <a:t>2013</a:t>
          </a:r>
          <a:endParaRPr lang="en-US" sz="2400" b="1" u="none" kern="1200" dirty="0">
            <a:solidFill>
              <a:schemeClr val="tx1"/>
            </a:solidFill>
          </a:endParaRPr>
        </a:p>
      </dsp:txBody>
      <dsp:txXfrm rot="-5400000">
        <a:off x="1" y="3328467"/>
        <a:ext cx="1684012" cy="721720"/>
      </dsp:txXfrm>
    </dsp:sp>
    <dsp:sp modelId="{2B3E5CF9-92F2-463A-9DAC-AA2154D0E32B}">
      <dsp:nvSpPr>
        <dsp:cNvPr id="0" name=""/>
        <dsp:cNvSpPr/>
      </dsp:nvSpPr>
      <dsp:spPr>
        <a:xfrm rot="5400000">
          <a:off x="3887769" y="-55880"/>
          <a:ext cx="2240897" cy="6648411"/>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100000"/>
            </a:lnSpc>
            <a:spcBef>
              <a:spcPct val="0"/>
            </a:spcBef>
            <a:spcAft>
              <a:spcPts val="1200"/>
            </a:spcAft>
            <a:buChar char="••"/>
          </a:pPr>
          <a:r>
            <a:rPr lang="en-US" sz="2400" u="none" kern="1200" dirty="0" smtClean="0"/>
            <a:t>RLRC workgroup meetings 1 and 2</a:t>
          </a:r>
          <a:endParaRPr lang="en-US" sz="2400" b="1" u="none" kern="1200" dirty="0"/>
        </a:p>
        <a:p>
          <a:pPr marL="228600" lvl="1" indent="-228600" algn="l" defTabSz="1066800">
            <a:lnSpc>
              <a:spcPct val="100000"/>
            </a:lnSpc>
            <a:spcBef>
              <a:spcPct val="0"/>
            </a:spcBef>
            <a:spcAft>
              <a:spcPts val="1200"/>
            </a:spcAft>
            <a:buChar char="••"/>
          </a:pPr>
          <a:r>
            <a:rPr lang="en-US" sz="2400" kern="1200" dirty="0" smtClean="0"/>
            <a:t>RLRC </a:t>
          </a:r>
          <a:r>
            <a:rPr lang="en-US" sz="2400" kern="1200" dirty="0" err="1" smtClean="0"/>
            <a:t>workplan</a:t>
          </a:r>
          <a:r>
            <a:rPr lang="en-US" sz="2400" kern="1200" dirty="0" smtClean="0"/>
            <a:t> and scope defined</a:t>
          </a:r>
          <a:endParaRPr lang="en-US" sz="2400" kern="1200" dirty="0"/>
        </a:p>
        <a:p>
          <a:pPr marL="228600" lvl="1" indent="-228600" algn="l" defTabSz="1066800">
            <a:lnSpc>
              <a:spcPct val="100000"/>
            </a:lnSpc>
            <a:spcBef>
              <a:spcPct val="0"/>
            </a:spcBef>
            <a:spcAft>
              <a:spcPts val="1200"/>
            </a:spcAft>
            <a:buChar char="••"/>
          </a:pPr>
          <a:r>
            <a:rPr lang="en-US" sz="2400" kern="1200" dirty="0" smtClean="0"/>
            <a:t>Problem </a:t>
          </a:r>
          <a:r>
            <a:rPr lang="en-US" sz="2400" kern="1200" dirty="0" smtClean="0"/>
            <a:t>areas and repair </a:t>
          </a:r>
          <a:r>
            <a:rPr lang="en-US" sz="2400" kern="1200" dirty="0" smtClean="0"/>
            <a:t>alternatives identified</a:t>
          </a:r>
          <a:endParaRPr lang="en-US" sz="2400" kern="1200" dirty="0"/>
        </a:p>
      </dsp:txBody>
      <dsp:txXfrm rot="-5400000">
        <a:off x="1684012" y="2257269"/>
        <a:ext cx="6539019" cy="20221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E6C50-FD05-4317-A1BB-022CD235C1F7}">
      <dsp:nvSpPr>
        <dsp:cNvPr id="0" name=""/>
        <dsp:cNvSpPr/>
      </dsp:nvSpPr>
      <dsp:spPr>
        <a:xfrm rot="5400000">
          <a:off x="-263029" y="280864"/>
          <a:ext cx="1753532" cy="1227473"/>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100000"/>
            </a:lnSpc>
            <a:spcBef>
              <a:spcPct val="0"/>
            </a:spcBef>
            <a:spcAft>
              <a:spcPts val="0"/>
            </a:spcAft>
          </a:pPr>
          <a:r>
            <a:rPr lang="en-US" sz="1800" b="1" u="none" kern="1200" dirty="0" smtClean="0">
              <a:solidFill>
                <a:schemeClr val="tx1"/>
              </a:solidFill>
            </a:rPr>
            <a:t>June/</a:t>
          </a:r>
        </a:p>
        <a:p>
          <a:pPr lvl="0" algn="ctr" defTabSz="800100">
            <a:lnSpc>
              <a:spcPct val="100000"/>
            </a:lnSpc>
            <a:spcBef>
              <a:spcPct val="0"/>
            </a:spcBef>
            <a:spcAft>
              <a:spcPts val="0"/>
            </a:spcAft>
          </a:pPr>
          <a:r>
            <a:rPr lang="en-US" sz="1800" b="1" u="none" kern="1200" dirty="0" smtClean="0">
              <a:solidFill>
                <a:schemeClr val="tx1"/>
              </a:solidFill>
            </a:rPr>
            <a:t>early July</a:t>
          </a:r>
          <a:endParaRPr lang="en-US" sz="1800" b="1" u="none" kern="1200" dirty="0">
            <a:solidFill>
              <a:schemeClr val="tx1"/>
            </a:solidFill>
          </a:endParaRPr>
        </a:p>
      </dsp:txBody>
      <dsp:txXfrm rot="-5400000">
        <a:off x="1" y="631572"/>
        <a:ext cx="1227473" cy="526059"/>
      </dsp:txXfrm>
    </dsp:sp>
    <dsp:sp modelId="{F17E2AC3-D761-4042-B4E1-2C3745456060}">
      <dsp:nvSpPr>
        <dsp:cNvPr id="0" name=""/>
        <dsp:cNvSpPr/>
      </dsp:nvSpPr>
      <dsp:spPr>
        <a:xfrm rot="5400000">
          <a:off x="4194554" y="-2964442"/>
          <a:ext cx="1170787" cy="7104950"/>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u="none" kern="1200" dirty="0" smtClean="0"/>
            <a:t>Template and </a:t>
          </a:r>
          <a:r>
            <a:rPr lang="en-US" sz="2400" u="none" kern="1200" dirty="0" smtClean="0"/>
            <a:t>criteria </a:t>
          </a:r>
          <a:r>
            <a:rPr lang="en-US" sz="2400" u="none" kern="1200" dirty="0" smtClean="0"/>
            <a:t>narrative refined</a:t>
          </a:r>
          <a:endParaRPr lang="en-US" sz="2400" b="1" u="none" kern="1200" dirty="0">
            <a:solidFill>
              <a:schemeClr val="tx1"/>
            </a:solidFill>
          </a:endParaRPr>
        </a:p>
      </dsp:txBody>
      <dsp:txXfrm rot="-5400000">
        <a:off x="1227473" y="59792"/>
        <a:ext cx="7047797" cy="1056481"/>
      </dsp:txXfrm>
    </dsp:sp>
    <dsp:sp modelId="{4678C533-2266-4F36-9C93-2E1569E2E7B7}">
      <dsp:nvSpPr>
        <dsp:cNvPr id="0" name=""/>
        <dsp:cNvSpPr/>
      </dsp:nvSpPr>
      <dsp:spPr>
        <a:xfrm rot="5400000">
          <a:off x="-263029" y="1842598"/>
          <a:ext cx="1753532" cy="1227473"/>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u="none" kern="1200" dirty="0" smtClean="0">
              <a:solidFill>
                <a:schemeClr val="tx1"/>
              </a:solidFill>
            </a:rPr>
            <a:t>Late July</a:t>
          </a:r>
          <a:endParaRPr lang="en-US" sz="1800" b="1" u="none" kern="1200" dirty="0">
            <a:solidFill>
              <a:schemeClr val="tx1"/>
            </a:solidFill>
          </a:endParaRPr>
        </a:p>
      </dsp:txBody>
      <dsp:txXfrm rot="-5400000">
        <a:off x="1" y="2193306"/>
        <a:ext cx="1227473" cy="526059"/>
      </dsp:txXfrm>
    </dsp:sp>
    <dsp:sp modelId="{C7B5E6F6-F59D-4A2F-9514-8A385B8A5809}">
      <dsp:nvSpPr>
        <dsp:cNvPr id="0" name=""/>
        <dsp:cNvSpPr/>
      </dsp:nvSpPr>
      <dsp:spPr>
        <a:xfrm rot="5400000">
          <a:off x="4210050" y="-1403008"/>
          <a:ext cx="1139796" cy="7104950"/>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b="0" u="none" kern="1200" dirty="0" smtClean="0">
              <a:solidFill>
                <a:schemeClr val="tx1"/>
              </a:solidFill>
            </a:rPr>
            <a:t>Update to CVFPB </a:t>
          </a:r>
          <a:endParaRPr lang="en-US" sz="2400" b="0" u="none" kern="1200" dirty="0">
            <a:solidFill>
              <a:schemeClr val="tx1"/>
            </a:solidFill>
          </a:endParaRPr>
        </a:p>
        <a:p>
          <a:pPr marL="228600" lvl="1" indent="-228600" algn="l" defTabSz="1066800">
            <a:lnSpc>
              <a:spcPct val="90000"/>
            </a:lnSpc>
            <a:spcBef>
              <a:spcPct val="0"/>
            </a:spcBef>
            <a:spcAft>
              <a:spcPct val="15000"/>
            </a:spcAft>
            <a:buChar char="••"/>
          </a:pPr>
          <a:r>
            <a:rPr lang="en-US" sz="2400" u="none" kern="1200" dirty="0" smtClean="0"/>
            <a:t>Workgroup Meeting 3 to </a:t>
          </a:r>
          <a:r>
            <a:rPr lang="en-US" sz="2400" u="none" kern="1200" dirty="0" smtClean="0"/>
            <a:t>refine templates and introduce </a:t>
          </a:r>
          <a:r>
            <a:rPr lang="en-US" sz="2400" u="none" kern="1200" dirty="0" smtClean="0"/>
            <a:t>narrative (July 31)</a:t>
          </a:r>
          <a:endParaRPr lang="en-US" sz="2400" b="1" u="none" kern="1200" dirty="0">
            <a:solidFill>
              <a:schemeClr val="tx1"/>
            </a:solidFill>
          </a:endParaRPr>
        </a:p>
      </dsp:txBody>
      <dsp:txXfrm rot="-5400000">
        <a:off x="1227473" y="1635209"/>
        <a:ext cx="7049310" cy="1028516"/>
      </dsp:txXfrm>
    </dsp:sp>
    <dsp:sp modelId="{F83FFE3F-7F48-4893-B6E9-2BA733567132}">
      <dsp:nvSpPr>
        <dsp:cNvPr id="0" name=""/>
        <dsp:cNvSpPr/>
      </dsp:nvSpPr>
      <dsp:spPr>
        <a:xfrm rot="5400000">
          <a:off x="-263029" y="3404331"/>
          <a:ext cx="1753532" cy="1227473"/>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100000"/>
            </a:lnSpc>
            <a:spcBef>
              <a:spcPct val="0"/>
            </a:spcBef>
            <a:spcAft>
              <a:spcPts val="0"/>
            </a:spcAft>
          </a:pPr>
          <a:r>
            <a:rPr lang="en-US" sz="1800" b="1" u="none" kern="1200" dirty="0" smtClean="0">
              <a:solidFill>
                <a:schemeClr val="tx1"/>
              </a:solidFill>
            </a:rPr>
            <a:t>August/</a:t>
          </a:r>
        </a:p>
        <a:p>
          <a:pPr lvl="0" algn="ctr" defTabSz="800100">
            <a:lnSpc>
              <a:spcPct val="100000"/>
            </a:lnSpc>
            <a:spcBef>
              <a:spcPct val="0"/>
            </a:spcBef>
            <a:spcAft>
              <a:spcPts val="0"/>
            </a:spcAft>
          </a:pPr>
          <a:r>
            <a:rPr lang="en-US" sz="1800" b="1" u="none" kern="1200" dirty="0" smtClean="0">
              <a:solidFill>
                <a:schemeClr val="tx1"/>
              </a:solidFill>
            </a:rPr>
            <a:t>September</a:t>
          </a:r>
          <a:endParaRPr lang="en-US" sz="1800" b="1" u="none" kern="1200" dirty="0">
            <a:solidFill>
              <a:schemeClr val="tx1"/>
            </a:solidFill>
          </a:endParaRPr>
        </a:p>
      </dsp:txBody>
      <dsp:txXfrm rot="-5400000">
        <a:off x="1" y="3755039"/>
        <a:ext cx="1227473" cy="526059"/>
      </dsp:txXfrm>
    </dsp:sp>
    <dsp:sp modelId="{AB5F976F-20B4-422E-9BCF-3B036DBD8BD9}">
      <dsp:nvSpPr>
        <dsp:cNvPr id="0" name=""/>
        <dsp:cNvSpPr/>
      </dsp:nvSpPr>
      <dsp:spPr>
        <a:xfrm rot="5400000">
          <a:off x="4210050" y="158724"/>
          <a:ext cx="1139796" cy="7104950"/>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u="none" kern="1200" dirty="0" smtClean="0"/>
            <a:t>Workgroup Meetings 4 and 5 to complete </a:t>
          </a:r>
          <a:r>
            <a:rPr lang="en-US" sz="2400" u="none" kern="1200" dirty="0" smtClean="0"/>
            <a:t>criteria document with final templates, narrative, and guidance.  </a:t>
          </a:r>
          <a:endParaRPr lang="en-US" sz="2400" b="1" u="none" kern="1200" dirty="0">
            <a:solidFill>
              <a:schemeClr val="tx1"/>
            </a:solidFill>
          </a:endParaRPr>
        </a:p>
      </dsp:txBody>
      <dsp:txXfrm rot="-5400000">
        <a:off x="1227473" y="3196941"/>
        <a:ext cx="7049310" cy="10285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2" name="Rectangle 4"/>
          <p:cNvSpPr>
            <a:spLocks noGrp="1" noChangeArrowheads="1"/>
          </p:cNvSpPr>
          <p:nvPr>
            <p:ph type="ftr" sz="quarter" idx="2"/>
          </p:nvPr>
        </p:nvSpPr>
        <p:spPr bwMode="auto">
          <a:xfrm>
            <a:off x="10" y="8812530"/>
            <a:ext cx="4286240" cy="307061"/>
          </a:xfrm>
          <a:prstGeom prst="rect">
            <a:avLst/>
          </a:prstGeom>
          <a:noFill/>
          <a:ln w="9525">
            <a:noFill/>
            <a:miter lim="800000"/>
            <a:headEnd/>
            <a:tailEnd/>
          </a:ln>
        </p:spPr>
        <p:txBody>
          <a:bodyPr vert="horz" wrap="square" lIns="89737" tIns="44870" rIns="89737" bIns="44870" numCol="1" anchor="b" anchorCtr="0" compatLnSpc="1">
            <a:prstTxWarp prst="textNoShape">
              <a:avLst/>
            </a:prstTxWarp>
          </a:bodyPr>
          <a:lstStyle>
            <a:lvl1pPr defTabSz="862503">
              <a:defRPr sz="1200"/>
            </a:lvl1pPr>
          </a:lstStyle>
          <a:p>
            <a:pPr>
              <a:defRPr/>
            </a:pPr>
            <a:r>
              <a:rPr lang="en-US" sz="1100" dirty="0" smtClean="0"/>
              <a:t>Preliminary Draft Information for Discussion Only; May 07, 2013</a:t>
            </a:r>
            <a:endParaRPr lang="en-US" sz="1100" i="1" dirty="0">
              <a:solidFill>
                <a:srgbClr val="3E6648"/>
              </a:solidFill>
              <a:latin typeface="+mn-lt"/>
            </a:endParaRPr>
          </a:p>
        </p:txBody>
      </p:sp>
      <p:sp>
        <p:nvSpPr>
          <p:cNvPr id="68613" name="Rectangle 5"/>
          <p:cNvSpPr>
            <a:spLocks noGrp="1" noChangeArrowheads="1"/>
          </p:cNvSpPr>
          <p:nvPr>
            <p:ph type="sldNum" sz="quarter" idx="3"/>
          </p:nvPr>
        </p:nvSpPr>
        <p:spPr bwMode="auto">
          <a:xfrm>
            <a:off x="6297930" y="8698230"/>
            <a:ext cx="558490" cy="444221"/>
          </a:xfrm>
          <a:prstGeom prst="rect">
            <a:avLst/>
          </a:prstGeom>
          <a:noFill/>
          <a:ln w="9525">
            <a:noFill/>
            <a:miter lim="800000"/>
            <a:headEnd/>
            <a:tailEnd/>
          </a:ln>
        </p:spPr>
        <p:txBody>
          <a:bodyPr vert="horz" wrap="square" lIns="89737" tIns="44870" rIns="89737" bIns="44870" numCol="1" anchor="b" anchorCtr="0" compatLnSpc="1">
            <a:prstTxWarp prst="textNoShape">
              <a:avLst/>
            </a:prstTxWarp>
          </a:bodyPr>
          <a:lstStyle>
            <a:lvl1pPr algn="r" defTabSz="862503">
              <a:defRPr sz="1200"/>
            </a:lvl1pPr>
          </a:lstStyle>
          <a:p>
            <a:pPr>
              <a:defRPr/>
            </a:pPr>
            <a:fld id="{59A3DCCF-F14A-4CC3-9C45-2B7E8A0E313A}" type="slidenum">
              <a:rPr lang="en-US" sz="1100" i="1">
                <a:solidFill>
                  <a:srgbClr val="3E6648"/>
                </a:solidFill>
                <a:latin typeface="+mn-lt"/>
              </a:rPr>
              <a:pPr>
                <a:defRPr/>
              </a:pPr>
              <a:t>‹#›</a:t>
            </a:fld>
            <a:endParaRPr lang="en-US" sz="1100" i="1" dirty="0">
              <a:solidFill>
                <a:srgbClr val="3E6648"/>
              </a:solidFill>
              <a:latin typeface="+mn-lt"/>
            </a:endParaRPr>
          </a:p>
        </p:txBody>
      </p:sp>
      <p:pic>
        <p:nvPicPr>
          <p:cNvPr id="6" name="Picture 5" descr="FloodSAFE logo cropped.bmp"/>
          <p:cNvPicPr/>
          <p:nvPr/>
        </p:nvPicPr>
        <p:blipFill>
          <a:blip r:embed="rId2" cstate="print">
            <a:extLst>
              <a:ext uri="{28A0092B-C50C-407E-A947-70E740481C1C}">
                <a14:useLocalDpi xmlns:a14="http://schemas.microsoft.com/office/drawing/2010/main" val="0"/>
              </a:ext>
            </a:extLst>
          </a:blip>
          <a:stretch>
            <a:fillRect/>
          </a:stretch>
        </p:blipFill>
        <p:spPr>
          <a:xfrm>
            <a:off x="115039" y="79395"/>
            <a:ext cx="1366245" cy="310720"/>
          </a:xfrm>
          <a:prstGeom prst="rect">
            <a:avLst/>
          </a:prstGeom>
          <a:noFill/>
          <a:ln w="9525">
            <a:noFill/>
            <a:miter lim="800000"/>
            <a:headEnd/>
            <a:tailEnd/>
          </a:ln>
        </p:spPr>
      </p:pic>
    </p:spTree>
    <p:extLst>
      <p:ext uri="{BB962C8B-B14F-4D97-AF65-F5344CB8AC3E}">
        <p14:creationId xmlns:p14="http://schemas.microsoft.com/office/powerpoint/2010/main" val="2471260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0" y="8"/>
            <a:ext cx="2971799" cy="457513"/>
          </a:xfrm>
          <a:prstGeom prst="rect">
            <a:avLst/>
          </a:prstGeom>
          <a:noFill/>
          <a:ln w="9525">
            <a:noFill/>
            <a:miter lim="800000"/>
            <a:headEnd/>
            <a:tailEnd/>
          </a:ln>
        </p:spPr>
        <p:txBody>
          <a:bodyPr vert="horz" wrap="square" lIns="87121" tIns="43560" rIns="87121" bIns="43560" numCol="1" anchor="t" anchorCtr="0" compatLnSpc="1">
            <a:prstTxWarp prst="textNoShape">
              <a:avLst/>
            </a:prstTxWarp>
          </a:bodyPr>
          <a:lstStyle>
            <a:lvl1pPr defTabSz="868775">
              <a:defRPr sz="1200"/>
            </a:lvl1pPr>
          </a:lstStyle>
          <a:p>
            <a:pPr>
              <a:defRPr/>
            </a:pPr>
            <a:endParaRPr lang="en-US" dirty="0"/>
          </a:p>
        </p:txBody>
      </p:sp>
      <p:sp>
        <p:nvSpPr>
          <p:cNvPr id="14339" name="Rectangle 3"/>
          <p:cNvSpPr>
            <a:spLocks noGrp="1" noChangeArrowheads="1"/>
          </p:cNvSpPr>
          <p:nvPr>
            <p:ph type="dt" idx="1"/>
          </p:nvPr>
        </p:nvSpPr>
        <p:spPr bwMode="auto">
          <a:xfrm>
            <a:off x="3884621" y="8"/>
            <a:ext cx="2971799" cy="457513"/>
          </a:xfrm>
          <a:prstGeom prst="rect">
            <a:avLst/>
          </a:prstGeom>
          <a:noFill/>
          <a:ln w="9525">
            <a:noFill/>
            <a:miter lim="800000"/>
            <a:headEnd/>
            <a:tailEnd/>
          </a:ln>
        </p:spPr>
        <p:txBody>
          <a:bodyPr vert="horz" wrap="square" lIns="87121" tIns="43560" rIns="87121" bIns="43560" numCol="1" anchor="t" anchorCtr="0" compatLnSpc="1">
            <a:prstTxWarp prst="textNoShape">
              <a:avLst/>
            </a:prstTxWarp>
          </a:bodyPr>
          <a:lstStyle>
            <a:lvl1pPr algn="r" defTabSz="868775">
              <a:defRPr sz="1200"/>
            </a:lvl1pPr>
          </a:lstStyle>
          <a:p>
            <a:pPr>
              <a:defRPr/>
            </a:pPr>
            <a:fld id="{6ADAC922-EDB8-47E6-BDD2-3D7D6C646E2C}" type="datetimeFigureOut">
              <a:rPr lang="en-US"/>
              <a:pPr>
                <a:defRPr/>
              </a:pPr>
              <a:t>7/10/2013</a:t>
            </a:fld>
            <a:endParaRPr lang="en-US" dirty="0"/>
          </a:p>
        </p:txBody>
      </p:sp>
      <p:sp>
        <p:nvSpPr>
          <p:cNvPr id="9220" name="Rectangle 4"/>
          <p:cNvSpPr>
            <a:spLocks noGrp="1" noRot="1" noChangeAspect="1" noChangeArrowheads="1" noTextEdit="1"/>
          </p:cNvSpPr>
          <p:nvPr>
            <p:ph type="sldImg" idx="2"/>
          </p:nvPr>
        </p:nvSpPr>
        <p:spPr bwMode="auto">
          <a:xfrm>
            <a:off x="1144588" y="684213"/>
            <a:ext cx="4570412"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2469"/>
            <a:ext cx="5486400" cy="4116048"/>
          </a:xfrm>
          <a:prstGeom prst="rect">
            <a:avLst/>
          </a:prstGeom>
          <a:noFill/>
          <a:ln w="9525">
            <a:noFill/>
            <a:miter lim="800000"/>
            <a:headEnd/>
            <a:tailEnd/>
          </a:ln>
        </p:spPr>
        <p:txBody>
          <a:bodyPr vert="horz" wrap="square" lIns="87121" tIns="43560" rIns="87121" bIns="4356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4342" name="Rectangle 6"/>
          <p:cNvSpPr>
            <a:spLocks noGrp="1" noChangeArrowheads="1"/>
          </p:cNvSpPr>
          <p:nvPr>
            <p:ph type="ftr" sz="quarter" idx="4"/>
          </p:nvPr>
        </p:nvSpPr>
        <p:spPr bwMode="auto">
          <a:xfrm>
            <a:off x="10" y="8789670"/>
            <a:ext cx="4537700" cy="354330"/>
          </a:xfrm>
          <a:prstGeom prst="rect">
            <a:avLst/>
          </a:prstGeom>
          <a:noFill/>
          <a:ln w="9525">
            <a:noFill/>
            <a:miter lim="800000"/>
            <a:headEnd/>
            <a:tailEnd/>
          </a:ln>
        </p:spPr>
        <p:txBody>
          <a:bodyPr vert="horz" wrap="square" lIns="87121" tIns="43560" rIns="87121" bIns="43560" numCol="1" anchor="b" anchorCtr="0" compatLnSpc="1">
            <a:prstTxWarp prst="textNoShape">
              <a:avLst/>
            </a:prstTxWarp>
          </a:bodyPr>
          <a:lstStyle>
            <a:lvl1pPr defTabSz="868775">
              <a:defRPr sz="1200"/>
            </a:lvl1pPr>
          </a:lstStyle>
          <a:p>
            <a:pPr>
              <a:defRPr/>
            </a:pPr>
            <a:r>
              <a:rPr lang="en-US" dirty="0" smtClean="0"/>
              <a:t>Preliminary Draft Information for Discussion Only; May 07, 2013</a:t>
            </a:r>
            <a:endParaRPr lang="en-US" dirty="0"/>
          </a:p>
        </p:txBody>
      </p:sp>
      <p:sp>
        <p:nvSpPr>
          <p:cNvPr id="14343" name="Rectangle 7"/>
          <p:cNvSpPr>
            <a:spLocks noGrp="1" noChangeArrowheads="1"/>
          </p:cNvSpPr>
          <p:nvPr>
            <p:ph type="sldNum" sz="quarter" idx="5"/>
          </p:nvPr>
        </p:nvSpPr>
        <p:spPr bwMode="auto">
          <a:xfrm>
            <a:off x="6412230" y="8684938"/>
            <a:ext cx="444190" cy="459062"/>
          </a:xfrm>
          <a:prstGeom prst="rect">
            <a:avLst/>
          </a:prstGeom>
          <a:noFill/>
          <a:ln w="9525">
            <a:noFill/>
            <a:miter lim="800000"/>
            <a:headEnd/>
            <a:tailEnd/>
          </a:ln>
        </p:spPr>
        <p:txBody>
          <a:bodyPr vert="horz" wrap="square" lIns="87121" tIns="43560" rIns="87121" bIns="43560" numCol="1" anchor="b" anchorCtr="0" compatLnSpc="1">
            <a:prstTxWarp prst="textNoShape">
              <a:avLst/>
            </a:prstTxWarp>
          </a:bodyPr>
          <a:lstStyle>
            <a:lvl1pPr algn="r" defTabSz="868775">
              <a:defRPr sz="1200"/>
            </a:lvl1pPr>
          </a:lstStyle>
          <a:p>
            <a:pPr>
              <a:defRPr/>
            </a:pPr>
            <a:fld id="{8DF36491-83CC-4D76-AE8E-C51FEE91ACE2}" type="slidenum">
              <a:rPr lang="en-US"/>
              <a:pPr>
                <a:defRPr/>
              </a:pPr>
              <a:t>‹#›</a:t>
            </a:fld>
            <a:endParaRPr lang="en-US" dirty="0"/>
          </a:p>
        </p:txBody>
      </p:sp>
    </p:spTree>
    <p:extLst>
      <p:ext uri="{BB962C8B-B14F-4D97-AF65-F5344CB8AC3E}">
        <p14:creationId xmlns:p14="http://schemas.microsoft.com/office/powerpoint/2010/main" val="37402344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300" dirty="0"/>
          </a:p>
        </p:txBody>
      </p:sp>
      <p:sp>
        <p:nvSpPr>
          <p:cNvPr id="4" name="Slide Number Placeholder 3"/>
          <p:cNvSpPr>
            <a:spLocks noGrp="1"/>
          </p:cNvSpPr>
          <p:nvPr>
            <p:ph type="sldNum" sz="quarter" idx="10"/>
          </p:nvPr>
        </p:nvSpPr>
        <p:spPr/>
        <p:txBody>
          <a:bodyPr/>
          <a:lstStyle/>
          <a:p>
            <a:pPr>
              <a:defRPr/>
            </a:pPr>
            <a:fld id="{8DF36491-83CC-4D76-AE8E-C51FEE91ACE2}"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a:t>
            </a:r>
            <a:r>
              <a:rPr lang="en-US" baseline="0" dirty="0" smtClean="0"/>
              <a:t> a couple </a:t>
            </a:r>
            <a:r>
              <a:rPr lang="en-US" baseline="0" dirty="0" err="1" smtClean="0"/>
              <a:t>pics</a:t>
            </a:r>
            <a:r>
              <a:rPr lang="en-US" baseline="0" dirty="0" smtClean="0"/>
              <a:t> of damages to system at right of this slide…</a:t>
            </a:r>
            <a:endParaRPr lang="en-US" dirty="0"/>
          </a:p>
        </p:txBody>
      </p:sp>
      <p:sp>
        <p:nvSpPr>
          <p:cNvPr id="4" name="Slide Number Placeholder 3"/>
          <p:cNvSpPr>
            <a:spLocks noGrp="1"/>
          </p:cNvSpPr>
          <p:nvPr>
            <p:ph type="sldNum" sz="quarter" idx="10"/>
          </p:nvPr>
        </p:nvSpPr>
        <p:spPr/>
        <p:txBody>
          <a:bodyPr/>
          <a:lstStyle/>
          <a:p>
            <a:pPr>
              <a:defRPr/>
            </a:pPr>
            <a:fld id="{8DF36491-83CC-4D76-AE8E-C51FEE91ACE2}" type="slidenum">
              <a:rPr lang="en-US" smtClean="0"/>
              <a:pPr>
                <a:defRPr/>
              </a:pPr>
              <a:t>2</a:t>
            </a:fld>
            <a:endParaRPr lang="en-US" dirty="0"/>
          </a:p>
        </p:txBody>
      </p:sp>
    </p:spTree>
    <p:extLst>
      <p:ext uri="{BB962C8B-B14F-4D97-AF65-F5344CB8AC3E}">
        <p14:creationId xmlns:p14="http://schemas.microsoft.com/office/powerpoint/2010/main" val="1778059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a:t>
            </a:r>
            <a:r>
              <a:rPr lang="en-US" baseline="0" dirty="0" smtClean="0"/>
              <a:t> a couple </a:t>
            </a:r>
            <a:r>
              <a:rPr lang="en-US" baseline="0" dirty="0" err="1" smtClean="0"/>
              <a:t>pics</a:t>
            </a:r>
            <a:r>
              <a:rPr lang="en-US" baseline="0" dirty="0" smtClean="0"/>
              <a:t> of damages to system at right of this slide…</a:t>
            </a:r>
            <a:endParaRPr lang="en-US" dirty="0"/>
          </a:p>
        </p:txBody>
      </p:sp>
      <p:sp>
        <p:nvSpPr>
          <p:cNvPr id="4" name="Slide Number Placeholder 3"/>
          <p:cNvSpPr>
            <a:spLocks noGrp="1"/>
          </p:cNvSpPr>
          <p:nvPr>
            <p:ph type="sldNum" sz="quarter" idx="10"/>
          </p:nvPr>
        </p:nvSpPr>
        <p:spPr/>
        <p:txBody>
          <a:bodyPr/>
          <a:lstStyle/>
          <a:p>
            <a:pPr>
              <a:defRPr/>
            </a:pPr>
            <a:fld id="{8DF36491-83CC-4D76-AE8E-C51FEE91ACE2}" type="slidenum">
              <a:rPr lang="en-US" smtClean="0"/>
              <a:pPr>
                <a:defRPr/>
              </a:pPr>
              <a:t>5</a:t>
            </a:fld>
            <a:endParaRPr lang="en-US" dirty="0"/>
          </a:p>
        </p:txBody>
      </p:sp>
    </p:spTree>
    <p:extLst>
      <p:ext uri="{BB962C8B-B14F-4D97-AF65-F5344CB8AC3E}">
        <p14:creationId xmlns:p14="http://schemas.microsoft.com/office/powerpoint/2010/main" val="1778059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a:t>
            </a:r>
            <a:r>
              <a:rPr lang="en-US" baseline="0" dirty="0" smtClean="0"/>
              <a:t> a couple </a:t>
            </a:r>
            <a:r>
              <a:rPr lang="en-US" baseline="0" dirty="0" err="1" smtClean="0"/>
              <a:t>pics</a:t>
            </a:r>
            <a:r>
              <a:rPr lang="en-US" baseline="0" dirty="0" smtClean="0"/>
              <a:t> of damages to system at right of this slide…</a:t>
            </a:r>
            <a:endParaRPr lang="en-US" dirty="0"/>
          </a:p>
        </p:txBody>
      </p:sp>
      <p:sp>
        <p:nvSpPr>
          <p:cNvPr id="4" name="Slide Number Placeholder 3"/>
          <p:cNvSpPr>
            <a:spLocks noGrp="1"/>
          </p:cNvSpPr>
          <p:nvPr>
            <p:ph type="sldNum" sz="quarter" idx="10"/>
          </p:nvPr>
        </p:nvSpPr>
        <p:spPr/>
        <p:txBody>
          <a:bodyPr/>
          <a:lstStyle/>
          <a:p>
            <a:pPr>
              <a:defRPr/>
            </a:pPr>
            <a:fld id="{8DF36491-83CC-4D76-AE8E-C51FEE91ACE2}" type="slidenum">
              <a:rPr lang="en-US" smtClean="0"/>
              <a:pPr>
                <a:defRPr/>
              </a:pPr>
              <a:t>6</a:t>
            </a:fld>
            <a:endParaRPr lang="en-US" dirty="0"/>
          </a:p>
        </p:txBody>
      </p:sp>
    </p:spTree>
    <p:extLst>
      <p:ext uri="{BB962C8B-B14F-4D97-AF65-F5344CB8AC3E}">
        <p14:creationId xmlns:p14="http://schemas.microsoft.com/office/powerpoint/2010/main" val="1778059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a:t>
            </a:r>
            <a:r>
              <a:rPr lang="en-US" baseline="0" dirty="0" smtClean="0"/>
              <a:t> a couple </a:t>
            </a:r>
            <a:r>
              <a:rPr lang="en-US" baseline="0" dirty="0" err="1" smtClean="0"/>
              <a:t>pics</a:t>
            </a:r>
            <a:r>
              <a:rPr lang="en-US" baseline="0" dirty="0" smtClean="0"/>
              <a:t> of damages to system at right of this slide…</a:t>
            </a:r>
            <a:endParaRPr lang="en-US" dirty="0"/>
          </a:p>
        </p:txBody>
      </p:sp>
      <p:sp>
        <p:nvSpPr>
          <p:cNvPr id="4" name="Slide Number Placeholder 3"/>
          <p:cNvSpPr>
            <a:spLocks noGrp="1"/>
          </p:cNvSpPr>
          <p:nvPr>
            <p:ph type="sldNum" sz="quarter" idx="10"/>
          </p:nvPr>
        </p:nvSpPr>
        <p:spPr/>
        <p:txBody>
          <a:bodyPr/>
          <a:lstStyle/>
          <a:p>
            <a:pPr>
              <a:defRPr/>
            </a:pPr>
            <a:fld id="{8DF36491-83CC-4D76-AE8E-C51FEE91ACE2}" type="slidenum">
              <a:rPr lang="en-US" smtClean="0"/>
              <a:pPr>
                <a:defRPr/>
              </a:pPr>
              <a:t>11</a:t>
            </a:fld>
            <a:endParaRPr lang="en-US" dirty="0"/>
          </a:p>
        </p:txBody>
      </p:sp>
    </p:spTree>
    <p:extLst>
      <p:ext uri="{BB962C8B-B14F-4D97-AF65-F5344CB8AC3E}">
        <p14:creationId xmlns:p14="http://schemas.microsoft.com/office/powerpoint/2010/main" val="17780591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9338" y="-12700"/>
            <a:ext cx="9153338" cy="6858000"/>
          </a:xfrm>
          <a:prstGeom prst="rect">
            <a:avLst/>
          </a:prstGeom>
          <a:gradFill flip="none" rotWithShape="1">
            <a:gsLst>
              <a:gs pos="0">
                <a:srgbClr val="215352">
                  <a:alpha val="51000"/>
                </a:srgbClr>
              </a:gs>
              <a:gs pos="100000">
                <a:srgbClr val="E7A614">
                  <a:alpha val="77000"/>
                </a:srgbClr>
              </a:gs>
              <a:gs pos="80000">
                <a:schemeClr val="bg1"/>
              </a:gs>
              <a:gs pos="20000">
                <a:schemeClr val="bg1">
                  <a:alpha val="51000"/>
                </a:schemeClr>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16" name="Picture 15" descr="DWR Logo.png"/>
          <p:cNvPicPr>
            <a:picLocks noChangeAspect="1"/>
          </p:cNvPicPr>
          <p:nvPr/>
        </p:nvPicPr>
        <p:blipFill>
          <a:blip r:embed="rId2" cstate="print"/>
          <a:stretch>
            <a:fillRect/>
          </a:stretch>
        </p:blipFill>
        <p:spPr>
          <a:xfrm>
            <a:off x="7909081" y="152399"/>
            <a:ext cx="1006319" cy="1006319"/>
          </a:xfrm>
          <a:prstGeom prst="rect">
            <a:avLst/>
          </a:prstGeom>
        </p:spPr>
      </p:pic>
      <p:pic>
        <p:nvPicPr>
          <p:cNvPr id="17" name="Picture 16" descr="FloodSafe-Logo.png"/>
          <p:cNvPicPr>
            <a:picLocks noChangeAspect="1"/>
          </p:cNvPicPr>
          <p:nvPr/>
        </p:nvPicPr>
        <p:blipFill>
          <a:blip r:embed="rId3" cstate="print"/>
          <a:stretch>
            <a:fillRect/>
          </a:stretch>
        </p:blipFill>
        <p:spPr>
          <a:xfrm>
            <a:off x="152400" y="152399"/>
            <a:ext cx="1920582" cy="815211"/>
          </a:xfrm>
          <a:prstGeom prst="rect">
            <a:avLst/>
          </a:prstGeom>
        </p:spPr>
      </p:pic>
      <p:sp>
        <p:nvSpPr>
          <p:cNvPr id="3" name="Subtitle 2"/>
          <p:cNvSpPr>
            <a:spLocks noGrp="1"/>
          </p:cNvSpPr>
          <p:nvPr>
            <p:ph type="subTitle" idx="1"/>
          </p:nvPr>
        </p:nvSpPr>
        <p:spPr>
          <a:xfrm>
            <a:off x="1539942" y="2894951"/>
            <a:ext cx="6279147" cy="1380482"/>
          </a:xfrm>
        </p:spPr>
        <p:txBody>
          <a:bodyPr/>
          <a:lstStyle>
            <a:lvl1pPr marL="0" indent="0" algn="l">
              <a:buNone/>
              <a:defRPr>
                <a:solidFill>
                  <a:schemeClr val="tx1">
                    <a:tint val="75000"/>
                  </a:schemeClr>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1" name="Rectangle 20"/>
          <p:cNvSpPr/>
          <p:nvPr/>
        </p:nvSpPr>
        <p:spPr>
          <a:xfrm>
            <a:off x="1493252" y="1625681"/>
            <a:ext cx="7650747" cy="1041400"/>
          </a:xfrm>
          <a:prstGeom prst="rect">
            <a:avLst/>
          </a:prstGeom>
          <a:solidFill>
            <a:srgbClr val="E7A614"/>
          </a:solidFill>
          <a:ln>
            <a:noFill/>
          </a:ln>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22" name="Picture 21" descr="FloodSafeGreenArt.png"/>
          <p:cNvPicPr>
            <a:picLocks noChangeAspect="1"/>
          </p:cNvPicPr>
          <p:nvPr/>
        </p:nvPicPr>
        <p:blipFill rotWithShape="1">
          <a:blip r:embed="rId4" cstate="print"/>
          <a:srcRect b="365"/>
          <a:stretch/>
        </p:blipFill>
        <p:spPr>
          <a:xfrm>
            <a:off x="-9338" y="1625681"/>
            <a:ext cx="1502591" cy="1048940"/>
          </a:xfrm>
          <a:prstGeom prst="rect">
            <a:avLst/>
          </a:prstGeom>
        </p:spPr>
      </p:pic>
      <p:sp>
        <p:nvSpPr>
          <p:cNvPr id="2" name="Title 1"/>
          <p:cNvSpPr>
            <a:spLocks noGrp="1"/>
          </p:cNvSpPr>
          <p:nvPr>
            <p:ph type="ctrTitle"/>
          </p:nvPr>
        </p:nvSpPr>
        <p:spPr>
          <a:xfrm>
            <a:off x="1493253" y="1646713"/>
            <a:ext cx="7650747" cy="962485"/>
          </a:xfrm>
        </p:spPr>
        <p:txBody>
          <a:bodyPr anchor="b"/>
          <a:lstStyle>
            <a:lvl1pPr>
              <a:defRPr sz="4400" b="1">
                <a:solidFill>
                  <a:srgbClr val="FFFFFF"/>
                </a:solidFill>
                <a:effectLst/>
                <a:latin typeface="+mj-lt"/>
              </a:defRPr>
            </a:lvl1pPr>
          </a:lstStyle>
          <a:p>
            <a:r>
              <a:rPr lang="en-US" smtClean="0"/>
              <a:t>Click to edit Master title style</a:t>
            </a:r>
            <a:endParaRPr lang="en-US" dirty="0"/>
          </a:p>
        </p:txBody>
      </p:sp>
      <p:pic>
        <p:nvPicPr>
          <p:cNvPr id="13" name="Picture 12" descr="Footer white.png"/>
          <p:cNvPicPr>
            <a:picLocks noChangeAspect="1"/>
          </p:cNvPicPr>
          <p:nvPr/>
        </p:nvPicPr>
        <p:blipFill>
          <a:blip r:embed="rId5" cstate="print"/>
          <a:stretch>
            <a:fillRect/>
          </a:stretch>
        </p:blipFill>
        <p:spPr>
          <a:xfrm>
            <a:off x="403421" y="6043117"/>
            <a:ext cx="8322038" cy="56719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803047" y="1176658"/>
            <a:ext cx="8103015" cy="4614542"/>
          </a:xfrm>
        </p:spPr>
        <p:txBody>
          <a:bodyPr/>
          <a:lstStyle>
            <a:lvl1pPr>
              <a:defRPr>
                <a:latin typeface="+mn-lt"/>
              </a:defRPr>
            </a:lvl1pPr>
            <a:lvl2pPr>
              <a:defRPr sz="2600">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Box 5"/>
          <p:cNvSpPr txBox="1"/>
          <p:nvPr/>
        </p:nvSpPr>
        <p:spPr>
          <a:xfrm>
            <a:off x="1527311" y="6523633"/>
            <a:ext cx="776504" cy="307777"/>
          </a:xfrm>
          <a:prstGeom prst="rect">
            <a:avLst/>
          </a:prstGeom>
          <a:noFill/>
        </p:spPr>
        <p:txBody>
          <a:bodyPr wrap="square" rtlCol="0">
            <a:spAutoFit/>
          </a:bodyPr>
          <a:lstStyle/>
          <a:p>
            <a:fld id="{110685AF-69D0-4880-957F-20F06BA68758}" type="slidenum">
              <a:rPr lang="en-US" sz="1400" smtClean="0">
                <a:latin typeface="+mn-lt"/>
              </a:rPr>
              <a:pPr/>
              <a:t>‹#›</a:t>
            </a:fld>
            <a:endParaRPr lang="en-US" sz="1400" dirty="0">
              <a:latin typeface="+mn-lt"/>
            </a:endParaRP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1129868" y="381388"/>
            <a:ext cx="8023469" cy="533400"/>
          </a:xfrm>
          <a:noFill/>
          <a:ln w="9525">
            <a:noFill/>
            <a:miter lim="800000"/>
            <a:headEnd/>
            <a:tailEnd/>
          </a:ln>
        </p:spPr>
        <p:txBody>
          <a:bodyPr/>
          <a:lstStyle>
            <a:lvl1pPr algn="l" rtl="0" eaLnBrk="0" fontAlgn="base" hangingPunct="0">
              <a:spcBef>
                <a:spcPct val="0"/>
              </a:spcBef>
              <a:spcAft>
                <a:spcPct val="0"/>
              </a:spcAft>
              <a:defRPr lang="en-US" sz="3600" b="1" kern="1200" baseline="0" dirty="0">
                <a:solidFill>
                  <a:srgbClr val="FFFFFF"/>
                </a:solidFill>
                <a:latin typeface="+mj-lt"/>
                <a:ea typeface="+mj-ea"/>
                <a:cs typeface="Tahoma" pitchFamily="34" charset="0"/>
              </a:defRPr>
            </a:lvl1pPr>
          </a:lstStyle>
          <a:p>
            <a:r>
              <a:rPr lang="en-US" smtClean="0"/>
              <a:t>Click to edit Master title style</a:t>
            </a:r>
            <a:endParaRPr lang="en-US" dirty="0"/>
          </a:p>
        </p:txBody>
      </p:sp>
      <p:sp>
        <p:nvSpPr>
          <p:cNvPr id="3" name="TextBox 2"/>
          <p:cNvSpPr txBox="1"/>
          <p:nvPr/>
        </p:nvSpPr>
        <p:spPr>
          <a:xfrm>
            <a:off x="1527311" y="6523633"/>
            <a:ext cx="776504" cy="307777"/>
          </a:xfrm>
          <a:prstGeom prst="rect">
            <a:avLst/>
          </a:prstGeom>
          <a:noFill/>
        </p:spPr>
        <p:txBody>
          <a:bodyPr wrap="square" rtlCol="0">
            <a:spAutoFit/>
          </a:bodyPr>
          <a:lstStyle/>
          <a:p>
            <a:fld id="{110685AF-69D0-4880-957F-20F06BA68758}" type="slidenum">
              <a:rPr lang="en-US" sz="1400" smtClean="0">
                <a:latin typeface="+mn-lt"/>
              </a:rPr>
              <a:pPr/>
              <a:t>‹#›</a:t>
            </a:fld>
            <a:endParaRPr lang="en-US" sz="1400" dirty="0">
              <a:latin typeface="+mn-lt"/>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Font typeface="Wingdings" pitchFamily="2" charset="2"/>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Box 6"/>
          <p:cNvSpPr txBox="1"/>
          <p:nvPr/>
        </p:nvSpPr>
        <p:spPr>
          <a:xfrm>
            <a:off x="1527311" y="6523633"/>
            <a:ext cx="776504" cy="307777"/>
          </a:xfrm>
          <a:prstGeom prst="rect">
            <a:avLst/>
          </a:prstGeom>
          <a:noFill/>
        </p:spPr>
        <p:txBody>
          <a:bodyPr wrap="square" rtlCol="0">
            <a:spAutoFit/>
          </a:bodyPr>
          <a:lstStyle/>
          <a:p>
            <a:fld id="{110685AF-69D0-4880-957F-20F06BA68758}" type="slidenum">
              <a:rPr lang="en-US" sz="1400" smtClean="0">
                <a:latin typeface="+mn-lt"/>
              </a:rPr>
              <a:pPr/>
              <a:t>‹#›</a:t>
            </a:fld>
            <a:endParaRPr lang="en-US" sz="1400" dirty="0">
              <a:latin typeface="+mn-lt"/>
            </a:endParaRPr>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spTree>
      <p:nvGrpSpPr>
        <p:cNvPr id="1" name=""/>
        <p:cNvGrpSpPr/>
        <p:nvPr/>
      </p:nvGrpSpPr>
      <p:grpSpPr>
        <a:xfrm>
          <a:off x="0" y="0"/>
          <a:ext cx="0" cy="0"/>
          <a:chOff x="0" y="0"/>
          <a:chExt cx="0" cy="0"/>
        </a:xfrm>
      </p:grpSpPr>
      <p:sp>
        <p:nvSpPr>
          <p:cNvPr id="3" name="Rectangle 2"/>
          <p:cNvSpPr/>
          <p:nvPr userDrawn="1"/>
        </p:nvSpPr>
        <p:spPr>
          <a:xfrm>
            <a:off x="0" y="0"/>
            <a:ext cx="9144000" cy="894550"/>
          </a:xfrm>
          <a:prstGeom prst="rect">
            <a:avLst/>
          </a:prstGeom>
          <a:gradFill flip="none" rotWithShape="1">
            <a:gsLst>
              <a:gs pos="0">
                <a:srgbClr val="215352">
                  <a:alpha val="51000"/>
                </a:srgbClr>
              </a:gs>
              <a:gs pos="52000">
                <a:schemeClr val="bg1"/>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grpSp>
        <p:nvGrpSpPr>
          <p:cNvPr id="4" name="Group 17"/>
          <p:cNvGrpSpPr/>
          <p:nvPr userDrawn="1"/>
        </p:nvGrpSpPr>
        <p:grpSpPr>
          <a:xfrm>
            <a:off x="-9337" y="379512"/>
            <a:ext cx="9153337" cy="515038"/>
            <a:chOff x="-9337" y="379512"/>
            <a:chExt cx="9153337" cy="515038"/>
          </a:xfrm>
        </p:grpSpPr>
        <p:sp>
          <p:nvSpPr>
            <p:cNvPr id="5" name="Rectangle 4"/>
            <p:cNvSpPr/>
            <p:nvPr userDrawn="1"/>
          </p:nvSpPr>
          <p:spPr>
            <a:xfrm>
              <a:off x="1133662" y="379512"/>
              <a:ext cx="8010338" cy="515038"/>
            </a:xfrm>
            <a:prstGeom prst="rect">
              <a:avLst/>
            </a:prstGeom>
            <a:solidFill>
              <a:srgbClr val="E7A614"/>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6" name="Picture 5" descr="FloodSafeGreenArt.png"/>
            <p:cNvPicPr>
              <a:picLocks noChangeAspect="1"/>
            </p:cNvPicPr>
            <p:nvPr userDrawn="1"/>
          </p:nvPicPr>
          <p:blipFill>
            <a:blip r:embed="rId2" cstate="print"/>
            <a:stretch>
              <a:fillRect/>
            </a:stretch>
          </p:blipFill>
          <p:spPr>
            <a:xfrm>
              <a:off x="-9337" y="379512"/>
              <a:ext cx="1142999" cy="515038"/>
            </a:xfrm>
            <a:prstGeom prst="rect">
              <a:avLst/>
            </a:prstGeom>
          </p:spPr>
        </p:pic>
      </p:grpSp>
      <p:sp>
        <p:nvSpPr>
          <p:cNvPr id="10" name="Title 1"/>
          <p:cNvSpPr>
            <a:spLocks noGrp="1"/>
          </p:cNvSpPr>
          <p:nvPr>
            <p:ph type="title"/>
          </p:nvPr>
        </p:nvSpPr>
        <p:spPr>
          <a:xfrm>
            <a:off x="1143483" y="367740"/>
            <a:ext cx="8023469" cy="533400"/>
          </a:xfrm>
          <a:noFill/>
          <a:ln w="9525">
            <a:noFill/>
            <a:miter lim="800000"/>
            <a:headEnd/>
            <a:tailEnd/>
          </a:ln>
        </p:spPr>
        <p:txBody>
          <a:bodyPr/>
          <a:lstStyle>
            <a:lvl1pPr algn="l" rtl="0" eaLnBrk="0" fontAlgn="base" hangingPunct="0">
              <a:spcBef>
                <a:spcPct val="0"/>
              </a:spcBef>
              <a:spcAft>
                <a:spcPct val="0"/>
              </a:spcAft>
              <a:defRPr lang="en-US" sz="3600" b="1" kern="1200" baseline="0" dirty="0">
                <a:solidFill>
                  <a:srgbClr val="FFFFFF"/>
                </a:solidFill>
                <a:latin typeface="+mj-lt"/>
                <a:ea typeface="+mj-ea"/>
                <a:cs typeface="Tahoma" pitchFamily="34" charset="0"/>
              </a:defRPr>
            </a:lvl1p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ectangle 14"/>
          <p:cNvSpPr/>
          <p:nvPr userDrawn="1"/>
        </p:nvSpPr>
        <p:spPr>
          <a:xfrm>
            <a:off x="-9338" y="12700"/>
            <a:ext cx="9153338" cy="6858000"/>
          </a:xfrm>
          <a:prstGeom prst="rect">
            <a:avLst/>
          </a:prstGeom>
          <a:gradFill flip="none" rotWithShape="1">
            <a:gsLst>
              <a:gs pos="0">
                <a:srgbClr val="215352">
                  <a:alpha val="51000"/>
                </a:srgbClr>
              </a:gs>
              <a:gs pos="100000">
                <a:srgbClr val="E7A614">
                  <a:alpha val="77000"/>
                </a:srgbClr>
              </a:gs>
              <a:gs pos="80000">
                <a:schemeClr val="bg1"/>
              </a:gs>
              <a:gs pos="20000">
                <a:schemeClr val="bg1">
                  <a:alpha val="51000"/>
                </a:schemeClr>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16" name="Picture 15" descr="DWR Logo.png"/>
          <p:cNvPicPr>
            <a:picLocks noChangeAspect="1"/>
          </p:cNvPicPr>
          <p:nvPr userDrawn="1"/>
        </p:nvPicPr>
        <p:blipFill>
          <a:blip r:embed="rId2" cstate="print"/>
          <a:stretch>
            <a:fillRect/>
          </a:stretch>
        </p:blipFill>
        <p:spPr>
          <a:xfrm>
            <a:off x="7909081" y="152399"/>
            <a:ext cx="1006319" cy="1006319"/>
          </a:xfrm>
          <a:prstGeom prst="rect">
            <a:avLst/>
          </a:prstGeom>
        </p:spPr>
      </p:pic>
      <p:pic>
        <p:nvPicPr>
          <p:cNvPr id="17" name="Picture 16" descr="FloodSafe-Logo.png"/>
          <p:cNvPicPr>
            <a:picLocks noChangeAspect="1"/>
          </p:cNvPicPr>
          <p:nvPr userDrawn="1"/>
        </p:nvPicPr>
        <p:blipFill>
          <a:blip r:embed="rId3" cstate="print"/>
          <a:stretch>
            <a:fillRect/>
          </a:stretch>
        </p:blipFill>
        <p:spPr>
          <a:xfrm>
            <a:off x="165100" y="114299"/>
            <a:ext cx="1920582" cy="815211"/>
          </a:xfrm>
          <a:prstGeom prst="rect">
            <a:avLst/>
          </a:prstGeom>
        </p:spPr>
      </p:pic>
      <p:sp>
        <p:nvSpPr>
          <p:cNvPr id="3" name="Subtitle 2"/>
          <p:cNvSpPr>
            <a:spLocks noGrp="1"/>
          </p:cNvSpPr>
          <p:nvPr>
            <p:ph type="subTitle" idx="1"/>
          </p:nvPr>
        </p:nvSpPr>
        <p:spPr>
          <a:xfrm>
            <a:off x="1539942" y="2894951"/>
            <a:ext cx="6279147" cy="1380482"/>
          </a:xfrm>
        </p:spPr>
        <p:txBody>
          <a:bodyPr/>
          <a:lstStyle>
            <a:lvl1pPr marL="0" indent="0" algn="l">
              <a:buNone/>
              <a:defRPr>
                <a:solidFill>
                  <a:schemeClr val="tx1">
                    <a:tint val="75000"/>
                  </a:schemeClr>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5" name="TextBox 3"/>
          <p:cNvSpPr txBox="1"/>
          <p:nvPr/>
        </p:nvSpPr>
        <p:spPr>
          <a:xfrm>
            <a:off x="1539942" y="4275433"/>
            <a:ext cx="3870258" cy="338554"/>
          </a:xfrm>
          <a:prstGeom prst="rect">
            <a:avLst/>
          </a:prstGeom>
          <a:noFill/>
        </p:spPr>
        <p:txBody>
          <a:bodyPr wrap="square">
            <a:spAutoFit/>
          </a:bodyPr>
          <a:lstStyle/>
          <a:p>
            <a:pPr algn="l">
              <a:defRPr/>
            </a:pPr>
            <a:fld id="{1990DCFD-68BC-754E-9E63-7438ACE75BAE}" type="datetime4">
              <a:rPr lang="en-US" sz="1600" b="0" i="0" smtClean="0">
                <a:solidFill>
                  <a:srgbClr val="477F80"/>
                </a:solidFill>
                <a:latin typeface="+mj-lt"/>
                <a:cs typeface="Tahoma" pitchFamily="34" charset="0"/>
              </a:rPr>
              <a:pPr algn="l">
                <a:defRPr/>
              </a:pPr>
              <a:t>July 10, 2013</a:t>
            </a:fld>
            <a:endParaRPr lang="en-US" sz="1600" b="0" i="0" dirty="0">
              <a:solidFill>
                <a:srgbClr val="477F80"/>
              </a:solidFill>
              <a:latin typeface="+mj-lt"/>
              <a:cs typeface="Tahoma" pitchFamily="34" charset="0"/>
            </a:endParaRPr>
          </a:p>
        </p:txBody>
      </p:sp>
      <p:sp>
        <p:nvSpPr>
          <p:cNvPr id="21" name="Rectangle 20"/>
          <p:cNvSpPr/>
          <p:nvPr userDrawn="1"/>
        </p:nvSpPr>
        <p:spPr>
          <a:xfrm>
            <a:off x="1493252" y="1864342"/>
            <a:ext cx="7650747" cy="677071"/>
          </a:xfrm>
          <a:prstGeom prst="rect">
            <a:avLst/>
          </a:prstGeom>
          <a:solidFill>
            <a:srgbClr val="E7A614"/>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22" name="Picture 21" descr="FloodSafeGreenArt.png"/>
          <p:cNvPicPr>
            <a:picLocks noChangeAspect="1"/>
          </p:cNvPicPr>
          <p:nvPr userDrawn="1"/>
        </p:nvPicPr>
        <p:blipFill>
          <a:blip r:embed="rId4" cstate="print"/>
          <a:stretch>
            <a:fillRect/>
          </a:stretch>
        </p:blipFill>
        <p:spPr>
          <a:xfrm>
            <a:off x="-9338" y="1864342"/>
            <a:ext cx="1502591" cy="677071"/>
          </a:xfrm>
          <a:prstGeom prst="rect">
            <a:avLst/>
          </a:prstGeom>
        </p:spPr>
      </p:pic>
      <p:sp>
        <p:nvSpPr>
          <p:cNvPr id="2" name="Title 1"/>
          <p:cNvSpPr>
            <a:spLocks noGrp="1"/>
          </p:cNvSpPr>
          <p:nvPr userDrawn="1">
            <p:ph type="ctrTitle"/>
          </p:nvPr>
        </p:nvSpPr>
        <p:spPr>
          <a:xfrm>
            <a:off x="1493253" y="1646713"/>
            <a:ext cx="8806295" cy="962485"/>
          </a:xfrm>
        </p:spPr>
        <p:txBody>
          <a:bodyPr anchor="b"/>
          <a:lstStyle>
            <a:lvl1pPr>
              <a:defRPr sz="4400" b="1">
                <a:solidFill>
                  <a:srgbClr val="FFFFFF"/>
                </a:solidFill>
                <a:effectLst/>
                <a:latin typeface="+mj-lt"/>
              </a:defRPr>
            </a:lvl1pPr>
          </a:lstStyle>
          <a:p>
            <a:endParaRPr lang="en-US" dirty="0"/>
          </a:p>
        </p:txBody>
      </p:sp>
      <p:pic>
        <p:nvPicPr>
          <p:cNvPr id="13" name="Picture 12" descr="Footer white.png"/>
          <p:cNvPicPr>
            <a:picLocks noChangeAspect="1"/>
          </p:cNvPicPr>
          <p:nvPr userDrawn="1"/>
        </p:nvPicPr>
        <p:blipFill>
          <a:blip r:embed="rId5" cstate="print"/>
          <a:stretch>
            <a:fillRect/>
          </a:stretch>
        </p:blipFill>
        <p:spPr>
          <a:xfrm>
            <a:off x="403421" y="6043117"/>
            <a:ext cx="8322038" cy="567196"/>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gradFill flip="none" rotWithShape="1">
            <a:gsLst>
              <a:gs pos="0">
                <a:srgbClr val="215352">
                  <a:alpha val="51000"/>
                </a:srgbClr>
              </a:gs>
              <a:gs pos="100000">
                <a:srgbClr val="E7A614">
                  <a:alpha val="77000"/>
                </a:srgbClr>
              </a:gs>
              <a:gs pos="80000">
                <a:schemeClr val="bg1"/>
              </a:gs>
              <a:gs pos="20000">
                <a:schemeClr val="bg1">
                  <a:alpha val="51000"/>
                </a:schemeClr>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16" name="Picture 15" descr="DWR Logo.png"/>
          <p:cNvPicPr>
            <a:picLocks noChangeAspect="1"/>
          </p:cNvPicPr>
          <p:nvPr userDrawn="1"/>
        </p:nvPicPr>
        <p:blipFill>
          <a:blip r:embed="rId2" cstate="print"/>
          <a:stretch>
            <a:fillRect/>
          </a:stretch>
        </p:blipFill>
        <p:spPr>
          <a:xfrm>
            <a:off x="7909081" y="152399"/>
            <a:ext cx="1006319" cy="1006319"/>
          </a:xfrm>
          <a:prstGeom prst="rect">
            <a:avLst/>
          </a:prstGeom>
        </p:spPr>
      </p:pic>
      <p:pic>
        <p:nvPicPr>
          <p:cNvPr id="17" name="Picture 16" descr="FloodSafe-Logo.png"/>
          <p:cNvPicPr>
            <a:picLocks noChangeAspect="1"/>
          </p:cNvPicPr>
          <p:nvPr userDrawn="1"/>
        </p:nvPicPr>
        <p:blipFill>
          <a:blip r:embed="rId3" cstate="print"/>
          <a:stretch>
            <a:fillRect/>
          </a:stretch>
        </p:blipFill>
        <p:spPr>
          <a:xfrm>
            <a:off x="152400" y="152399"/>
            <a:ext cx="1920582" cy="815211"/>
          </a:xfrm>
          <a:prstGeom prst="rect">
            <a:avLst/>
          </a:prstGeom>
        </p:spPr>
      </p:pic>
      <p:sp>
        <p:nvSpPr>
          <p:cNvPr id="21" name="Rectangle 20"/>
          <p:cNvSpPr/>
          <p:nvPr userDrawn="1"/>
        </p:nvSpPr>
        <p:spPr>
          <a:xfrm>
            <a:off x="0" y="2448560"/>
            <a:ext cx="9143999" cy="1869440"/>
          </a:xfrm>
          <a:prstGeom prst="rect">
            <a:avLst/>
          </a:prstGeom>
          <a:solidFill>
            <a:srgbClr val="E7A614">
              <a:alpha val="87000"/>
            </a:srgbClr>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sp>
        <p:nvSpPr>
          <p:cNvPr id="2" name="Title 1"/>
          <p:cNvSpPr>
            <a:spLocks noGrp="1"/>
          </p:cNvSpPr>
          <p:nvPr userDrawn="1">
            <p:ph type="ctrTitle" hasCustomPrompt="1"/>
          </p:nvPr>
        </p:nvSpPr>
        <p:spPr>
          <a:xfrm>
            <a:off x="893812" y="2499360"/>
            <a:ext cx="7831647" cy="1798320"/>
          </a:xfrm>
        </p:spPr>
        <p:txBody>
          <a:bodyPr anchor="t"/>
          <a:lstStyle>
            <a:lvl1pPr algn="l">
              <a:spcAft>
                <a:spcPts val="1200"/>
              </a:spcAft>
              <a:defRPr sz="4400" b="1">
                <a:solidFill>
                  <a:srgbClr val="FFFFFF"/>
                </a:solidFill>
                <a:effectLst/>
                <a:latin typeface="+mj-lt"/>
              </a:defRPr>
            </a:lvl1pPr>
          </a:lstStyle>
          <a:p>
            <a:r>
              <a:rPr lang="en-US" dirty="0" smtClean="0"/>
              <a:t>Chapter</a:t>
            </a:r>
            <a:br>
              <a:rPr lang="en-US" dirty="0" smtClean="0"/>
            </a:br>
            <a:endParaRPr lang="en-US" dirty="0"/>
          </a:p>
        </p:txBody>
      </p:sp>
      <p:pic>
        <p:nvPicPr>
          <p:cNvPr id="13" name="Picture 12" descr="Footer white.png"/>
          <p:cNvPicPr>
            <a:picLocks noChangeAspect="1"/>
          </p:cNvPicPr>
          <p:nvPr userDrawn="1"/>
        </p:nvPicPr>
        <p:blipFill>
          <a:blip r:embed="rId4" cstate="print"/>
          <a:stretch>
            <a:fillRect/>
          </a:stretch>
        </p:blipFill>
        <p:spPr>
          <a:xfrm>
            <a:off x="403421" y="6043117"/>
            <a:ext cx="8322038" cy="56719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803047" y="1176658"/>
            <a:ext cx="8103015" cy="4614542"/>
          </a:xfrm>
        </p:spPr>
        <p:txBody>
          <a:bodyPr/>
          <a:lstStyle>
            <a:lvl1pPr>
              <a:defRPr>
                <a:latin typeface="+mn-lt"/>
              </a:defRPr>
            </a:lvl1pPr>
            <a:lvl2pPr>
              <a:defRPr sz="2600">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1"/>
          <p:cNvSpPr>
            <a:spLocks noGrp="1"/>
          </p:cNvSpPr>
          <p:nvPr>
            <p:ph type="title"/>
          </p:nvPr>
        </p:nvSpPr>
        <p:spPr>
          <a:xfrm>
            <a:off x="1129868" y="381388"/>
            <a:ext cx="8023469" cy="533400"/>
          </a:xfrm>
          <a:noFill/>
          <a:ln w="9525">
            <a:noFill/>
            <a:miter lim="800000"/>
            <a:headEnd/>
            <a:tailEnd/>
          </a:ln>
        </p:spPr>
        <p:txBody>
          <a:bodyPr/>
          <a:lstStyle>
            <a:lvl1pPr algn="l" rtl="0" eaLnBrk="0" fontAlgn="base" hangingPunct="0">
              <a:spcBef>
                <a:spcPct val="0"/>
              </a:spcBef>
              <a:spcAft>
                <a:spcPct val="0"/>
              </a:spcAft>
              <a:defRPr lang="en-US" sz="3600" b="1" kern="1200" baseline="0" dirty="0">
                <a:solidFill>
                  <a:srgbClr val="FFFFFF"/>
                </a:solidFill>
                <a:latin typeface="+mj-lt"/>
                <a:ea typeface="+mj-ea"/>
                <a:cs typeface="Tahoma" pitchFamily="34" charset="0"/>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p:nvSpPr>
        <p:spPr>
          <a:xfrm>
            <a:off x="-9337" y="0"/>
            <a:ext cx="9166985" cy="995218"/>
          </a:xfrm>
          <a:prstGeom prst="rect">
            <a:avLst/>
          </a:prstGeom>
          <a:gradFill flip="none" rotWithShape="1">
            <a:gsLst>
              <a:gs pos="0">
                <a:srgbClr val="215352">
                  <a:alpha val="51000"/>
                </a:srgbClr>
              </a:gs>
              <a:gs pos="52000">
                <a:schemeClr val="bg1"/>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grpSp>
        <p:nvGrpSpPr>
          <p:cNvPr id="2" name="Group 17"/>
          <p:cNvGrpSpPr/>
          <p:nvPr/>
        </p:nvGrpSpPr>
        <p:grpSpPr>
          <a:xfrm>
            <a:off x="-9337" y="379512"/>
            <a:ext cx="9153337" cy="515038"/>
            <a:chOff x="-9337" y="379512"/>
            <a:chExt cx="9153337" cy="515038"/>
          </a:xfrm>
        </p:grpSpPr>
        <p:sp>
          <p:nvSpPr>
            <p:cNvPr id="17" name="Rectangle 16"/>
            <p:cNvSpPr/>
            <p:nvPr userDrawn="1"/>
          </p:nvSpPr>
          <p:spPr>
            <a:xfrm>
              <a:off x="1133662" y="379512"/>
              <a:ext cx="8010338" cy="515038"/>
            </a:xfrm>
            <a:prstGeom prst="rect">
              <a:avLst/>
            </a:prstGeom>
            <a:solidFill>
              <a:srgbClr val="E7A614"/>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16" name="Picture 15" descr="FloodSafeGreenArt.png"/>
            <p:cNvPicPr>
              <a:picLocks noChangeAspect="1"/>
            </p:cNvPicPr>
            <p:nvPr userDrawn="1"/>
          </p:nvPicPr>
          <p:blipFill>
            <a:blip r:embed="rId7" cstate="print"/>
            <a:stretch>
              <a:fillRect/>
            </a:stretch>
          </p:blipFill>
          <p:spPr>
            <a:xfrm>
              <a:off x="-9337" y="379512"/>
              <a:ext cx="1142999" cy="515038"/>
            </a:xfrm>
            <a:prstGeom prst="rect">
              <a:avLst/>
            </a:prstGeom>
          </p:spPr>
        </p:pic>
      </p:grpSp>
      <p:sp>
        <p:nvSpPr>
          <p:cNvPr id="9" name="Rectangle 8"/>
          <p:cNvSpPr/>
          <p:nvPr/>
        </p:nvSpPr>
        <p:spPr>
          <a:xfrm>
            <a:off x="11875" y="5841242"/>
            <a:ext cx="9132125" cy="1016758"/>
          </a:xfrm>
          <a:prstGeom prst="rect">
            <a:avLst/>
          </a:prstGeom>
          <a:gradFill flip="none" rotWithShape="1">
            <a:gsLst>
              <a:gs pos="0">
                <a:srgbClr val="EEB840">
                  <a:alpha val="51000"/>
                </a:srgbClr>
              </a:gs>
              <a:gs pos="52000">
                <a:schemeClr val="bg1"/>
              </a:gs>
            </a:gsLst>
            <a:lin ang="162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sp>
        <p:nvSpPr>
          <p:cNvPr id="1027" name="Text Placeholder 2"/>
          <p:cNvSpPr>
            <a:spLocks noGrp="1"/>
          </p:cNvSpPr>
          <p:nvPr>
            <p:ph type="body" idx="1"/>
          </p:nvPr>
        </p:nvSpPr>
        <p:spPr bwMode="auto">
          <a:xfrm>
            <a:off x="821725" y="1295400"/>
            <a:ext cx="8168379" cy="44197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8" name="Title Placeholder 1"/>
          <p:cNvSpPr>
            <a:spLocks noGrp="1"/>
          </p:cNvSpPr>
          <p:nvPr>
            <p:ph type="title"/>
          </p:nvPr>
        </p:nvSpPr>
        <p:spPr bwMode="auto">
          <a:xfrm>
            <a:off x="1133662" y="372317"/>
            <a:ext cx="8010338"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endParaRPr lang="en-US" dirty="0" smtClean="0"/>
          </a:p>
        </p:txBody>
      </p:sp>
      <p:pic>
        <p:nvPicPr>
          <p:cNvPr id="13" name="Picture 12" descr="DWR Logo.png"/>
          <p:cNvPicPr>
            <a:picLocks noChangeAspect="1"/>
          </p:cNvPicPr>
          <p:nvPr/>
        </p:nvPicPr>
        <p:blipFill>
          <a:blip r:embed="rId8" cstate="print"/>
          <a:stretch>
            <a:fillRect/>
          </a:stretch>
        </p:blipFill>
        <p:spPr>
          <a:xfrm>
            <a:off x="8153400" y="5998892"/>
            <a:ext cx="762000" cy="762000"/>
          </a:xfrm>
          <a:prstGeom prst="rect">
            <a:avLst/>
          </a:prstGeom>
        </p:spPr>
      </p:pic>
      <p:pic>
        <p:nvPicPr>
          <p:cNvPr id="14" name="Picture 13" descr="FloodSafe-Logo.png"/>
          <p:cNvPicPr>
            <a:picLocks noChangeAspect="1"/>
          </p:cNvPicPr>
          <p:nvPr/>
        </p:nvPicPr>
        <p:blipFill>
          <a:blip r:embed="rId9" cstate="print"/>
          <a:stretch>
            <a:fillRect/>
          </a:stretch>
        </p:blipFill>
        <p:spPr>
          <a:xfrm>
            <a:off x="152400" y="6191000"/>
            <a:ext cx="1391296" cy="590550"/>
          </a:xfrm>
          <a:prstGeom prst="rect">
            <a:avLst/>
          </a:prstGeom>
        </p:spPr>
      </p:pic>
      <p:pic>
        <p:nvPicPr>
          <p:cNvPr id="19" name="Picture 18" descr="Footer white.png"/>
          <p:cNvPicPr>
            <a:picLocks noChangeAspect="1"/>
          </p:cNvPicPr>
          <p:nvPr/>
        </p:nvPicPr>
        <p:blipFill>
          <a:blip r:embed="rId10" cstate="print"/>
          <a:stretch>
            <a:fillRect/>
          </a:stretch>
        </p:blipFill>
        <p:spPr>
          <a:xfrm>
            <a:off x="1676400" y="6191000"/>
            <a:ext cx="6248399" cy="461430"/>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6" r:id="rId4"/>
    <p:sldLayoutId id="2147483671" r:id="rId5"/>
  </p:sldLayoutIdLst>
  <p:hf hdr="0" ftr="0" dt="0"/>
  <p:txStyles>
    <p:titleStyle>
      <a:lvl1pPr algn="l" rtl="0" eaLnBrk="1" fontAlgn="base" hangingPunct="1">
        <a:spcBef>
          <a:spcPct val="0"/>
        </a:spcBef>
        <a:spcAft>
          <a:spcPct val="0"/>
        </a:spcAft>
        <a:defRPr lang="en-US" sz="3600" b="1" kern="1200">
          <a:solidFill>
            <a:schemeClr val="bg1"/>
          </a:solidFill>
          <a:latin typeface="+mj-lt"/>
          <a:ea typeface="+mj-ea"/>
          <a:cs typeface="Tahoma" pitchFamily="34" charset="0"/>
        </a:defRPr>
      </a:lvl1pPr>
      <a:lvl2pPr algn="ctr" rtl="0" eaLnBrk="1" fontAlgn="base" hangingPunct="1">
        <a:spcBef>
          <a:spcPct val="0"/>
        </a:spcBef>
        <a:spcAft>
          <a:spcPct val="0"/>
        </a:spcAft>
        <a:defRPr sz="4400" b="1">
          <a:solidFill>
            <a:srgbClr val="215352"/>
          </a:solidFill>
          <a:latin typeface="Calibri" pitchFamily="34" charset="0"/>
          <a:cs typeface="Tahoma" charset="0"/>
        </a:defRPr>
      </a:lvl2pPr>
      <a:lvl3pPr algn="ctr" rtl="0" eaLnBrk="1" fontAlgn="base" hangingPunct="1">
        <a:spcBef>
          <a:spcPct val="0"/>
        </a:spcBef>
        <a:spcAft>
          <a:spcPct val="0"/>
        </a:spcAft>
        <a:defRPr sz="4400" b="1">
          <a:solidFill>
            <a:srgbClr val="215352"/>
          </a:solidFill>
          <a:latin typeface="Calibri" pitchFamily="34" charset="0"/>
          <a:cs typeface="Tahoma" charset="0"/>
        </a:defRPr>
      </a:lvl3pPr>
      <a:lvl4pPr algn="ctr" rtl="0" eaLnBrk="1" fontAlgn="base" hangingPunct="1">
        <a:spcBef>
          <a:spcPct val="0"/>
        </a:spcBef>
        <a:spcAft>
          <a:spcPct val="0"/>
        </a:spcAft>
        <a:defRPr sz="4400" b="1">
          <a:solidFill>
            <a:srgbClr val="215352"/>
          </a:solidFill>
          <a:latin typeface="Calibri" pitchFamily="34" charset="0"/>
          <a:cs typeface="Tahoma" charset="0"/>
        </a:defRPr>
      </a:lvl4pPr>
      <a:lvl5pPr algn="ctr" rtl="0" eaLnBrk="1" fontAlgn="base" hangingPunct="1">
        <a:spcBef>
          <a:spcPct val="0"/>
        </a:spcBef>
        <a:spcAft>
          <a:spcPct val="0"/>
        </a:spcAft>
        <a:defRPr sz="4400" b="1">
          <a:solidFill>
            <a:srgbClr val="215352"/>
          </a:solidFill>
          <a:latin typeface="Calibri" pitchFamily="34" charset="0"/>
          <a:cs typeface="Tahoma" charset="0"/>
        </a:defRPr>
      </a:lvl5pPr>
      <a:lvl6pPr marL="457200" algn="ctr" rtl="0" eaLnBrk="1" fontAlgn="base" hangingPunct="1">
        <a:spcBef>
          <a:spcPct val="0"/>
        </a:spcBef>
        <a:spcAft>
          <a:spcPct val="0"/>
        </a:spcAft>
        <a:defRPr sz="4800">
          <a:solidFill>
            <a:srgbClr val="215352"/>
          </a:solidFill>
          <a:latin typeface="Tahoma" charset="0"/>
          <a:cs typeface="Tahoma" charset="0"/>
        </a:defRPr>
      </a:lvl6pPr>
      <a:lvl7pPr marL="914400" algn="ctr" rtl="0" eaLnBrk="1" fontAlgn="base" hangingPunct="1">
        <a:spcBef>
          <a:spcPct val="0"/>
        </a:spcBef>
        <a:spcAft>
          <a:spcPct val="0"/>
        </a:spcAft>
        <a:defRPr sz="4800">
          <a:solidFill>
            <a:srgbClr val="215352"/>
          </a:solidFill>
          <a:latin typeface="Tahoma" charset="0"/>
          <a:cs typeface="Tahoma" charset="0"/>
        </a:defRPr>
      </a:lvl7pPr>
      <a:lvl8pPr marL="1371600" algn="ctr" rtl="0" eaLnBrk="1" fontAlgn="base" hangingPunct="1">
        <a:spcBef>
          <a:spcPct val="0"/>
        </a:spcBef>
        <a:spcAft>
          <a:spcPct val="0"/>
        </a:spcAft>
        <a:defRPr sz="4800">
          <a:solidFill>
            <a:srgbClr val="215352"/>
          </a:solidFill>
          <a:latin typeface="Tahoma" charset="0"/>
          <a:cs typeface="Tahoma" charset="0"/>
        </a:defRPr>
      </a:lvl8pPr>
      <a:lvl9pPr marL="1828800" algn="ctr" rtl="0" eaLnBrk="1" fontAlgn="base" hangingPunct="1">
        <a:spcBef>
          <a:spcPct val="0"/>
        </a:spcBef>
        <a:spcAft>
          <a:spcPct val="0"/>
        </a:spcAft>
        <a:defRPr sz="4800">
          <a:solidFill>
            <a:srgbClr val="215352"/>
          </a:solidFill>
          <a:latin typeface="Tahoma" charset="0"/>
          <a:cs typeface="Tahoma" charset="0"/>
        </a:defRPr>
      </a:lvl9pPr>
    </p:titleStyle>
    <p:bodyStyle>
      <a:lvl1pPr marL="342900" indent="-342900" algn="l" rtl="0" eaLnBrk="1" fontAlgn="base" hangingPunct="1">
        <a:spcBef>
          <a:spcPct val="20000"/>
        </a:spcBef>
        <a:spcAft>
          <a:spcPct val="0"/>
        </a:spcAft>
        <a:buClr>
          <a:srgbClr val="477F80"/>
        </a:buClr>
        <a:buFont typeface="Arial"/>
        <a:buChar char="•"/>
        <a:defRPr lang="en-US" sz="2800" kern="1200" dirty="0">
          <a:solidFill>
            <a:schemeClr val="tx1"/>
          </a:solidFill>
          <a:latin typeface="+mn-lt"/>
          <a:ea typeface="+mn-ea"/>
          <a:cs typeface="Tahoma" pitchFamily="34" charset="0"/>
        </a:defRPr>
      </a:lvl1pPr>
      <a:lvl2pPr marL="742950" indent="-285750" algn="l" rtl="0" eaLnBrk="1" fontAlgn="base" hangingPunct="1">
        <a:spcBef>
          <a:spcPct val="20000"/>
        </a:spcBef>
        <a:spcAft>
          <a:spcPct val="0"/>
        </a:spcAft>
        <a:buClr>
          <a:srgbClr val="477F80"/>
        </a:buClr>
        <a:buFont typeface="Lucida Grande"/>
        <a:buChar char="-"/>
        <a:defRPr lang="en-US" sz="2600" kern="1200" dirty="0">
          <a:solidFill>
            <a:schemeClr val="tx1"/>
          </a:solidFill>
          <a:latin typeface="+mn-lt"/>
          <a:ea typeface="+mn-ea"/>
          <a:cs typeface="Tahoma" pitchFamily="34" charset="0"/>
        </a:defRPr>
      </a:lvl2pPr>
      <a:lvl3pPr marL="1143000" indent="-228600" algn="l" rtl="0" eaLnBrk="1" fontAlgn="base" hangingPunct="1">
        <a:spcBef>
          <a:spcPct val="20000"/>
        </a:spcBef>
        <a:spcAft>
          <a:spcPct val="0"/>
        </a:spcAft>
        <a:buClrTx/>
        <a:buFont typeface="Lucida Grande"/>
        <a:buChar char="-"/>
        <a:defRPr lang="en-US" sz="2400" kern="1200" dirty="0">
          <a:solidFill>
            <a:schemeClr val="tx1"/>
          </a:solidFill>
          <a:latin typeface="+mn-lt"/>
          <a:ea typeface="+mn-ea"/>
          <a:cs typeface="Tahoma" pitchFamily="34" charset="0"/>
        </a:defRPr>
      </a:lvl3pPr>
      <a:lvl4pPr marL="1600200" indent="-228600" algn="l" rtl="0" eaLnBrk="1" fontAlgn="base" hangingPunct="1">
        <a:spcBef>
          <a:spcPct val="20000"/>
        </a:spcBef>
        <a:spcAft>
          <a:spcPct val="0"/>
        </a:spcAft>
        <a:buClr>
          <a:schemeClr val="bg1"/>
        </a:buClr>
        <a:buSzPct val="50000"/>
        <a:buFont typeface="Lucida Grande"/>
        <a:buChar char="-"/>
        <a:defRPr lang="en-US" sz="2000" kern="1200" dirty="0">
          <a:solidFill>
            <a:schemeClr val="tx1"/>
          </a:solidFill>
          <a:latin typeface="+mn-lt"/>
          <a:ea typeface="+mn-ea"/>
          <a:cs typeface="Tahoma" pitchFamily="34" charset="0"/>
        </a:defRPr>
      </a:lvl4pPr>
      <a:lvl5pPr marL="2057400" indent="-228600" algn="l" rtl="0" eaLnBrk="1" fontAlgn="base" hangingPunct="1">
        <a:spcBef>
          <a:spcPct val="20000"/>
        </a:spcBef>
        <a:spcAft>
          <a:spcPct val="0"/>
        </a:spcAft>
        <a:buClrTx/>
        <a:buSzPct val="50000"/>
        <a:buFont typeface="Lucida Grande"/>
        <a:buChar char="-"/>
        <a:defRPr lang="en-US" sz="1800" i="0" kern="1200" dirty="0">
          <a:solidFill>
            <a:schemeClr val="tx1"/>
          </a:solidFill>
          <a:latin typeface="+mn-lt"/>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p:nvSpPr>
        <p:spPr>
          <a:xfrm>
            <a:off x="0" y="0"/>
            <a:ext cx="9144000" cy="894550"/>
          </a:xfrm>
          <a:prstGeom prst="rect">
            <a:avLst/>
          </a:prstGeom>
          <a:gradFill flip="none" rotWithShape="1">
            <a:gsLst>
              <a:gs pos="0">
                <a:srgbClr val="215352">
                  <a:alpha val="51000"/>
                </a:srgbClr>
              </a:gs>
              <a:gs pos="52000">
                <a:schemeClr val="bg1"/>
              </a:gs>
            </a:gsLst>
            <a:lin ang="54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grpSp>
        <p:nvGrpSpPr>
          <p:cNvPr id="2" name="Group 17"/>
          <p:cNvGrpSpPr/>
          <p:nvPr/>
        </p:nvGrpSpPr>
        <p:grpSpPr>
          <a:xfrm>
            <a:off x="-9337" y="379512"/>
            <a:ext cx="9153337" cy="515038"/>
            <a:chOff x="-9337" y="379512"/>
            <a:chExt cx="9153337" cy="515038"/>
          </a:xfrm>
        </p:grpSpPr>
        <p:sp>
          <p:nvSpPr>
            <p:cNvPr id="17" name="Rectangle 16"/>
            <p:cNvSpPr/>
            <p:nvPr userDrawn="1"/>
          </p:nvSpPr>
          <p:spPr>
            <a:xfrm>
              <a:off x="1133662" y="379512"/>
              <a:ext cx="8010338" cy="515038"/>
            </a:xfrm>
            <a:prstGeom prst="rect">
              <a:avLst/>
            </a:prstGeom>
            <a:solidFill>
              <a:srgbClr val="E7A614"/>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pic>
          <p:nvPicPr>
            <p:cNvPr id="16" name="Picture 15" descr="FloodSafeGreenArt.png"/>
            <p:cNvPicPr>
              <a:picLocks noChangeAspect="1"/>
            </p:cNvPicPr>
            <p:nvPr userDrawn="1"/>
          </p:nvPicPr>
          <p:blipFill>
            <a:blip r:embed="rId6" cstate="print"/>
            <a:stretch>
              <a:fillRect/>
            </a:stretch>
          </p:blipFill>
          <p:spPr>
            <a:xfrm>
              <a:off x="-9337" y="379512"/>
              <a:ext cx="1142999" cy="515038"/>
            </a:xfrm>
            <a:prstGeom prst="rect">
              <a:avLst/>
            </a:prstGeom>
          </p:spPr>
        </p:pic>
      </p:grpSp>
      <p:sp>
        <p:nvSpPr>
          <p:cNvPr id="12" name="Rectangle 11"/>
          <p:cNvSpPr/>
          <p:nvPr/>
        </p:nvSpPr>
        <p:spPr>
          <a:xfrm>
            <a:off x="0" y="5733872"/>
            <a:ext cx="9144000" cy="1124128"/>
          </a:xfrm>
          <a:prstGeom prst="rect">
            <a:avLst/>
          </a:prstGeom>
          <a:solidFill>
            <a:schemeClr val="bg1">
              <a:alpha val="51000"/>
            </a:schemeClr>
          </a:soli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sp>
        <p:nvSpPr>
          <p:cNvPr id="9" name="Rectangle 8"/>
          <p:cNvSpPr/>
          <p:nvPr/>
        </p:nvSpPr>
        <p:spPr>
          <a:xfrm>
            <a:off x="0" y="5733872"/>
            <a:ext cx="9144000" cy="1124128"/>
          </a:xfrm>
          <a:prstGeom prst="rect">
            <a:avLst/>
          </a:prstGeom>
          <a:gradFill flip="none" rotWithShape="1">
            <a:gsLst>
              <a:gs pos="0">
                <a:srgbClr val="EEB840">
                  <a:alpha val="51000"/>
                </a:srgbClr>
              </a:gs>
              <a:gs pos="52000">
                <a:schemeClr val="bg1"/>
              </a:gs>
            </a:gsLst>
            <a:lin ang="16200000" scaled="0"/>
            <a:tileRect/>
          </a:gradFill>
          <a:effectLst/>
          <a:scene3d>
            <a:camera prst="orthographicFront">
              <a:rot lat="0" lon="0" rev="0"/>
            </a:camera>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lIns="45720" rIns="45720" rtlCol="0" anchor="ctr"/>
          <a:lstStyle/>
          <a:p>
            <a:pPr algn="ctr"/>
            <a:endParaRPr lang="en-US" sz="1400" dirty="0" smtClean="0">
              <a:solidFill>
                <a:schemeClr val="tx1"/>
              </a:solidFill>
              <a:latin typeface="+mj-lt"/>
              <a:cs typeface="Arial" pitchFamily="34" charset="0"/>
            </a:endParaRPr>
          </a:p>
        </p:txBody>
      </p:sp>
      <p:sp>
        <p:nvSpPr>
          <p:cNvPr id="1027" name="Text Placeholder 2"/>
          <p:cNvSpPr>
            <a:spLocks noGrp="1"/>
          </p:cNvSpPr>
          <p:nvPr>
            <p:ph type="body" idx="1"/>
          </p:nvPr>
        </p:nvSpPr>
        <p:spPr bwMode="auto">
          <a:xfrm>
            <a:off x="821725" y="1295400"/>
            <a:ext cx="8168379" cy="44197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Title Placeholder 1"/>
          <p:cNvSpPr>
            <a:spLocks noGrp="1"/>
          </p:cNvSpPr>
          <p:nvPr>
            <p:ph type="title"/>
          </p:nvPr>
        </p:nvSpPr>
        <p:spPr bwMode="auto">
          <a:xfrm>
            <a:off x="1133662" y="372317"/>
            <a:ext cx="8010338"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endParaRPr lang="en-US" dirty="0" smtClean="0"/>
          </a:p>
        </p:txBody>
      </p:sp>
      <p:pic>
        <p:nvPicPr>
          <p:cNvPr id="13" name="Picture 12" descr="DWR Logo.png"/>
          <p:cNvPicPr>
            <a:picLocks noChangeAspect="1"/>
          </p:cNvPicPr>
          <p:nvPr/>
        </p:nvPicPr>
        <p:blipFill>
          <a:blip r:embed="rId7" cstate="print"/>
          <a:stretch>
            <a:fillRect/>
          </a:stretch>
        </p:blipFill>
        <p:spPr>
          <a:xfrm>
            <a:off x="8153400" y="5903892"/>
            <a:ext cx="762000" cy="762000"/>
          </a:xfrm>
          <a:prstGeom prst="rect">
            <a:avLst/>
          </a:prstGeom>
        </p:spPr>
      </p:pic>
      <p:pic>
        <p:nvPicPr>
          <p:cNvPr id="14" name="Picture 13" descr="FloodSafe-Logo.png"/>
          <p:cNvPicPr>
            <a:picLocks noChangeAspect="1"/>
          </p:cNvPicPr>
          <p:nvPr/>
        </p:nvPicPr>
        <p:blipFill>
          <a:blip r:embed="rId8" cstate="print"/>
          <a:stretch>
            <a:fillRect/>
          </a:stretch>
        </p:blipFill>
        <p:spPr>
          <a:xfrm>
            <a:off x="152400" y="6096000"/>
            <a:ext cx="1391296" cy="590550"/>
          </a:xfrm>
          <a:prstGeom prst="rect">
            <a:avLst/>
          </a:prstGeom>
        </p:spPr>
      </p:pic>
      <p:pic>
        <p:nvPicPr>
          <p:cNvPr id="19" name="Picture 18" descr="Footer white.png"/>
          <p:cNvPicPr>
            <a:picLocks noChangeAspect="1"/>
          </p:cNvPicPr>
          <p:nvPr/>
        </p:nvPicPr>
        <p:blipFill>
          <a:blip r:embed="rId9" cstate="print"/>
          <a:stretch>
            <a:fillRect/>
          </a:stretch>
        </p:blipFill>
        <p:spPr>
          <a:xfrm>
            <a:off x="1676400" y="6096000"/>
            <a:ext cx="6248399" cy="461430"/>
          </a:xfrm>
          <a:prstGeom prst="rect">
            <a:avLst/>
          </a:prstGeom>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2" r:id="rId4"/>
  </p:sldLayoutIdLst>
  <p:txStyles>
    <p:titleStyle>
      <a:lvl1pPr algn="l" rtl="0" eaLnBrk="0" fontAlgn="base" hangingPunct="0">
        <a:spcBef>
          <a:spcPct val="0"/>
        </a:spcBef>
        <a:spcAft>
          <a:spcPct val="0"/>
        </a:spcAft>
        <a:defRPr lang="en-US" sz="3600" b="1" kern="1200">
          <a:solidFill>
            <a:schemeClr val="bg1"/>
          </a:solidFill>
          <a:latin typeface="+mj-lt"/>
          <a:ea typeface="+mj-ea"/>
          <a:cs typeface="Tahoma" pitchFamily="34" charset="0"/>
        </a:defRPr>
      </a:lvl1pPr>
      <a:lvl2pPr algn="ctr" rtl="0" eaLnBrk="0" fontAlgn="base" hangingPunct="0">
        <a:spcBef>
          <a:spcPct val="0"/>
        </a:spcBef>
        <a:spcAft>
          <a:spcPct val="0"/>
        </a:spcAft>
        <a:defRPr sz="4400" b="1">
          <a:solidFill>
            <a:srgbClr val="215352"/>
          </a:solidFill>
          <a:latin typeface="Calibri" pitchFamily="34" charset="0"/>
          <a:cs typeface="Tahoma" charset="0"/>
        </a:defRPr>
      </a:lvl2pPr>
      <a:lvl3pPr algn="ctr" rtl="0" eaLnBrk="0" fontAlgn="base" hangingPunct="0">
        <a:spcBef>
          <a:spcPct val="0"/>
        </a:spcBef>
        <a:spcAft>
          <a:spcPct val="0"/>
        </a:spcAft>
        <a:defRPr sz="4400" b="1">
          <a:solidFill>
            <a:srgbClr val="215352"/>
          </a:solidFill>
          <a:latin typeface="Calibri" pitchFamily="34" charset="0"/>
          <a:cs typeface="Tahoma" charset="0"/>
        </a:defRPr>
      </a:lvl3pPr>
      <a:lvl4pPr algn="ctr" rtl="0" eaLnBrk="0" fontAlgn="base" hangingPunct="0">
        <a:spcBef>
          <a:spcPct val="0"/>
        </a:spcBef>
        <a:spcAft>
          <a:spcPct val="0"/>
        </a:spcAft>
        <a:defRPr sz="4400" b="1">
          <a:solidFill>
            <a:srgbClr val="215352"/>
          </a:solidFill>
          <a:latin typeface="Calibri" pitchFamily="34" charset="0"/>
          <a:cs typeface="Tahoma" charset="0"/>
        </a:defRPr>
      </a:lvl4pPr>
      <a:lvl5pPr algn="ctr" rtl="0" eaLnBrk="0" fontAlgn="base" hangingPunct="0">
        <a:spcBef>
          <a:spcPct val="0"/>
        </a:spcBef>
        <a:spcAft>
          <a:spcPct val="0"/>
        </a:spcAft>
        <a:defRPr sz="4400" b="1">
          <a:solidFill>
            <a:srgbClr val="215352"/>
          </a:solidFill>
          <a:latin typeface="Calibri" pitchFamily="34" charset="0"/>
          <a:cs typeface="Tahoma" charset="0"/>
        </a:defRPr>
      </a:lvl5pPr>
      <a:lvl6pPr marL="457200" algn="ctr" rtl="0" fontAlgn="base">
        <a:spcBef>
          <a:spcPct val="0"/>
        </a:spcBef>
        <a:spcAft>
          <a:spcPct val="0"/>
        </a:spcAft>
        <a:defRPr sz="4800">
          <a:solidFill>
            <a:srgbClr val="215352"/>
          </a:solidFill>
          <a:latin typeface="Tahoma" charset="0"/>
          <a:cs typeface="Tahoma" charset="0"/>
        </a:defRPr>
      </a:lvl6pPr>
      <a:lvl7pPr marL="914400" algn="ctr" rtl="0" fontAlgn="base">
        <a:spcBef>
          <a:spcPct val="0"/>
        </a:spcBef>
        <a:spcAft>
          <a:spcPct val="0"/>
        </a:spcAft>
        <a:defRPr sz="4800">
          <a:solidFill>
            <a:srgbClr val="215352"/>
          </a:solidFill>
          <a:latin typeface="Tahoma" charset="0"/>
          <a:cs typeface="Tahoma" charset="0"/>
        </a:defRPr>
      </a:lvl7pPr>
      <a:lvl8pPr marL="1371600" algn="ctr" rtl="0" fontAlgn="base">
        <a:spcBef>
          <a:spcPct val="0"/>
        </a:spcBef>
        <a:spcAft>
          <a:spcPct val="0"/>
        </a:spcAft>
        <a:defRPr sz="4800">
          <a:solidFill>
            <a:srgbClr val="215352"/>
          </a:solidFill>
          <a:latin typeface="Tahoma" charset="0"/>
          <a:cs typeface="Tahoma" charset="0"/>
        </a:defRPr>
      </a:lvl8pPr>
      <a:lvl9pPr marL="1828800" algn="ctr" rtl="0" fontAlgn="base">
        <a:spcBef>
          <a:spcPct val="0"/>
        </a:spcBef>
        <a:spcAft>
          <a:spcPct val="0"/>
        </a:spcAft>
        <a:defRPr sz="4800">
          <a:solidFill>
            <a:srgbClr val="215352"/>
          </a:solidFill>
          <a:latin typeface="Tahoma" charset="0"/>
          <a:cs typeface="Tahoma" charset="0"/>
        </a:defRPr>
      </a:lvl9pPr>
    </p:titleStyle>
    <p:bodyStyle>
      <a:lvl1pPr marL="342900" indent="-342900" algn="l" rtl="0" eaLnBrk="0" fontAlgn="base" hangingPunct="0">
        <a:spcBef>
          <a:spcPct val="20000"/>
        </a:spcBef>
        <a:spcAft>
          <a:spcPct val="0"/>
        </a:spcAft>
        <a:buClr>
          <a:srgbClr val="477F80"/>
        </a:buClr>
        <a:buFont typeface="Arial"/>
        <a:buChar char="•"/>
        <a:defRPr lang="en-US" sz="2800" kern="1200" dirty="0">
          <a:solidFill>
            <a:schemeClr val="tx1"/>
          </a:solidFill>
          <a:latin typeface="+mn-lt"/>
          <a:ea typeface="+mn-ea"/>
          <a:cs typeface="Tahoma" pitchFamily="34" charset="0"/>
        </a:defRPr>
      </a:lvl1pPr>
      <a:lvl2pPr marL="742950" indent="-285750" algn="l" rtl="0" eaLnBrk="0" fontAlgn="base" hangingPunct="0">
        <a:spcBef>
          <a:spcPct val="20000"/>
        </a:spcBef>
        <a:spcAft>
          <a:spcPct val="0"/>
        </a:spcAft>
        <a:buClr>
          <a:srgbClr val="477F80"/>
        </a:buClr>
        <a:buFont typeface="Lucida Grande"/>
        <a:buChar char="-"/>
        <a:defRPr lang="en-US" sz="2600" kern="1200" dirty="0">
          <a:solidFill>
            <a:schemeClr val="tx1"/>
          </a:solidFill>
          <a:latin typeface="+mn-lt"/>
          <a:ea typeface="+mn-ea"/>
          <a:cs typeface="Tahoma" pitchFamily="34" charset="0"/>
        </a:defRPr>
      </a:lvl2pPr>
      <a:lvl3pPr marL="1143000" indent="-228600" algn="l" rtl="0" eaLnBrk="0" fontAlgn="base" hangingPunct="0">
        <a:spcBef>
          <a:spcPct val="20000"/>
        </a:spcBef>
        <a:spcAft>
          <a:spcPct val="0"/>
        </a:spcAft>
        <a:buClrTx/>
        <a:buFont typeface="Lucida Grande"/>
        <a:buChar char="-"/>
        <a:defRPr lang="en-US" sz="2400" kern="1200" dirty="0">
          <a:solidFill>
            <a:schemeClr val="tx1"/>
          </a:solidFill>
          <a:latin typeface="+mn-lt"/>
          <a:ea typeface="+mn-ea"/>
          <a:cs typeface="Tahoma" pitchFamily="34" charset="0"/>
        </a:defRPr>
      </a:lvl3pPr>
      <a:lvl4pPr marL="1600200" indent="-228600" algn="l" rtl="0" eaLnBrk="0" fontAlgn="base" hangingPunct="0">
        <a:spcBef>
          <a:spcPct val="20000"/>
        </a:spcBef>
        <a:spcAft>
          <a:spcPct val="0"/>
        </a:spcAft>
        <a:buClr>
          <a:schemeClr val="bg1"/>
        </a:buClr>
        <a:buSzPct val="50000"/>
        <a:buFont typeface="Lucida Grande"/>
        <a:buChar char="-"/>
        <a:defRPr lang="en-US" sz="2000" kern="1200" dirty="0">
          <a:solidFill>
            <a:schemeClr val="tx1"/>
          </a:solidFill>
          <a:latin typeface="+mn-lt"/>
          <a:ea typeface="+mn-ea"/>
          <a:cs typeface="Tahoma" pitchFamily="34" charset="0"/>
        </a:defRPr>
      </a:lvl4pPr>
      <a:lvl5pPr marL="2057400" indent="-228600" algn="l" rtl="0" eaLnBrk="0" fontAlgn="base" hangingPunct="0">
        <a:spcBef>
          <a:spcPct val="20000"/>
        </a:spcBef>
        <a:spcAft>
          <a:spcPct val="0"/>
        </a:spcAft>
        <a:buClrTx/>
        <a:buSzPct val="50000"/>
        <a:buFont typeface="Lucida Grande"/>
        <a:buChar char="-"/>
        <a:defRPr lang="en-US" sz="1800" i="0" kern="1200" dirty="0">
          <a:solidFill>
            <a:schemeClr val="tx1"/>
          </a:solidFill>
          <a:latin typeface="+mn-lt"/>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Dave.Wheeldon@water.ca.gov" TargetMode="External"/><Relationship Id="rId2" Type="http://schemas.openxmlformats.org/officeDocument/2006/relationships/hyperlink" Target="http://www.water.ca.gov/floodmgmt/fmo/rlrc/"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082" y="1643993"/>
            <a:ext cx="7655918" cy="1027955"/>
          </a:xfrm>
        </p:spPr>
        <p:txBody>
          <a:bodyPr anchor="t"/>
          <a:lstStyle/>
          <a:p>
            <a:pPr algn="ctr"/>
            <a:r>
              <a:rPr lang="en-US" sz="4000" dirty="0" smtClean="0"/>
              <a:t>Rural Levee Repair Criteria           </a:t>
            </a:r>
            <a:endParaRPr lang="en-US" sz="4000" b="0" dirty="0">
              <a:solidFill>
                <a:schemeClr val="accent1"/>
              </a:solidFill>
            </a:endParaRPr>
          </a:p>
        </p:txBody>
      </p:sp>
      <p:sp>
        <p:nvSpPr>
          <p:cNvPr id="3" name="TextBox 2"/>
          <p:cNvSpPr txBox="1"/>
          <p:nvPr/>
        </p:nvSpPr>
        <p:spPr>
          <a:xfrm>
            <a:off x="765544" y="2881424"/>
            <a:ext cx="7240772" cy="3308598"/>
          </a:xfrm>
          <a:prstGeom prst="rect">
            <a:avLst/>
          </a:prstGeom>
          <a:noFill/>
        </p:spPr>
        <p:txBody>
          <a:bodyPr wrap="square" rtlCol="0">
            <a:spAutoFit/>
          </a:bodyPr>
          <a:lstStyle/>
          <a:p>
            <a:pPr algn="ctr">
              <a:spcAft>
                <a:spcPts val="600"/>
              </a:spcAft>
            </a:pPr>
            <a:r>
              <a:rPr lang="en-US" sz="2000" dirty="0" smtClean="0"/>
              <a:t>Informational Briefing </a:t>
            </a:r>
            <a:r>
              <a:rPr lang="en-US" sz="2000" dirty="0" smtClean="0"/>
              <a:t>to the Central Valley Flood Protection </a:t>
            </a:r>
            <a:r>
              <a:rPr lang="en-US" sz="2000" dirty="0" smtClean="0"/>
              <a:t>Board</a:t>
            </a:r>
          </a:p>
          <a:p>
            <a:pPr algn="ctr">
              <a:spcAft>
                <a:spcPts val="600"/>
              </a:spcAft>
            </a:pPr>
            <a:r>
              <a:rPr lang="en-US" sz="2000" dirty="0" smtClean="0"/>
              <a:t>July 12, 2013</a:t>
            </a:r>
          </a:p>
          <a:p>
            <a:pPr algn="ctr">
              <a:spcAft>
                <a:spcPts val="600"/>
              </a:spcAft>
            </a:pPr>
            <a:endParaRPr lang="en-US" sz="2000" dirty="0" smtClean="0"/>
          </a:p>
          <a:p>
            <a:pPr marL="285750" indent="-285750" algn="ctr">
              <a:spcAft>
                <a:spcPts val="0"/>
              </a:spcAft>
            </a:pPr>
            <a:r>
              <a:rPr lang="en-US" sz="2000" dirty="0" smtClean="0"/>
              <a:t>David J. W. Wheeldon </a:t>
            </a:r>
            <a:r>
              <a:rPr lang="en-US" sz="2000" dirty="0" smtClean="0"/>
              <a:t>P.E., </a:t>
            </a:r>
            <a:r>
              <a:rPr lang="en-US" sz="2000" dirty="0" smtClean="0"/>
              <a:t>Chief</a:t>
            </a:r>
          </a:p>
          <a:p>
            <a:pPr marL="285750" indent="-285750" algn="ctr">
              <a:spcAft>
                <a:spcPts val="0"/>
              </a:spcAft>
            </a:pPr>
            <a:r>
              <a:rPr lang="en-US" sz="2000" dirty="0" smtClean="0"/>
              <a:t>Flood System Sustainability Branch </a:t>
            </a:r>
            <a:endParaRPr lang="en-US" sz="2000" dirty="0" smtClean="0"/>
          </a:p>
          <a:p>
            <a:pPr marL="285750" indent="-285750" algn="ctr">
              <a:spcAft>
                <a:spcPts val="0"/>
              </a:spcAft>
            </a:pPr>
            <a:r>
              <a:rPr lang="en-US" sz="2000" dirty="0" smtClean="0"/>
              <a:t>Department of Water Resources, Flood Maintenance Office</a:t>
            </a:r>
          </a:p>
          <a:p>
            <a:endParaRPr lang="en-US" dirty="0" smtClean="0"/>
          </a:p>
          <a:p>
            <a:pPr algn="ctr"/>
            <a:endParaRPr lang="en-US" dirty="0" smtClean="0"/>
          </a:p>
          <a:p>
            <a:endParaRPr lang="en-US" dirty="0"/>
          </a:p>
        </p:txBody>
      </p:sp>
    </p:spTree>
    <p:extLst>
      <p:ext uri="{BB962C8B-B14F-4D97-AF65-F5344CB8AC3E}">
        <p14:creationId xmlns:p14="http://schemas.microsoft.com/office/powerpoint/2010/main" val="192583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Repair Alternative Sample Template</a:t>
            </a:r>
            <a:endParaRPr lang="en-US" dirty="0"/>
          </a:p>
        </p:txBody>
      </p:sp>
      <p:pic>
        <p:nvPicPr>
          <p:cNvPr id="5130" name="Picture 10"/>
          <p:cNvPicPr>
            <a:picLocks noChangeAspect="1" noChangeArrowheads="1"/>
          </p:cNvPicPr>
          <p:nvPr/>
        </p:nvPicPr>
        <p:blipFill>
          <a:blip r:embed="rId2"/>
          <a:srcRect/>
          <a:stretch>
            <a:fillRect/>
          </a:stretch>
        </p:blipFill>
        <p:spPr bwMode="auto">
          <a:xfrm>
            <a:off x="2232837" y="935664"/>
            <a:ext cx="3872151" cy="5071731"/>
          </a:xfrm>
          <a:prstGeom prst="rect">
            <a:avLst/>
          </a:prstGeom>
          <a:noFill/>
          <a:ln w="317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Workplan</a:t>
            </a:r>
            <a:r>
              <a:rPr lang="en-US" dirty="0" smtClean="0"/>
              <a:t> and Timeline</a:t>
            </a:r>
            <a:endParaRPr lang="en-US" dirty="0"/>
          </a:p>
        </p:txBody>
      </p:sp>
      <p:sp>
        <p:nvSpPr>
          <p:cNvPr id="23690" name="Rectangle 13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 name="Picture 6"/>
          <p:cNvPicPr/>
          <p:nvPr/>
        </p:nvPicPr>
        <p:blipFill>
          <a:blip r:embed="rId3"/>
          <a:srcRect/>
          <a:stretch>
            <a:fillRect/>
          </a:stretch>
        </p:blipFill>
        <p:spPr bwMode="auto">
          <a:xfrm>
            <a:off x="446569" y="1913039"/>
            <a:ext cx="8229600" cy="2776822"/>
          </a:xfrm>
          <a:prstGeom prst="rect">
            <a:avLst/>
          </a:prstGeom>
          <a:noFill/>
          <a:ln w="9525">
            <a:noFill/>
            <a:miter lim="800000"/>
            <a:headEnd/>
            <a:tailEnd/>
          </a:ln>
        </p:spPr>
      </p:pic>
    </p:spTree>
    <p:extLst>
      <p:ext uri="{BB962C8B-B14F-4D97-AF65-F5344CB8AC3E}">
        <p14:creationId xmlns:p14="http://schemas.microsoft.com/office/powerpoint/2010/main" val="2687810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Resolution No. 2012-25. Section 11 (h)</a:t>
            </a:r>
            <a:endParaRPr/>
          </a:p>
        </p:txBody>
      </p:sp>
      <p:graphicFrame>
        <p:nvGraphicFramePr>
          <p:cNvPr id="4" name="Diagram 3"/>
          <p:cNvGraphicFramePr/>
          <p:nvPr>
            <p:extLst>
              <p:ext uri="{D42A27DB-BD31-4B8C-83A1-F6EECF244321}">
                <p14:modId xmlns:p14="http://schemas.microsoft.com/office/powerpoint/2010/main" val="1646245044"/>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3671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Diverse Membership</a:t>
            </a:r>
            <a:endParaRPr lang="en-US" dirty="0"/>
          </a:p>
        </p:txBody>
      </p:sp>
      <p:graphicFrame>
        <p:nvGraphicFramePr>
          <p:cNvPr id="3" name="Diagram 2"/>
          <p:cNvGraphicFramePr/>
          <p:nvPr>
            <p:extLst>
              <p:ext uri="{D42A27DB-BD31-4B8C-83A1-F6EECF244321}">
                <p14:modId xmlns:p14="http://schemas.microsoft.com/office/powerpoint/2010/main" val="1142578647"/>
              </p:ext>
            </p:extLst>
          </p:nvPr>
        </p:nvGraphicFramePr>
        <p:xfrm>
          <a:off x="914412" y="1084505"/>
          <a:ext cx="7283303" cy="4954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2371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RLRC Framework</a:t>
            </a:r>
            <a:endParaRPr lang="en-US" dirty="0"/>
          </a:p>
        </p:txBody>
      </p:sp>
      <p:graphicFrame>
        <p:nvGraphicFramePr>
          <p:cNvPr id="4" name="Diagram 3"/>
          <p:cNvGraphicFramePr/>
          <p:nvPr>
            <p:extLst>
              <p:ext uri="{D42A27DB-BD31-4B8C-83A1-F6EECF244321}">
                <p14:modId xmlns:p14="http://schemas.microsoft.com/office/powerpoint/2010/main" val="3260631137"/>
              </p:ext>
            </p:extLst>
          </p:nvPr>
        </p:nvGraphicFramePr>
        <p:xfrm>
          <a:off x="531628" y="1127048"/>
          <a:ext cx="7889358" cy="4954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Box 1"/>
          <p:cNvSpPr txBox="1">
            <a:spLocks noChangeArrowheads="1"/>
          </p:cNvSpPr>
          <p:nvPr/>
        </p:nvSpPr>
        <p:spPr bwMode="auto">
          <a:xfrm>
            <a:off x="812386" y="1557400"/>
            <a:ext cx="396703" cy="345433"/>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cs typeface="Arial" pitchFamily="34" charset="0"/>
              </a:rPr>
              <a:t>1</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 Box 1"/>
          <p:cNvSpPr txBox="1">
            <a:spLocks noChangeArrowheads="1"/>
          </p:cNvSpPr>
          <p:nvPr/>
        </p:nvSpPr>
        <p:spPr bwMode="auto">
          <a:xfrm>
            <a:off x="1234810" y="2507980"/>
            <a:ext cx="433527" cy="371992"/>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cs typeface="Arial" pitchFamily="34" charset="0"/>
              </a:rPr>
              <a:t>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 Box 1"/>
          <p:cNvSpPr txBox="1">
            <a:spLocks noChangeArrowheads="1"/>
          </p:cNvSpPr>
          <p:nvPr/>
        </p:nvSpPr>
        <p:spPr bwMode="auto">
          <a:xfrm>
            <a:off x="1359188" y="3399159"/>
            <a:ext cx="470711" cy="311583"/>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cs typeface="Arial" pitchFamily="34" charset="0"/>
              </a:rPr>
              <a:t>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1"/>
          <p:cNvSpPr txBox="1">
            <a:spLocks noChangeArrowheads="1"/>
          </p:cNvSpPr>
          <p:nvPr/>
        </p:nvSpPr>
        <p:spPr bwMode="auto">
          <a:xfrm>
            <a:off x="1186993" y="4340478"/>
            <a:ext cx="481344" cy="348954"/>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cs typeface="Arial" pitchFamily="34" charset="0"/>
              </a:rPr>
              <a:t>4</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Text Box 1"/>
          <p:cNvSpPr txBox="1">
            <a:spLocks noChangeArrowheads="1"/>
          </p:cNvSpPr>
          <p:nvPr/>
        </p:nvSpPr>
        <p:spPr bwMode="auto">
          <a:xfrm>
            <a:off x="812386" y="5305798"/>
            <a:ext cx="422424" cy="324145"/>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cs typeface="Arial" pitchFamily="34" charset="0"/>
              </a:rPr>
              <a:t>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3200" dirty="0" smtClean="0"/>
              <a:t>RLRC </a:t>
            </a:r>
            <a:r>
              <a:rPr sz="3200" dirty="0" smtClean="0"/>
              <a:t>Schedule and Milestones</a:t>
            </a:r>
            <a:endParaRPr lang="en-US" sz="3200" dirty="0"/>
          </a:p>
        </p:txBody>
      </p:sp>
      <p:sp>
        <p:nvSpPr>
          <p:cNvPr id="23690" name="Rectangle 13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Diagram 6"/>
          <p:cNvGraphicFramePr/>
          <p:nvPr>
            <p:extLst>
              <p:ext uri="{D42A27DB-BD31-4B8C-83A1-F6EECF244321}">
                <p14:modId xmlns:p14="http://schemas.microsoft.com/office/powerpoint/2010/main" val="3807157355"/>
              </p:ext>
            </p:extLst>
          </p:nvPr>
        </p:nvGraphicFramePr>
        <p:xfrm>
          <a:off x="308345" y="1184340"/>
          <a:ext cx="8332424" cy="4897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7810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3200" dirty="0" smtClean="0"/>
              <a:t>RLRC </a:t>
            </a:r>
            <a:r>
              <a:rPr sz="3200" dirty="0" smtClean="0"/>
              <a:t>Schedule and Milestones</a:t>
            </a:r>
            <a:r>
              <a:rPr sz="3200" dirty="0" smtClean="0"/>
              <a:t>, cont.</a:t>
            </a:r>
            <a:endParaRPr sz="3200" dirty="0"/>
          </a:p>
        </p:txBody>
      </p:sp>
      <p:sp>
        <p:nvSpPr>
          <p:cNvPr id="23690" name="Rectangle 13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Diagram 6"/>
          <p:cNvGraphicFramePr/>
          <p:nvPr>
            <p:extLst>
              <p:ext uri="{D42A27DB-BD31-4B8C-83A1-F6EECF244321}">
                <p14:modId xmlns:p14="http://schemas.microsoft.com/office/powerpoint/2010/main" val="965677043"/>
              </p:ext>
            </p:extLst>
          </p:nvPr>
        </p:nvGraphicFramePr>
        <p:xfrm>
          <a:off x="308345" y="1184340"/>
          <a:ext cx="8332424" cy="4897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7810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4" name="TextBox 3"/>
          <p:cNvSpPr txBox="1"/>
          <p:nvPr/>
        </p:nvSpPr>
        <p:spPr>
          <a:xfrm>
            <a:off x="1285375" y="1573131"/>
            <a:ext cx="6464595" cy="3739485"/>
          </a:xfrm>
          <a:prstGeom prst="rect">
            <a:avLst/>
          </a:prstGeom>
          <a:gradFill>
            <a:gsLst>
              <a:gs pos="0">
                <a:schemeClr val="accent4">
                  <a:tint val="1000"/>
                </a:schemeClr>
              </a:gs>
              <a:gs pos="68000">
                <a:schemeClr val="accent4">
                  <a:tint val="77000"/>
                </a:schemeClr>
              </a:gs>
              <a:gs pos="81000">
                <a:schemeClr val="accent4">
                  <a:tint val="79000"/>
                </a:schemeClr>
              </a:gs>
              <a:gs pos="86000">
                <a:schemeClr val="accent4">
                  <a:tint val="73000"/>
                </a:schemeClr>
              </a:gs>
              <a:gs pos="100000">
                <a:schemeClr val="accent4">
                  <a:tint val="35000"/>
                </a:schemeClr>
              </a:gs>
            </a:gsLst>
            <a:lin ang="5400000" scaled="1"/>
          </a:gradFill>
          <a:ln w="19050">
            <a:solidFill>
              <a:schemeClr val="accent4">
                <a:lumMod val="75000"/>
              </a:schemeClr>
            </a:solidFill>
          </a:ln>
        </p:spPr>
        <p:txBody>
          <a:bodyPr wrap="square" rtlCol="0">
            <a:spAutoFit/>
          </a:bodyPr>
          <a:lstStyle/>
          <a:p>
            <a:pPr>
              <a:lnSpc>
                <a:spcPct val="150000"/>
              </a:lnSpc>
            </a:pPr>
            <a:r>
              <a:rPr lang="en-US" sz="2000" b="1" dirty="0" smtClean="0"/>
              <a:t>KEY CONTACT INFORMATION:</a:t>
            </a:r>
          </a:p>
          <a:p>
            <a:pPr marL="285750" indent="-285750">
              <a:lnSpc>
                <a:spcPct val="150000"/>
              </a:lnSpc>
              <a:buFont typeface="Arial" pitchFamily="34" charset="0"/>
              <a:buChar char="•"/>
            </a:pPr>
            <a:r>
              <a:rPr lang="en-US" dirty="0" smtClean="0"/>
              <a:t> </a:t>
            </a:r>
            <a:r>
              <a:rPr lang="en-US" dirty="0" smtClean="0">
                <a:hlinkClick r:id="rId2"/>
              </a:rPr>
              <a:t>http://www.water.ca.gov/floodmgmt/fmo/rlrc/</a:t>
            </a:r>
            <a:endParaRPr lang="en-US" dirty="0" smtClean="0"/>
          </a:p>
          <a:p>
            <a:pPr marL="285750" indent="-285750">
              <a:lnSpc>
                <a:spcPct val="150000"/>
              </a:lnSpc>
              <a:buFont typeface="Arial" pitchFamily="34" charset="0"/>
              <a:buChar char="•"/>
            </a:pPr>
            <a:r>
              <a:rPr lang="en-US" b="1" dirty="0" smtClean="0"/>
              <a:t>RLRC@water.ca.gov</a:t>
            </a:r>
          </a:p>
          <a:p>
            <a:pPr marL="285750" indent="-285750">
              <a:lnSpc>
                <a:spcPct val="150000"/>
              </a:lnSpc>
              <a:buFont typeface="Arial" pitchFamily="34" charset="0"/>
              <a:buChar char="•"/>
            </a:pPr>
            <a:r>
              <a:rPr lang="en-US" b="1" dirty="0" smtClean="0"/>
              <a:t>DWR</a:t>
            </a:r>
            <a:r>
              <a:rPr lang="en-US" dirty="0" smtClean="0"/>
              <a:t>:  	</a:t>
            </a:r>
            <a:r>
              <a:rPr lang="en-US" b="1" dirty="0" smtClean="0"/>
              <a:t>David J. W. Wheeldon</a:t>
            </a:r>
            <a:r>
              <a:rPr lang="en-US" b="1" dirty="0" smtClean="0"/>
              <a:t>, P.E</a:t>
            </a:r>
            <a:r>
              <a:rPr lang="en-US" dirty="0" smtClean="0"/>
              <a:t>.</a:t>
            </a:r>
          </a:p>
          <a:p>
            <a:pPr lvl="4">
              <a:lnSpc>
                <a:spcPct val="150000"/>
              </a:lnSpc>
            </a:pPr>
            <a:r>
              <a:rPr lang="en-US" dirty="0" smtClean="0"/>
              <a:t>(916) 574-1243</a:t>
            </a:r>
          </a:p>
          <a:p>
            <a:pPr lvl="4">
              <a:lnSpc>
                <a:spcPct val="150000"/>
              </a:lnSpc>
            </a:pPr>
            <a:r>
              <a:rPr lang="en-US" dirty="0" smtClean="0">
                <a:hlinkClick r:id="rId3"/>
              </a:rPr>
              <a:t>Dave.Wheeldon@water.ca.gov</a:t>
            </a:r>
            <a:endParaRPr lang="en-US" dirty="0" smtClean="0"/>
          </a:p>
          <a:p>
            <a:pPr algn="ctr"/>
            <a:r>
              <a:rPr lang="en-US" dirty="0" smtClean="0">
                <a:hlinkClick r:id="rId2"/>
              </a:rPr>
              <a:t>http</a:t>
            </a:r>
            <a:r>
              <a:rPr lang="en-US" dirty="0">
                <a:hlinkClick r:id="rId2"/>
              </a:rPr>
              <a:t>://www.water.ca.gov/floodmgmt/fmo/rlrc/</a:t>
            </a:r>
            <a:endParaRPr lang="en-US" dirty="0"/>
          </a:p>
          <a:p>
            <a:pPr lvl="4">
              <a:lnSpc>
                <a:spcPct val="150000"/>
              </a:lnSpc>
            </a:pPr>
            <a:endParaRPr lang="en-US" dirty="0" smtClean="0"/>
          </a:p>
          <a:p>
            <a:pPr lvl="4">
              <a:lnSpc>
                <a:spcPct val="150000"/>
              </a:lnSpc>
            </a:pPr>
            <a:endParaRPr lang="en-US" dirty="0"/>
          </a:p>
        </p:txBody>
      </p:sp>
    </p:spTree>
    <p:extLst>
      <p:ext uri="{BB962C8B-B14F-4D97-AF65-F5344CB8AC3E}">
        <p14:creationId xmlns:p14="http://schemas.microsoft.com/office/powerpoint/2010/main" val="233639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Workplan and Timeline, Cont.</a:t>
            </a:r>
            <a:endParaRPr lang="en-US" dirty="0"/>
          </a:p>
        </p:txBody>
      </p:sp>
      <p:pic>
        <p:nvPicPr>
          <p:cNvPr id="3" name="Picture 2"/>
          <p:cNvPicPr/>
          <p:nvPr/>
        </p:nvPicPr>
        <p:blipFill>
          <a:blip r:embed="rId2"/>
          <a:srcRect/>
          <a:stretch>
            <a:fillRect/>
          </a:stretch>
        </p:blipFill>
        <p:spPr bwMode="auto">
          <a:xfrm>
            <a:off x="457200" y="2020551"/>
            <a:ext cx="8229600" cy="28168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Conceptual Model</a:t>
            </a:r>
            <a:endParaRPr lang="en-US" dirty="0"/>
          </a:p>
        </p:txBody>
      </p:sp>
      <p:pic>
        <p:nvPicPr>
          <p:cNvPr id="5" name="Picture 4"/>
          <p:cNvPicPr/>
          <p:nvPr/>
        </p:nvPicPr>
        <p:blipFill>
          <a:blip r:embed="rId2"/>
          <a:srcRect/>
          <a:stretch>
            <a:fillRect/>
          </a:stretch>
        </p:blipFill>
        <p:spPr bwMode="auto">
          <a:xfrm>
            <a:off x="2195623" y="925033"/>
            <a:ext cx="4864395" cy="52227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loodSAFE Powerpoint Template">
  <a:themeElements>
    <a:clrScheme name="CVFPP">
      <a:dk1>
        <a:sysClr val="windowText" lastClr="000000"/>
      </a:dk1>
      <a:lt1>
        <a:sysClr val="window" lastClr="FFFFFF"/>
      </a:lt1>
      <a:dk2>
        <a:srgbClr val="3E5D57"/>
      </a:dk2>
      <a:lt2>
        <a:srgbClr val="CE8E00"/>
      </a:lt2>
      <a:accent1>
        <a:srgbClr val="477F80"/>
      </a:accent1>
      <a:accent2>
        <a:srgbClr val="FFC000"/>
      </a:accent2>
      <a:accent3>
        <a:srgbClr val="FFE6AF"/>
      </a:accent3>
      <a:accent4>
        <a:srgbClr val="9BBB59"/>
      </a:accent4>
      <a:accent5>
        <a:srgbClr val="4BACC6"/>
      </a:accent5>
      <a:accent6>
        <a:srgbClr val="C00000"/>
      </a:accent6>
      <a:hlink>
        <a:srgbClr val="0070C0"/>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40000"/>
            <a:lumOff val="60000"/>
          </a:schemeClr>
        </a:solidFill>
        <a:effectLst/>
        <a:scene3d>
          <a:camera prst="orthographicFront">
            <a:rot lat="0" lon="0" rev="0"/>
          </a:camera>
          <a:lightRig rig="threePt" dir="t">
            <a:rot lat="0" lon="0" rev="1200000"/>
          </a:lightRig>
        </a:scene3d>
        <a:sp3d/>
      </a:spPr>
      <a:bodyPr lIns="45720" rIns="45720" rtlCol="0" anchor="ctr"/>
      <a:lstStyle>
        <a:defPPr algn="ctr">
          <a:defRPr sz="1400" dirty="0" smtClean="0">
            <a:solidFill>
              <a:schemeClr val="tx1"/>
            </a:solidFill>
            <a:latin typeface="+mj-lt"/>
            <a:cs typeface="Arial" pitchFamily="34" charset="0"/>
          </a:defRPr>
        </a:defPPr>
      </a:lstStyle>
      <a:style>
        <a:lnRef idx="0">
          <a:schemeClr val="accent3"/>
        </a:lnRef>
        <a:fillRef idx="3">
          <a:schemeClr val="accent3"/>
        </a:fillRef>
        <a:effectRef idx="3">
          <a:schemeClr val="accent3"/>
        </a:effectRef>
        <a:fontRef idx="minor">
          <a:schemeClr val="lt1"/>
        </a:fontRef>
      </a:style>
    </a:spDef>
  </a:objectDefaults>
  <a:extraClrSchemeLst/>
</a:theme>
</file>

<file path=ppt/theme/theme2.xml><?xml version="1.0" encoding="utf-8"?>
<a:theme xmlns:a="http://schemas.openxmlformats.org/drawingml/2006/main" name="2_Office Theme">
  <a:themeElements>
    <a:clrScheme name="CVFPP">
      <a:dk1>
        <a:sysClr val="windowText" lastClr="000000"/>
      </a:dk1>
      <a:lt1>
        <a:sysClr val="window" lastClr="FFFFFF"/>
      </a:lt1>
      <a:dk2>
        <a:srgbClr val="3E5D57"/>
      </a:dk2>
      <a:lt2>
        <a:srgbClr val="CE8E00"/>
      </a:lt2>
      <a:accent1>
        <a:srgbClr val="477F80"/>
      </a:accent1>
      <a:accent2>
        <a:srgbClr val="FFC000"/>
      </a:accent2>
      <a:accent3>
        <a:srgbClr val="FFE6AF"/>
      </a:accent3>
      <a:accent4>
        <a:srgbClr val="9BBB59"/>
      </a:accent4>
      <a:accent5>
        <a:srgbClr val="4BACC6"/>
      </a:accent5>
      <a:accent6>
        <a:srgbClr val="C00000"/>
      </a:accent6>
      <a:hlink>
        <a:srgbClr val="0070C0"/>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75000"/>
          </a:schemeClr>
        </a:solidFill>
      </a:spPr>
      <a:bodyPr lIns="45720" rIns="45720" rtlCol="0" anchor="ctr"/>
      <a:lstStyle>
        <a:defPPr algn="ctr">
          <a:defRPr sz="1400" dirty="0" smtClean="0">
            <a:solidFill>
              <a:schemeClr val="tx1"/>
            </a:solidFill>
            <a:latin typeface="+mj-lt"/>
            <a:cs typeface="Arial" pitchFamily="34" charset="0"/>
          </a:defRPr>
        </a:defPPr>
      </a:lstStyle>
      <a:style>
        <a:lnRef idx="0">
          <a:schemeClr val="accent3"/>
        </a:lnRef>
        <a:fillRef idx="3">
          <a:schemeClr val="accent3"/>
        </a:fillRef>
        <a:effectRef idx="3">
          <a:schemeClr val="accent3"/>
        </a:effectRef>
        <a:fontRef idx="minor">
          <a:schemeClr val="lt1"/>
        </a:fontRef>
      </a:style>
    </a:sp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368C4DFC66C74C9E3EE44275A379C0" ma:contentTypeVersion="0" ma:contentTypeDescription="Create a new document." ma:contentTypeScope="" ma:versionID="3b4d92be23e6947e9d12688ea536060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01939C0-56C2-4DFB-B15C-F501D4290C7D}">
  <ds:schemaRefs>
    <ds:schemaRef ds:uri="http://schemas.microsoft.com/sharepoint/v3/contenttype/forms"/>
  </ds:schemaRefs>
</ds:datastoreItem>
</file>

<file path=customXml/itemProps2.xml><?xml version="1.0" encoding="utf-8"?>
<ds:datastoreItem xmlns:ds="http://schemas.openxmlformats.org/officeDocument/2006/customXml" ds:itemID="{57352F5E-0EEF-43AB-833F-EBD94C6AA03E}">
  <ds:schemaRefs>
    <ds:schemaRef ds:uri="http://schemas.openxmlformats.org/package/2006/metadata/core-properties"/>
    <ds:schemaRef ds:uri="http://schemas.microsoft.com/office/2006/documentManagement/types"/>
    <ds:schemaRef ds:uri="http://purl.org/dc/elements/1.1/"/>
    <ds:schemaRef ds:uri="http://purl.org/dc/dcmitype/"/>
    <ds:schemaRef ds:uri="http://purl.org/dc/terms/"/>
    <ds:schemaRef ds:uri="http://www.w3.org/XML/1998/namespace"/>
    <ds:schemaRef ds:uri="http://schemas.microsoft.com/office/2006/metadata/properties"/>
  </ds:schemaRefs>
</ds:datastoreItem>
</file>

<file path=customXml/itemProps3.xml><?xml version="1.0" encoding="utf-8"?>
<ds:datastoreItem xmlns:ds="http://schemas.openxmlformats.org/officeDocument/2006/customXml" ds:itemID="{0EDA3B8B-21FE-4E36-8D1F-FC0F3BDE75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FloodSAFE Powerpoint Template</Template>
  <TotalTime>2701</TotalTime>
  <Words>449</Words>
  <Application>Microsoft Office PowerPoint</Application>
  <PresentationFormat>On-screen Show (4:3)</PresentationFormat>
  <Paragraphs>69</Paragraphs>
  <Slides>11</Slides>
  <Notes>5</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FloodSAFE Powerpoint Template</vt:lpstr>
      <vt:lpstr>2_Office Theme</vt:lpstr>
      <vt:lpstr>Rural Levee Repair Criteria           </vt:lpstr>
      <vt:lpstr>Resolution No. 2012-25. Section 11 (h)</vt:lpstr>
      <vt:lpstr>Diverse Membership</vt:lpstr>
      <vt:lpstr>RLRC Framework</vt:lpstr>
      <vt:lpstr>RLRC Schedule and Milestones</vt:lpstr>
      <vt:lpstr>RLRC Schedule and Milestones, cont.</vt:lpstr>
      <vt:lpstr> </vt:lpstr>
      <vt:lpstr>Workplan and Timeline, Cont.</vt:lpstr>
      <vt:lpstr>Conceptual Model</vt:lpstr>
      <vt:lpstr>Repair Alternative Sample Template</vt:lpstr>
      <vt:lpstr>Workplan and Timeline</vt:lpstr>
    </vt:vector>
  </TitlesOfParts>
  <Company>URS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Flood System Repair Project (FSRP) - Overview for Eligible Agencies</dc:title>
  <dc:creator>Loren Murray</dc:creator>
  <cp:lastModifiedBy>David J. W. Wheeldon</cp:lastModifiedBy>
  <cp:revision>93</cp:revision>
  <cp:lastPrinted>2013-07-10T21:26:26Z</cp:lastPrinted>
  <dcterms:created xsi:type="dcterms:W3CDTF">2013-01-08T00:21:09Z</dcterms:created>
  <dcterms:modified xsi:type="dcterms:W3CDTF">2013-07-11T18:46:03Z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0x010100E5368C4DFC66C74C9E3EE44275A379C0</vt:lpwstr>
  </property>
</Properties>
</file>