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6" r:id="rId2"/>
    <p:sldId id="277" r:id="rId3"/>
    <p:sldId id="280" r:id="rId4"/>
    <p:sldId id="272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3187F"/>
    <a:srgbClr val="004A82"/>
    <a:srgbClr val="820000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5" autoAdjust="0"/>
    <p:restoredTop sz="86423" autoAdjust="0"/>
  </p:normalViewPr>
  <p:slideViewPr>
    <p:cSldViewPr>
      <p:cViewPr varScale="1">
        <p:scale>
          <a:sx n="93" d="100"/>
          <a:sy n="93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314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2DE0C-EEE7-48B2-B0C7-3435EB008CA0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5064-34E8-42B4-A6F2-AB6A763F13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267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382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lue Highway" pitchFamily="2" charset="0"/>
                <a:ea typeface="+mj-ea"/>
                <a:cs typeface="+mj-cs"/>
              </a:rPr>
              <a:t>EXECUTIVE OFFICER’S REPORT</a:t>
            </a: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>
                <a:latin typeface="Calibri" pitchFamily="34" charset="0"/>
              </a:rPr>
              <a:t/>
            </a:r>
            <a:br>
              <a:rPr lang="en-US" altLang="en-US" sz="4000" b="1">
                <a:latin typeface="Calibri" pitchFamily="34" charset="0"/>
              </a:rPr>
            </a:br>
            <a:endParaRPr lang="en-US" altLang="en-US" sz="4000" b="1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EXECUTIVE OFFICER’S REPORT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4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2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5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EXECUTIVE OFFICER’S REPORT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52400" y="6581001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Central Valley Flood Protection Board Meeting – </a:t>
            </a:r>
            <a:r>
              <a:rPr lang="en-US" sz="1200" baseline="0" dirty="0" smtClean="0">
                <a:solidFill>
                  <a:schemeClr val="accent1"/>
                </a:solidFill>
              </a:rPr>
              <a:t> Executive Officer Report</a:t>
            </a:r>
            <a:endParaRPr lang="en-US" sz="1200" dirty="0">
              <a:solidFill>
                <a:schemeClr val="accent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651510" indent="-514350" algn="l" rtl="0" eaLnBrk="1" latinLnBrk="0" hangingPunct="1">
        <a:spcBef>
          <a:spcPct val="20000"/>
        </a:spcBef>
        <a:buClr>
          <a:schemeClr val="tx1"/>
        </a:buClr>
        <a:buSzPct val="65000"/>
        <a:buFont typeface="+mj-lt"/>
        <a:buAutoNum type="arabicParenR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1042416" indent="-457200" algn="l" rtl="0" eaLnBrk="1" latinLnBrk="0" hangingPunct="1">
        <a:spcBef>
          <a:spcPct val="20000"/>
        </a:spcBef>
        <a:buClr>
          <a:schemeClr val="tx1">
            <a:lumMod val="65000"/>
          </a:schemeClr>
        </a:buClr>
        <a:buSzPct val="80000"/>
        <a:buFont typeface="+mj-lt"/>
        <a:buAutoNum type="arabicParenR"/>
        <a:defRPr kumimoji="0" sz="2400" kern="1200">
          <a:solidFill>
            <a:schemeClr val="tx1">
              <a:lumMod val="65000"/>
            </a:schemeClr>
          </a:solidFill>
          <a:latin typeface="Calibri" pitchFamily="34" charset="0"/>
          <a:ea typeface="+mn-ea"/>
          <a:cs typeface="+mn-cs"/>
        </a:defRPr>
      </a:lvl2pPr>
      <a:lvl3pPr marL="1362456" indent="-457200" algn="l" rtl="0" eaLnBrk="1" latinLnBrk="0" hangingPunct="1">
        <a:spcBef>
          <a:spcPct val="20000"/>
        </a:spcBef>
        <a:buClr>
          <a:schemeClr val="tx1"/>
        </a:buClr>
        <a:buSzPct val="95000"/>
        <a:buFont typeface="+mj-lt"/>
        <a:buAutoNum type="arabicPeriod"/>
        <a:defRPr kumimoji="0" sz="2200" kern="1200">
          <a:solidFill>
            <a:schemeClr val="tx1">
              <a:lumMod val="50000"/>
            </a:schemeClr>
          </a:solidFill>
          <a:latin typeface="Calibri" pitchFamily="34" charset="0"/>
          <a:ea typeface="+mn-ea"/>
          <a:cs typeface="+mn-cs"/>
        </a:defRPr>
      </a:lvl3pPr>
      <a:lvl4pPr marL="1627632" indent="-457200" algn="l" rtl="0" eaLnBrk="1" latinLnBrk="0" hangingPunct="1">
        <a:spcBef>
          <a:spcPct val="20000"/>
        </a:spcBef>
        <a:buClr>
          <a:schemeClr val="tx1"/>
        </a:buClr>
        <a:buSzPct val="100000"/>
        <a:buFont typeface="+mj-lt"/>
        <a:buAutoNum type="arabicParenR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819656" indent="-457200" algn="l" rtl="0" eaLnBrk="1" latinLnBrk="0" hangingPunct="1">
        <a:spcBef>
          <a:spcPct val="20000"/>
        </a:spcBef>
        <a:buClr>
          <a:schemeClr val="tx1"/>
        </a:buClr>
        <a:buFont typeface="+mj-lt"/>
        <a:buAutoNum type="arabicParenR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AGENDA ITEM NO. 5</a:t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September 13, </a:t>
            </a:r>
            <a:r>
              <a:rPr lang="en-US" cap="none" dirty="0" smtClean="0"/>
              <a:t>2013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OFFICER’S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 tIns="91440">
            <a:noAutofit/>
          </a:bodyPr>
          <a:lstStyle/>
          <a:p>
            <a:pPr marL="574675" indent="-438150">
              <a:spcBef>
                <a:spcPts val="600"/>
              </a:spcBef>
              <a:buNone/>
            </a:pPr>
            <a:r>
              <a:rPr lang="en-US" sz="2000" b="1" dirty="0" smtClean="0"/>
              <a:t>Personnel</a:t>
            </a:r>
          </a:p>
          <a:p>
            <a:pPr marL="574675" indent="-438150">
              <a:spcBef>
                <a:spcPts val="3200"/>
              </a:spcBef>
              <a:buNone/>
            </a:pPr>
            <a:r>
              <a:rPr lang="en-US" sz="2000" b="1" dirty="0" smtClean="0"/>
              <a:t>Central </a:t>
            </a:r>
            <a:r>
              <a:rPr lang="en-US" sz="2000" b="1" dirty="0" smtClean="0"/>
              <a:t>Valley Flood Protection Plan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Urban Level of Protection (ULOP)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Rural Levee Repair Criteria (RLRC)</a:t>
            </a:r>
          </a:p>
          <a:p>
            <a:pPr marL="574675" indent="-438150">
              <a:spcBef>
                <a:spcPts val="3200"/>
              </a:spcBef>
              <a:buNone/>
            </a:pPr>
            <a:r>
              <a:rPr lang="en-US" sz="2000" b="1" dirty="0" smtClean="0"/>
              <a:t>Flood System Improvement Projects (including former EIP projects)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West Sacramento  Area Flood Control Agency (WSAFCA)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Levee </a:t>
            </a:r>
            <a:r>
              <a:rPr lang="en-US" sz="2000" dirty="0" smtClean="0"/>
              <a:t>District 1 – Lower Feather River Setback at Star Bend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Sacramento Area Flood Control Agency (SAFCA)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San Joaquin Area Flood Control Agency (SJAFCA)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Sutter Butte Flood Control Agency (SBFCA)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Three Rivers Levee Improvement Authority (TRLIA)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Cache Creek Four Setback </a:t>
            </a:r>
            <a:r>
              <a:rPr lang="en-US" sz="2000" dirty="0" smtClean="0"/>
              <a:t>Levees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1600200" y="139446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2" name="Straight Connector 11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 noChangeAspect="1"/>
          </p:cNvGrpSpPr>
          <p:nvPr/>
        </p:nvGrpSpPr>
        <p:grpSpPr>
          <a:xfrm>
            <a:off x="4282440" y="213360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6" name="Straight Connector 35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7620000" y="345186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4" name="Straight Connector 23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OFFICER’S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 tIns="91440">
            <a:noAutofit/>
          </a:bodyPr>
          <a:lstStyle/>
          <a:p>
            <a:pPr marL="574675" indent="-438150">
              <a:spcBef>
                <a:spcPts val="800"/>
              </a:spcBef>
              <a:buNone/>
            </a:pPr>
            <a:r>
              <a:rPr lang="en-US" sz="2000" b="1" dirty="0" smtClean="0"/>
              <a:t>Other Major Proposals / Projects 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Sutter </a:t>
            </a:r>
            <a:r>
              <a:rPr lang="en-US" sz="2000" dirty="0" smtClean="0"/>
              <a:t>Bypass 2D Hydraulic Model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San </a:t>
            </a:r>
            <a:r>
              <a:rPr lang="en-US" sz="2000" dirty="0" smtClean="0"/>
              <a:t>Joaquin River Restoration </a:t>
            </a:r>
            <a:r>
              <a:rPr lang="en-US" sz="2000" dirty="0" smtClean="0"/>
              <a:t>Program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Future Potential Projects – Environmental Review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Bridge Encroachment Permits</a:t>
            </a:r>
          </a:p>
          <a:p>
            <a:pPr marL="574675" indent="-438150">
              <a:spcBef>
                <a:spcPts val="3200"/>
              </a:spcBef>
              <a:buNone/>
            </a:pPr>
            <a:r>
              <a:rPr lang="en-US" sz="2000" b="1" dirty="0" smtClean="0"/>
              <a:t>Board Meeting Schedule</a:t>
            </a:r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Group 10"/>
          <p:cNvGrpSpPr>
            <a:grpSpLocks noChangeAspect="1"/>
          </p:cNvGrpSpPr>
          <p:nvPr/>
        </p:nvGrpSpPr>
        <p:grpSpPr>
          <a:xfrm>
            <a:off x="3977640" y="139446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2" name="Straight Connector 11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4"/>
          <p:cNvGrpSpPr>
            <a:grpSpLocks noChangeAspect="1"/>
          </p:cNvGrpSpPr>
          <p:nvPr/>
        </p:nvGrpSpPr>
        <p:grpSpPr>
          <a:xfrm>
            <a:off x="3124200" y="335280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6" name="Straight Connector 35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CVFPB_logo_update3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133600"/>
            <a:ext cx="3839768" cy="3804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5254</TotalTime>
  <Words>133</Words>
  <Application>Microsoft Office PowerPoint</Application>
  <PresentationFormat>On-screen Show (4:3)</PresentationFormat>
  <Paragraphs>29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AGENDA ITEM NO. 5  September 13, 2013</vt:lpstr>
      <vt:lpstr>EXECUTIVE OFFICER’S REPORT</vt:lpstr>
      <vt:lpstr>EXECUTIVE OFFICER’S REPORT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nmoricz</cp:lastModifiedBy>
  <cp:revision>536</cp:revision>
  <dcterms:created xsi:type="dcterms:W3CDTF">2010-03-04T17:56:25Z</dcterms:created>
  <dcterms:modified xsi:type="dcterms:W3CDTF">2013-09-12T21:19:50Z</dcterms:modified>
</cp:coreProperties>
</file>