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56" r:id="rId3"/>
    <p:sldId id="259" r:id="rId4"/>
    <p:sldId id="262" r:id="rId5"/>
    <p:sldId id="265" r:id="rId6"/>
    <p:sldId id="257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78993" autoAdjust="0"/>
  </p:normalViewPr>
  <p:slideViewPr>
    <p:cSldViewPr>
      <p:cViewPr varScale="1">
        <p:scale>
          <a:sx n="91" d="100"/>
          <a:sy n="91" d="100"/>
        </p:scale>
        <p:origin x="-22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79B52-EA94-4E3E-9E0B-CEB920569E2F}" type="datetimeFigureOut">
              <a:rPr lang="en-US" smtClean="0"/>
              <a:pPr/>
              <a:t>7/12/2013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E44A4-235B-4E59-AF41-1B8D81F162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Top Left: Erosion greater than</a:t>
            </a:r>
            <a:r>
              <a:rPr lang="en-US" baseline="0" dirty="0" smtClean="0"/>
              <a:t> 2 feet into levee prism. Approximately 120 feet long.</a:t>
            </a:r>
          </a:p>
          <a:p>
            <a:r>
              <a:rPr lang="en-US" baseline="0" dirty="0" smtClean="0"/>
              <a:t>Top Right: 2 pipes thru levee. No positive closure devices. Flap gates stuck in open position.</a:t>
            </a:r>
          </a:p>
          <a:p>
            <a:r>
              <a:rPr lang="en-US" baseline="0" dirty="0" smtClean="0"/>
              <a:t>Bottom: Rodent holes on both sides of levee. Up to 3’ deep and 2” wide.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E44A4-235B-4E59-AF41-1B8D81F162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152400"/>
            <a:ext cx="2152650" cy="5973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152400"/>
            <a:ext cx="630555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14505-9B94-4DC2-BF67-B2842F1D3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96E24-DE3D-47D7-9499-F2EA7E1B1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C78E7-33AC-43DC-BF91-343787A89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10D566-8F7A-4F44-BAB0-198261C1E8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805E4-84AD-4354-9CEE-5EB7BB36F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44AE86-C928-41C9-AEA3-CD78E6F36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C3E87-15C4-44EF-B7E9-EA6DB634C1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334973-FCB7-42FA-80A9-4A08C6569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B6462-1D2B-4892-8F38-677243054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B726B-5A3B-47A7-BA45-81EFAD3C9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211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211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97836-4D1E-4ACC-869D-B6E904AEF9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88FA9-E87B-48F3-B5DA-04AC569730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3" descr="FloodFighter1"/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5334000" y="150495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29" descr="FloodFighter4"/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3810000" y="3381375"/>
            <a:ext cx="53340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3" descr="ppt_camo_bkgrnd-0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21" descr="white_curve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971925" y="1571625"/>
            <a:ext cx="51720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USACE_logo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28600" y="5081588"/>
            <a:ext cx="13716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3" name="Line 19"/>
          <p:cNvSpPr>
            <a:spLocks noChangeShapeType="1"/>
          </p:cNvSpPr>
          <p:nvPr/>
        </p:nvSpPr>
        <p:spPr bwMode="auto">
          <a:xfrm>
            <a:off x="5334000" y="3352800"/>
            <a:ext cx="3810000" cy="0"/>
          </a:xfrm>
          <a:prstGeom prst="line">
            <a:avLst/>
          </a:prstGeom>
          <a:noFill/>
          <a:ln w="635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152400"/>
            <a:ext cx="6324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PRESENTATION TITLE</a:t>
            </a: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136525" y="6096000"/>
            <a:ext cx="35972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/>
              <a:t>US Army Corps of Engineers</a:t>
            </a:r>
          </a:p>
          <a:p>
            <a:pPr>
              <a:defRPr/>
            </a:pPr>
            <a:r>
              <a:rPr lang="en-US" b="1"/>
              <a:t>BUILDING STRONG</a:t>
            </a:r>
            <a:r>
              <a:rPr lang="en-US" sz="1400" b="1" baseline="-25000"/>
              <a:t>®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 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DEC92955-ADC1-40D0-B149-EDB0B9859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8" descr="USACE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4175" y="5715000"/>
            <a:ext cx="758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6223000" y="6416675"/>
            <a:ext cx="26066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defRPr/>
            </a:pPr>
            <a:r>
              <a:rPr lang="en-US" sz="1400" b="1"/>
              <a:t>BUILDING STRONG</a:t>
            </a:r>
            <a:r>
              <a:rPr lang="en-US" sz="1400" b="1" baseline="-25000"/>
              <a:t>®</a:t>
            </a:r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 flipH="1">
            <a:off x="457200" y="6324600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75000"/>
        <a:buFont typeface="Wingdings 3" pitchFamily="18" charset="2"/>
        <a:buChar char="w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50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CVFPB Meeting July 26, 2013</a:t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>USACE INSPECTION RESULTS</a:t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18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1800" smtClean="0">
                <a:solidFill>
                  <a:schemeClr val="tx1"/>
                </a:solidFill>
                <a:latin typeface="Arial Black" pitchFamily="34" charset="0"/>
              </a:rPr>
              <a:t>Ryan </a:t>
            </a:r>
            <a:r>
              <a:rPr lang="en-US" sz="1800" smtClean="0">
                <a:solidFill>
                  <a:schemeClr val="tx1"/>
                </a:solidFill>
                <a:latin typeface="Arial Black" pitchFamily="34" charset="0"/>
              </a:rPr>
              <a:t>Larson, P.E.</a:t>
            </a: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RD 2101 – </a:t>
            </a:r>
            <a:r>
              <a:rPr lang="en-US" dirty="0" err="1" smtClean="0"/>
              <a:t>Blewatt</a:t>
            </a:r>
            <a:r>
              <a:rPr lang="en-US" dirty="0" smtClean="0"/>
              <a:t> District</a:t>
            </a:r>
            <a:endParaRPr lang="en-US" dirty="0"/>
          </a:p>
        </p:txBody>
      </p:sp>
      <p:pic>
        <p:nvPicPr>
          <p:cNvPr id="3" name="Picture 2" descr="RD_2101_Project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7711"/>
            <a:ext cx="9144000" cy="60802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U:\RD 2101 - Report Card - 2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4144" y="308829"/>
            <a:ext cx="7250656" cy="5891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Z:\FP&amp;Nav\ICW\!_Inspections\_System Folders\RD 2101 - Blewatt District\2013\Supporting Info\Inspection_Projects\BLW1\2013_a\Photos\USACE_CESPK_BLW1_2013_a_0015_1.jpg"/>
          <p:cNvPicPr>
            <a:picLocks noChangeAspect="1" noChangeArrowheads="1"/>
          </p:cNvPicPr>
          <p:nvPr/>
        </p:nvPicPr>
        <p:blipFill>
          <a:blip r:embed="rId3" cstate="print"/>
          <a:srcRect b="5455"/>
          <a:stretch>
            <a:fillRect/>
          </a:stretch>
        </p:blipFill>
        <p:spPr bwMode="auto">
          <a:xfrm>
            <a:off x="152400" y="152400"/>
            <a:ext cx="4191000" cy="2971800"/>
          </a:xfrm>
          <a:prstGeom prst="rect">
            <a:avLst/>
          </a:prstGeom>
          <a:noFill/>
        </p:spPr>
      </p:pic>
      <p:pic>
        <p:nvPicPr>
          <p:cNvPr id="1027" name="Picture 3" descr="Z:\FP&amp;Nav\ICW\!_Inspections\_System Folders\RD 2101 - Blewatt District\2013\Supporting Info\Inspection_Projects\BLW1\2013_a\Photos\USACE_CESPK_BLW1_2013_a_0005_1.jpg"/>
          <p:cNvPicPr>
            <a:picLocks noChangeAspect="1" noChangeArrowheads="1"/>
          </p:cNvPicPr>
          <p:nvPr/>
        </p:nvPicPr>
        <p:blipFill>
          <a:blip r:embed="rId4" cstate="print"/>
          <a:srcRect b="4938"/>
          <a:stretch>
            <a:fillRect/>
          </a:stretch>
        </p:blipFill>
        <p:spPr bwMode="auto">
          <a:xfrm>
            <a:off x="4800600" y="190500"/>
            <a:ext cx="4114800" cy="2933700"/>
          </a:xfrm>
          <a:prstGeom prst="rect">
            <a:avLst/>
          </a:prstGeom>
          <a:noFill/>
        </p:spPr>
      </p:pic>
      <p:pic>
        <p:nvPicPr>
          <p:cNvPr id="1028" name="Picture 4" descr="Z:\FP&amp;Nav\ICW\!_Inspections\_System Folders\RD 2101 - Blewatt District\2013\Supporting Info\Inspection_Projects\BLW1\2013_a\Photos\USACE_CESPK_BLW1_2013_a_0001_2.jpg"/>
          <p:cNvPicPr>
            <a:picLocks noChangeAspect="1" noChangeArrowheads="1"/>
          </p:cNvPicPr>
          <p:nvPr/>
        </p:nvPicPr>
        <p:blipFill>
          <a:blip r:embed="rId5" cstate="print"/>
          <a:srcRect b="6173"/>
          <a:stretch>
            <a:fillRect/>
          </a:stretch>
        </p:blipFill>
        <p:spPr bwMode="auto">
          <a:xfrm>
            <a:off x="2743200" y="3505200"/>
            <a:ext cx="4114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LSJLD – Unit 24</a:t>
            </a:r>
            <a:endParaRPr lang="en-US" dirty="0"/>
          </a:p>
        </p:txBody>
      </p:sp>
      <p:pic>
        <p:nvPicPr>
          <p:cNvPr id="3" name="Picture 2" descr="LSJLD Map -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38554"/>
            <a:ext cx="9144000" cy="61194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90800" y="5562600"/>
            <a:ext cx="4038600" cy="1066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U:\ReportCard_2013_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81000"/>
            <a:ext cx="6652941" cy="5895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Titl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 Master">
  <a:themeElements>
    <a:clrScheme name="Slid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d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306</TotalTime>
  <Words>73</Words>
  <Application>Microsoft Office PowerPoint</Application>
  <PresentationFormat>On-screen Show (4:3)</PresentationFormat>
  <Paragraphs>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Theme1</vt:lpstr>
      <vt:lpstr>Slide Master</vt:lpstr>
      <vt:lpstr>CVFPB Meeting July 26, 2013  USACE INSPECTION RESULTS  Ryan Larson, P.E.</vt:lpstr>
      <vt:lpstr>RD 2101 – Blewatt District</vt:lpstr>
      <vt:lpstr>Slide 3</vt:lpstr>
      <vt:lpstr>Slide 4</vt:lpstr>
      <vt:lpstr>LSJLD – Unit 24</vt:lpstr>
      <vt:lpstr>Slide 6</vt:lpstr>
    </vt:vector>
  </TitlesOfParts>
  <Company>USACE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CVFPB Meeting July 26, 2013  USACE INSPECTION RESULTS  Ryan Larson</dc:title>
  <dc:creator>l2cooklp</dc:creator>
  <cp:lastModifiedBy>L2PMCRTL</cp:lastModifiedBy>
  <cp:revision>20</cp:revision>
  <dcterms:created xsi:type="dcterms:W3CDTF">2013-06-27T16:29:49Z</dcterms:created>
  <dcterms:modified xsi:type="dcterms:W3CDTF">2013-07-13T00:07:07Z</dcterms:modified>
</cp:coreProperties>
</file>