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59" r:id="rId3"/>
    <p:sldId id="257" r:id="rId4"/>
    <p:sldId id="258" r:id="rId5"/>
    <p:sldId id="260" r:id="rId6"/>
    <p:sldId id="266" r:id="rId7"/>
    <p:sldId id="267" r:id="rId8"/>
    <p:sldId id="262" r:id="rId9"/>
    <p:sldId id="268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ck. Peter" initials="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9E7CE75-C86D-4CDC-921E-1B05D1746E9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4CBB59B-DCA8-48B4-917E-CFB025C37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Valley Flood Protection Board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Central Valley Flood Control Projects Update</a:t>
            </a:r>
          </a:p>
          <a:p>
            <a:endParaRPr lang="en-US" dirty="0"/>
          </a:p>
          <a:p>
            <a:pPr algn="ctr"/>
            <a:r>
              <a:rPr lang="en-US" dirty="0" smtClean="0"/>
              <a:t>May 10, 2019						SAFCA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9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Sacramento’s </a:t>
            </a:r>
            <a:r>
              <a:rPr lang="en-US" dirty="0"/>
              <a:t>P</a:t>
            </a:r>
            <a:r>
              <a:rPr lang="en-US" dirty="0" smtClean="0"/>
              <a:t>ath Forward on Flood Risk Reduction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projects under active construction:</a:t>
            </a:r>
          </a:p>
          <a:p>
            <a:pPr marL="0" indent="0">
              <a:buNone/>
            </a:pPr>
            <a:r>
              <a:rPr lang="en-US" dirty="0" smtClean="0"/>
              <a:t>(All three projects are partnerships with the USACE, CVFPB/DWR, and SAFCA)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Folsom Dam Raise </a:t>
            </a:r>
          </a:p>
          <a:p>
            <a:r>
              <a:rPr lang="en-US" dirty="0" err="1" smtClean="0"/>
              <a:t>Natomas</a:t>
            </a:r>
            <a:r>
              <a:rPr lang="en-US" dirty="0" smtClean="0"/>
              <a:t> Improvements (WRDA 2014)</a:t>
            </a:r>
          </a:p>
          <a:p>
            <a:r>
              <a:rPr lang="en-US" dirty="0" smtClean="0"/>
              <a:t>American River Common Features (WRDA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Folsom Dam Raise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8862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10743" y="15240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 consists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Raising </a:t>
            </a:r>
            <a:r>
              <a:rPr lang="en-US" sz="2400" dirty="0" smtClean="0"/>
              <a:t>all dikes and wing dams 3.5-feet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Modify </a:t>
            </a:r>
            <a:r>
              <a:rPr lang="en-US" sz="2400" dirty="0"/>
              <a:t>Gates on Existing </a:t>
            </a:r>
            <a:r>
              <a:rPr lang="en-US" sz="2400" dirty="0" smtClean="0"/>
              <a:t>Dam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Update water control manual</a:t>
            </a:r>
          </a:p>
          <a:p>
            <a:r>
              <a:rPr lang="en-US" sz="2400" dirty="0" smtClean="0"/>
              <a:t>First Contract award 2019</a:t>
            </a:r>
            <a:endParaRPr lang="en-US" sz="2400" dirty="0"/>
          </a:p>
          <a:p>
            <a:r>
              <a:rPr lang="en-US" sz="2400" dirty="0" smtClean="0"/>
              <a:t>Project completion Jan 2024</a:t>
            </a:r>
          </a:p>
          <a:p>
            <a:endParaRPr lang="en-US" sz="2400" dirty="0"/>
          </a:p>
          <a:p>
            <a:r>
              <a:rPr lang="en-US" sz="2400" dirty="0" smtClean="0"/>
              <a:t>All federal funds are in place to complete the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76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Rivers Common Features – </a:t>
            </a:r>
            <a:r>
              <a:rPr lang="en-US" dirty="0" err="1" smtClean="0"/>
              <a:t>Natomas</a:t>
            </a:r>
            <a:r>
              <a:rPr lang="en-US" dirty="0" smtClean="0"/>
              <a:t> Basin (WRDA 2014)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7814"/>
            <a:ext cx="3657600" cy="497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2209800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Improve 42 miles of levee surrounding </a:t>
            </a:r>
            <a:r>
              <a:rPr lang="en-US" sz="2000" dirty="0" err="1" smtClean="0"/>
              <a:t>Natomas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18 miles were completed by SAFCA/DWR/CVFPB under the EIP program</a:t>
            </a:r>
          </a:p>
          <a:p>
            <a:endParaRPr lang="en-US" sz="2000" dirty="0"/>
          </a:p>
          <a:p>
            <a:r>
              <a:rPr lang="en-US" sz="2000" dirty="0" smtClean="0"/>
              <a:t>Remaining miles to be completed by USACE</a:t>
            </a:r>
          </a:p>
          <a:p>
            <a:endParaRPr lang="en-US" sz="2000" dirty="0"/>
          </a:p>
          <a:p>
            <a:r>
              <a:rPr lang="en-US" sz="2000" dirty="0" smtClean="0"/>
              <a:t>Construction </a:t>
            </a:r>
            <a:r>
              <a:rPr lang="en-US" sz="2000" dirty="0" smtClean="0"/>
              <a:t>by USACE is </a:t>
            </a:r>
            <a:r>
              <a:rPr lang="en-US" sz="2000" dirty="0" smtClean="0"/>
              <a:t>underway</a:t>
            </a:r>
          </a:p>
          <a:p>
            <a:endParaRPr lang="en-US" sz="2000" dirty="0" smtClean="0"/>
          </a:p>
          <a:p>
            <a:r>
              <a:rPr lang="en-US" sz="2000" dirty="0" smtClean="0"/>
              <a:t>Expected completion in 2025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665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American River Common Features </a:t>
            </a:r>
            <a:br>
              <a:rPr lang="en-US" dirty="0" smtClean="0"/>
            </a:br>
            <a:r>
              <a:rPr lang="en-US" sz="3200" dirty="0" smtClean="0"/>
              <a:t>General Re-evaluation Report ( WRDA 2016)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98147"/>
            <a:ext cx="6705600" cy="525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1828800"/>
            <a:ext cx="213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addresses: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Embankment and foundation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Erosion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Widens Sacramento Bypass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Project Completion is Jan 2024</a:t>
            </a:r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federal funds are in place to complete the project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4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ARCF 2016 -Features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American River: </a:t>
            </a:r>
          </a:p>
          <a:p>
            <a:r>
              <a:rPr lang="en-US" dirty="0" smtClean="0"/>
              <a:t>Up to 11 </a:t>
            </a:r>
            <a:r>
              <a:rPr lang="en-US" dirty="0"/>
              <a:t>miles erosion protection</a:t>
            </a:r>
          </a:p>
          <a:p>
            <a:pPr marL="0" indent="0">
              <a:buNone/>
            </a:pPr>
            <a:r>
              <a:rPr lang="en-US" dirty="0"/>
              <a:t>Sacramento River: </a:t>
            </a:r>
          </a:p>
          <a:p>
            <a:r>
              <a:rPr lang="en-US" dirty="0" smtClean="0"/>
              <a:t>Up to 9 </a:t>
            </a:r>
            <a:r>
              <a:rPr lang="en-US" dirty="0"/>
              <a:t>miles of </a:t>
            </a:r>
            <a:r>
              <a:rPr lang="en-US" dirty="0" err="1" smtClean="0"/>
              <a:t>underseepage</a:t>
            </a:r>
            <a:r>
              <a:rPr lang="en-US" dirty="0" smtClean="0"/>
              <a:t> (construction starts this year)</a:t>
            </a:r>
            <a:endParaRPr lang="en-US" dirty="0"/>
          </a:p>
          <a:p>
            <a:r>
              <a:rPr lang="en-US" dirty="0" smtClean="0"/>
              <a:t>Up to 10 </a:t>
            </a:r>
            <a:r>
              <a:rPr lang="en-US" dirty="0"/>
              <a:t>miles of erosion protection </a:t>
            </a:r>
          </a:p>
          <a:p>
            <a:pPr marL="0" indent="0">
              <a:buNone/>
            </a:pPr>
            <a:r>
              <a:rPr lang="en-US" dirty="0"/>
              <a:t>Eastside Tributaries </a:t>
            </a:r>
          </a:p>
          <a:p>
            <a:r>
              <a:rPr lang="en-US" dirty="0" smtClean="0"/>
              <a:t>Up to 4 </a:t>
            </a:r>
            <a:r>
              <a:rPr lang="en-US" dirty="0"/>
              <a:t>miles of </a:t>
            </a:r>
            <a:r>
              <a:rPr lang="en-US" dirty="0" err="1" smtClean="0"/>
              <a:t>underseepage</a:t>
            </a:r>
            <a:r>
              <a:rPr lang="en-US" dirty="0" smtClean="0"/>
              <a:t> (complete)</a:t>
            </a:r>
          </a:p>
          <a:p>
            <a:pPr marL="0" indent="0">
              <a:buNone/>
            </a:pPr>
            <a:r>
              <a:rPr lang="en-US" dirty="0" smtClean="0"/>
              <a:t>Sacramento Weir and Bypass:</a:t>
            </a:r>
          </a:p>
          <a:p>
            <a:r>
              <a:rPr lang="en-US" dirty="0" smtClean="0"/>
              <a:t>Lengthen Weir 1500-feet and set levee back by 1500-feet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2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914400"/>
            <a:ext cx="31242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SAFCA’s Levee Accreditation Program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SAFCA’s lead role has been replaced by the USACE 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533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SAFCA Activities to support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70" y="2362200"/>
            <a:ext cx="8229600" cy="4389120"/>
          </a:xfrm>
        </p:spPr>
        <p:txBody>
          <a:bodyPr/>
          <a:lstStyle/>
          <a:p>
            <a:r>
              <a:rPr lang="en-US" dirty="0" smtClean="0"/>
              <a:t>LERRDS</a:t>
            </a:r>
          </a:p>
          <a:p>
            <a:pPr lvl="1"/>
            <a:r>
              <a:rPr lang="en-US" dirty="0" smtClean="0"/>
              <a:t>Real Estate</a:t>
            </a:r>
          </a:p>
          <a:p>
            <a:pPr lvl="1"/>
            <a:r>
              <a:rPr lang="en-US" dirty="0" smtClean="0"/>
              <a:t>Utility Relocations</a:t>
            </a:r>
          </a:p>
          <a:p>
            <a:pPr lvl="1"/>
            <a:r>
              <a:rPr lang="en-US" dirty="0" smtClean="0"/>
              <a:t>Encroachments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r>
              <a:rPr lang="en-US" dirty="0" smtClean="0"/>
              <a:t>Provide work-in-kind services as requested by USACE</a:t>
            </a:r>
          </a:p>
        </p:txBody>
      </p:sp>
    </p:spTree>
    <p:extLst>
      <p:ext uri="{BB962C8B-B14F-4D97-AF65-F5344CB8AC3E}">
        <p14:creationId xmlns:p14="http://schemas.microsoft.com/office/powerpoint/2010/main" val="248010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Closeout 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three federally authorized projects in closeout: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American River Common Features  WRDA 96/99</a:t>
            </a:r>
          </a:p>
          <a:p>
            <a:r>
              <a:rPr lang="en-US" dirty="0" smtClean="0"/>
              <a:t>South Sacramento Streams Group</a:t>
            </a:r>
          </a:p>
          <a:p>
            <a:r>
              <a:rPr lang="en-US" dirty="0" smtClean="0"/>
              <a:t>Folsom Dam Joint Federal Project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Remaining actions vary from final accounting documents, project turnover (O&amp;M manuals), real estate, punch list items,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2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421</TotalTime>
  <Words>314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Flow</vt:lpstr>
      <vt:lpstr>Central Valley Flood Protection Board Workshop</vt:lpstr>
      <vt:lpstr>Sacramento’s Path Forward on Flood Risk Reduction Projects</vt:lpstr>
      <vt:lpstr>Folsom Dam Raise</vt:lpstr>
      <vt:lpstr>American Rivers Common Features – Natomas Basin (WRDA 2014)</vt:lpstr>
      <vt:lpstr> American River Common Features  General Re-evaluation Report ( WRDA 2016)</vt:lpstr>
      <vt:lpstr>ARCF 2016 -Features</vt:lpstr>
      <vt:lpstr> </vt:lpstr>
      <vt:lpstr>SAFCA Activities to support projects</vt:lpstr>
      <vt:lpstr>Closeout Activities </vt:lpstr>
    </vt:vector>
  </TitlesOfParts>
  <Company>Municipal Services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Ghelfi. Pete</dc:creator>
  <cp:lastModifiedBy>Ghelfi. Pete</cp:lastModifiedBy>
  <cp:revision>48</cp:revision>
  <cp:lastPrinted>2016-07-20T20:42:40Z</cp:lastPrinted>
  <dcterms:created xsi:type="dcterms:W3CDTF">2015-06-01T20:38:17Z</dcterms:created>
  <dcterms:modified xsi:type="dcterms:W3CDTF">2019-05-10T15:06:51Z</dcterms:modified>
</cp:coreProperties>
</file>