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4"/>
    <p:sldMasterId id="2147483723" r:id="rId5"/>
  </p:sldMasterIdLst>
  <p:notesMasterIdLst>
    <p:notesMasterId r:id="rId16"/>
  </p:notesMasterIdLst>
  <p:handoutMasterIdLst>
    <p:handoutMasterId r:id="rId17"/>
  </p:handoutMasterIdLst>
  <p:sldIdLst>
    <p:sldId id="528" r:id="rId6"/>
    <p:sldId id="288" r:id="rId7"/>
    <p:sldId id="292" r:id="rId8"/>
    <p:sldId id="356" r:id="rId9"/>
    <p:sldId id="293" r:id="rId10"/>
    <p:sldId id="355" r:id="rId11"/>
    <p:sldId id="485" r:id="rId12"/>
    <p:sldId id="491" r:id="rId13"/>
    <p:sldId id="529" r:id="rId14"/>
    <p:sldId id="530" r:id="rId1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0PM9CDP" initials="L" lastIdx="3" clrIdx="0"/>
  <p:cmAuthor id="2" name="Mary Blake" initials="MB" lastIdx="21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C8C8"/>
    <a:srgbClr val="FFFFFF"/>
    <a:srgbClr val="FF6600"/>
    <a:srgbClr val="D9D9D9"/>
    <a:srgbClr val="DF1F2E"/>
    <a:srgbClr val="FFCC66"/>
    <a:srgbClr val="6E9678"/>
    <a:srgbClr val="8B0109"/>
    <a:srgbClr val="A90314"/>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241" autoAdjust="0"/>
    <p:restoredTop sz="81532" autoAdjust="0"/>
  </p:normalViewPr>
  <p:slideViewPr>
    <p:cSldViewPr snapToGrid="0">
      <p:cViewPr varScale="1">
        <p:scale>
          <a:sx n="108" d="100"/>
          <a:sy n="108" d="100"/>
        </p:scale>
        <p:origin x="1614" y="10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3890"/>
    </p:cViewPr>
  </p:sorterViewPr>
  <p:notesViewPr>
    <p:cSldViewPr snapToGrid="0" showGuides="1">
      <p:cViewPr varScale="1">
        <p:scale>
          <a:sx n="98" d="100"/>
          <a:sy n="98" d="100"/>
        </p:scale>
        <p:origin x="3516"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image" Target="../media/image13.wmf"/><Relationship Id="rId7" Type="http://schemas.openxmlformats.org/officeDocument/2006/relationships/image" Target="../media/image17.wmf"/><Relationship Id="rId2" Type="http://schemas.openxmlformats.org/officeDocument/2006/relationships/image" Target="../media/image12.wmf"/><Relationship Id="rId1" Type="http://schemas.openxmlformats.org/officeDocument/2006/relationships/image" Target="../media/image11.wmf"/><Relationship Id="rId6" Type="http://schemas.openxmlformats.org/officeDocument/2006/relationships/image" Target="../media/image16.wmf"/><Relationship Id="rId5" Type="http://schemas.openxmlformats.org/officeDocument/2006/relationships/image" Target="../media/image15.wmf"/><Relationship Id="rId4" Type="http://schemas.openxmlformats.org/officeDocument/2006/relationships/image" Target="../media/image14.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wmf"/><Relationship Id="rId1" Type="http://schemas.openxmlformats.org/officeDocument/2006/relationships/image" Target="../media/image22.wmf"/><Relationship Id="rId5" Type="http://schemas.openxmlformats.org/officeDocument/2006/relationships/image" Target="../media/image26.emf"/><Relationship Id="rId4" Type="http://schemas.openxmlformats.org/officeDocument/2006/relationships/image" Target="../media/image2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52CF3383-DF08-4C90-8557-22EF3027DD43}" type="datetimeFigureOut">
              <a:rPr lang="en-US" smtClean="0"/>
              <a:t>5/9/2019</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Tree>
    <p:extLst>
      <p:ext uri="{BB962C8B-B14F-4D97-AF65-F5344CB8AC3E}">
        <p14:creationId xmlns:p14="http://schemas.microsoft.com/office/powerpoint/2010/main" val="1793050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D7D16557-6E8E-4D95-8DF3-2DE1590C714A}" type="datetimeFigureOut">
              <a:rPr lang="en-US" smtClean="0"/>
              <a:t>5/9/2019</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C3A86D8-1D95-4DFF-A26B-8F86AC3AC58E}" type="slidenum">
              <a:rPr lang="en-US" smtClean="0"/>
              <a:t>‹#›</a:t>
            </a:fld>
            <a:endParaRPr lang="en-US"/>
          </a:p>
        </p:txBody>
      </p:sp>
    </p:spTree>
    <p:extLst>
      <p:ext uri="{BB962C8B-B14F-4D97-AF65-F5344CB8AC3E}">
        <p14:creationId xmlns:p14="http://schemas.microsoft.com/office/powerpoint/2010/main" val="15381302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smtClean="0"/>
              <a:t>Pictures:</a:t>
            </a:r>
          </a:p>
          <a:p>
            <a:endParaRPr lang="en-US" dirty="0" smtClean="0"/>
          </a:p>
          <a:p>
            <a:r>
              <a:rPr lang="en-US" dirty="0" smtClean="0"/>
              <a:t>SPN - South San</a:t>
            </a:r>
            <a:r>
              <a:rPr lang="en-US" baseline="0" dirty="0" smtClean="0"/>
              <a:t> Francisco Shoreline</a:t>
            </a:r>
            <a:endParaRPr lang="en-US" dirty="0" smtClean="0"/>
          </a:p>
          <a:p>
            <a:r>
              <a:rPr lang="en-US" dirty="0" smtClean="0"/>
              <a:t>SPK – Folsom Dam - Release</a:t>
            </a:r>
          </a:p>
          <a:p>
            <a:r>
              <a:rPr lang="en-US" dirty="0" smtClean="0"/>
              <a:t>SPA – Alamogordo Phase VIII</a:t>
            </a:r>
          </a:p>
          <a:p>
            <a:r>
              <a:rPr lang="en-US" dirty="0" smtClean="0"/>
              <a:t>SPL – Port of Los Angeles</a:t>
            </a:r>
            <a:endParaRPr lang="en-US" dirty="0"/>
          </a:p>
        </p:txBody>
      </p:sp>
      <p:sp>
        <p:nvSpPr>
          <p:cNvPr id="4" name="Slide Number Placeholder 3"/>
          <p:cNvSpPr>
            <a:spLocks noGrp="1"/>
          </p:cNvSpPr>
          <p:nvPr>
            <p:ph type="sldNum" sz="quarter" idx="10"/>
          </p:nvPr>
        </p:nvSpPr>
        <p:spPr/>
        <p:txBody>
          <a:bodyPr/>
          <a:lstStyle/>
          <a:p>
            <a:fld id="{BC3A86D8-1D95-4DFF-A26B-8F86AC3AC58E}" type="slidenum">
              <a:rPr lang="en-US" smtClean="0"/>
              <a:t>1</a:t>
            </a:fld>
            <a:endParaRPr lang="en-US"/>
          </a:p>
        </p:txBody>
      </p:sp>
    </p:spTree>
    <p:extLst>
      <p:ext uri="{BB962C8B-B14F-4D97-AF65-F5344CB8AC3E}">
        <p14:creationId xmlns:p14="http://schemas.microsoft.com/office/powerpoint/2010/main" val="1926322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xfrm>
            <a:off x="1414463" y="1162050"/>
            <a:ext cx="4181475" cy="3136900"/>
          </a:xfrm>
          <a:ln/>
        </p:spPr>
      </p:sp>
      <p:sp>
        <p:nvSpPr>
          <p:cNvPr id="44035"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20152679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A0941A-7593-46FC-A877-A7CB0F2EBFD2}" type="slidenum">
              <a:rPr lang="en-US"/>
              <a:pPr/>
              <a:t>4</a:t>
            </a:fld>
            <a:endParaRPr lang="en-US" dirty="0"/>
          </a:p>
        </p:txBody>
      </p:sp>
      <p:sp>
        <p:nvSpPr>
          <p:cNvPr id="193538" name="Rectangle 2"/>
          <p:cNvSpPr>
            <a:spLocks noGrp="1" noRot="1" noChangeAspect="1" noChangeArrowheads="1" noTextEdit="1"/>
          </p:cNvSpPr>
          <p:nvPr>
            <p:ph type="sldImg"/>
          </p:nvPr>
        </p:nvSpPr>
        <p:spPr>
          <a:xfrm>
            <a:off x="1414463" y="1162050"/>
            <a:ext cx="4181475" cy="3136900"/>
          </a:xfrm>
          <a:ln/>
        </p:spPr>
      </p:sp>
      <p:sp>
        <p:nvSpPr>
          <p:cNvPr id="19353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8140047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1186">
              <a:defRPr>
                <a:solidFill>
                  <a:schemeClr val="tx1"/>
                </a:solidFill>
                <a:latin typeface="Batang" pitchFamily="18" charset="-127"/>
              </a:defRPr>
            </a:lvl1pPr>
            <a:lvl2pPr marL="757066" indent="-291179" defTabSz="951186">
              <a:defRPr>
                <a:solidFill>
                  <a:schemeClr val="tx1"/>
                </a:solidFill>
                <a:latin typeface="Batang" pitchFamily="18" charset="-127"/>
              </a:defRPr>
            </a:lvl2pPr>
            <a:lvl3pPr marL="1164717" indent="-232943" defTabSz="951186">
              <a:defRPr>
                <a:solidFill>
                  <a:schemeClr val="tx1"/>
                </a:solidFill>
                <a:latin typeface="Batang" pitchFamily="18" charset="-127"/>
              </a:defRPr>
            </a:lvl3pPr>
            <a:lvl4pPr marL="1630604" indent="-232943" defTabSz="951186">
              <a:defRPr>
                <a:solidFill>
                  <a:schemeClr val="tx1"/>
                </a:solidFill>
                <a:latin typeface="Batang" pitchFamily="18" charset="-127"/>
              </a:defRPr>
            </a:lvl4pPr>
            <a:lvl5pPr marL="2096491" indent="-232943" defTabSz="951186">
              <a:defRPr>
                <a:solidFill>
                  <a:schemeClr val="tx1"/>
                </a:solidFill>
                <a:latin typeface="Batang" pitchFamily="18" charset="-127"/>
              </a:defRPr>
            </a:lvl5pPr>
            <a:lvl6pPr marL="2562377" indent="-232943" defTabSz="951186" eaLnBrk="0" fontAlgn="base" hangingPunct="0">
              <a:spcBef>
                <a:spcPct val="0"/>
              </a:spcBef>
              <a:spcAft>
                <a:spcPct val="0"/>
              </a:spcAft>
              <a:defRPr>
                <a:solidFill>
                  <a:schemeClr val="tx1"/>
                </a:solidFill>
                <a:latin typeface="Batang" pitchFamily="18" charset="-127"/>
              </a:defRPr>
            </a:lvl6pPr>
            <a:lvl7pPr marL="3028264" indent="-232943" defTabSz="951186" eaLnBrk="0" fontAlgn="base" hangingPunct="0">
              <a:spcBef>
                <a:spcPct val="0"/>
              </a:spcBef>
              <a:spcAft>
                <a:spcPct val="0"/>
              </a:spcAft>
              <a:defRPr>
                <a:solidFill>
                  <a:schemeClr val="tx1"/>
                </a:solidFill>
                <a:latin typeface="Batang" pitchFamily="18" charset="-127"/>
              </a:defRPr>
            </a:lvl7pPr>
            <a:lvl8pPr marL="3494151" indent="-232943" defTabSz="951186" eaLnBrk="0" fontAlgn="base" hangingPunct="0">
              <a:spcBef>
                <a:spcPct val="0"/>
              </a:spcBef>
              <a:spcAft>
                <a:spcPct val="0"/>
              </a:spcAft>
              <a:defRPr>
                <a:solidFill>
                  <a:schemeClr val="tx1"/>
                </a:solidFill>
                <a:latin typeface="Batang" pitchFamily="18" charset="-127"/>
              </a:defRPr>
            </a:lvl8pPr>
            <a:lvl9pPr marL="3960038" indent="-232943" defTabSz="951186" eaLnBrk="0" fontAlgn="base" hangingPunct="0">
              <a:spcBef>
                <a:spcPct val="0"/>
              </a:spcBef>
              <a:spcAft>
                <a:spcPct val="0"/>
              </a:spcAft>
              <a:defRPr>
                <a:solidFill>
                  <a:schemeClr val="tx1"/>
                </a:solidFill>
                <a:latin typeface="Batang" pitchFamily="18" charset="-127"/>
              </a:defRPr>
            </a:lvl9pPr>
          </a:lstStyle>
          <a:p>
            <a:fld id="{E5FA982B-9449-4802-98DB-241A3A20583E}" type="slidenum">
              <a:rPr lang="en-US" altLang="en-US">
                <a:latin typeface="Times New Roman" panose="02020603050405020304" pitchFamily="18" charset="0"/>
              </a:rPr>
              <a:pPr/>
              <a:t>5</a:t>
            </a:fld>
            <a:endParaRPr lang="en-US" altLang="en-US">
              <a:latin typeface="Times New Roman" panose="02020603050405020304" pitchFamily="18" charset="0"/>
            </a:endParaRPr>
          </a:p>
        </p:txBody>
      </p:sp>
      <p:sp>
        <p:nvSpPr>
          <p:cNvPr id="48131" name="Rectangle 2"/>
          <p:cNvSpPr>
            <a:spLocks noGrp="1" noRot="1" noChangeAspect="1" noChangeArrowheads="1" noTextEdit="1"/>
          </p:cNvSpPr>
          <p:nvPr>
            <p:ph type="sldImg"/>
          </p:nvPr>
        </p:nvSpPr>
        <p:spPr>
          <a:xfrm>
            <a:off x="1219200" y="708025"/>
            <a:ext cx="4727575" cy="3544888"/>
          </a:xfrm>
          <a:ln/>
        </p:spPr>
      </p:sp>
      <p:sp>
        <p:nvSpPr>
          <p:cNvPr id="48132" name="Rectangle 3"/>
          <p:cNvSpPr>
            <a:spLocks noGrp="1" noChangeArrowheads="1"/>
          </p:cNvSpPr>
          <p:nvPr>
            <p:ph type="body" idx="1"/>
          </p:nvPr>
        </p:nvSpPr>
        <p:spPr>
          <a:xfrm>
            <a:off x="955817" y="4490032"/>
            <a:ext cx="5254554" cy="425278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644" tIns="47322" rIns="94644" bIns="47322"/>
          <a:lstStyle/>
          <a:p>
            <a:endParaRPr lang="en-US" altLang="en-US" smtClean="0"/>
          </a:p>
        </p:txBody>
      </p:sp>
    </p:spTree>
    <p:extLst>
      <p:ext uri="{BB962C8B-B14F-4D97-AF65-F5344CB8AC3E}">
        <p14:creationId xmlns:p14="http://schemas.microsoft.com/office/powerpoint/2010/main" val="437427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2A2660-D284-4D3B-8410-76DBECC4C70B}" type="slidenum">
              <a:rPr lang="en-US"/>
              <a:pPr/>
              <a:t>6</a:t>
            </a:fld>
            <a:endParaRPr lang="en-US" dirty="0"/>
          </a:p>
        </p:txBody>
      </p:sp>
      <p:sp>
        <p:nvSpPr>
          <p:cNvPr id="143362" name="Rectangle 2"/>
          <p:cNvSpPr>
            <a:spLocks noGrp="1" noRot="1" noChangeAspect="1" noChangeArrowheads="1" noTextEdit="1"/>
          </p:cNvSpPr>
          <p:nvPr>
            <p:ph type="sldImg"/>
          </p:nvPr>
        </p:nvSpPr>
        <p:spPr>
          <a:xfrm>
            <a:off x="1414463" y="1162050"/>
            <a:ext cx="4181475" cy="3136900"/>
          </a:xfrm>
          <a:ln/>
        </p:spPr>
      </p:sp>
      <p:sp>
        <p:nvSpPr>
          <p:cNvPr id="143363" name="Rectangle 3"/>
          <p:cNvSpPr>
            <a:spLocks noGrp="1" noChangeArrowheads="1"/>
          </p:cNvSpPr>
          <p:nvPr>
            <p:ph type="body" idx="1"/>
          </p:nvPr>
        </p:nvSpPr>
        <p:spPr>
          <a:xfrm>
            <a:off x="956035" y="4489387"/>
            <a:ext cx="5254118" cy="4253103"/>
          </a:xfrm>
        </p:spPr>
        <p:txBody>
          <a:bodyPr lIns="94623" tIns="47311" rIns="94623" bIns="47311"/>
          <a:lstStyle/>
          <a:p>
            <a:endParaRPr lang="en-US" dirty="0"/>
          </a:p>
        </p:txBody>
      </p:sp>
    </p:spTree>
    <p:extLst>
      <p:ext uri="{BB962C8B-B14F-4D97-AF65-F5344CB8AC3E}">
        <p14:creationId xmlns:p14="http://schemas.microsoft.com/office/powerpoint/2010/main" val="41297774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baseline="0" dirty="0" smtClean="0"/>
              <a:t>Investigation:</a:t>
            </a:r>
          </a:p>
          <a:p>
            <a:r>
              <a:rPr lang="en-US" baseline="0" dirty="0" smtClean="0"/>
              <a:t>Eligibility and Ranking:</a:t>
            </a:r>
          </a:p>
          <a:p>
            <a:pPr marL="232943" indent="-232943">
              <a:buAutoNum type="arabicParenR"/>
            </a:pPr>
            <a:r>
              <a:rPr lang="en-US" baseline="0" dirty="0" smtClean="0"/>
              <a:t>SMART compliant</a:t>
            </a:r>
          </a:p>
          <a:p>
            <a:pPr marL="232943" indent="-232943">
              <a:buAutoNum type="arabicParenR"/>
            </a:pPr>
            <a:r>
              <a:rPr lang="en-US" baseline="0" dirty="0" smtClean="0"/>
              <a:t>Compliance Memo, Exemption, or a new Feasibility study after WRRDA 2014</a:t>
            </a:r>
          </a:p>
          <a:p>
            <a:pPr marL="232943" indent="-232943">
              <a:buAutoNum type="arabicParenR"/>
            </a:pPr>
            <a:r>
              <a:rPr lang="en-US" baseline="0" dirty="0" smtClean="0"/>
              <a:t>Have Federal Corps interest</a:t>
            </a:r>
          </a:p>
          <a:p>
            <a:pPr marL="232943" indent="-232943">
              <a:buAutoNum type="arabicParenR"/>
            </a:pPr>
            <a:r>
              <a:rPr lang="en-US" baseline="0" dirty="0" smtClean="0"/>
              <a:t>Matter of urgency for implementation of the problem solution</a:t>
            </a:r>
          </a:p>
          <a:p>
            <a:pPr marL="232943" indent="-232943">
              <a:buAutoNum type="arabicParenR"/>
            </a:pPr>
            <a:r>
              <a:rPr lang="en-US" baseline="0" dirty="0" smtClean="0"/>
              <a:t>Non-Federal sponsor and local support (Letter of Intent within 5 months of MSC budget submission date – net 1 Dec 2018)</a:t>
            </a:r>
          </a:p>
          <a:p>
            <a:pPr marL="232943" indent="-232943">
              <a:buAutoNum type="arabicParenR"/>
            </a:pPr>
            <a:r>
              <a:rPr lang="en-US" baseline="0" dirty="0" smtClean="0"/>
              <a:t>In compliance with NEPA and other environmental regulations</a:t>
            </a:r>
          </a:p>
          <a:p>
            <a:pPr marL="232943" indent="-232943">
              <a:buAutoNum type="arabicParenR"/>
            </a:pPr>
            <a:r>
              <a:rPr lang="en-US" baseline="0" dirty="0" smtClean="0"/>
              <a:t>Standard funding stream: 36 months over 4 FY; $200K/$600K/$600K/$100K</a:t>
            </a:r>
          </a:p>
          <a:p>
            <a:endParaRPr lang="en-US" baseline="0" dirty="0" smtClean="0"/>
          </a:p>
          <a:p>
            <a:r>
              <a:rPr lang="en-US" baseline="0" dirty="0" smtClean="0"/>
              <a:t>Construction:</a:t>
            </a:r>
          </a:p>
          <a:p>
            <a:r>
              <a:rPr lang="en-US" dirty="0" smtClean="0"/>
              <a:t>Eligibility:</a:t>
            </a:r>
          </a:p>
          <a:p>
            <a:pPr marL="232943" indent="-232943">
              <a:buAutoNum type="arabicParenR"/>
            </a:pPr>
            <a:r>
              <a:rPr lang="en-US" dirty="0" smtClean="0"/>
              <a:t>Authorized for Construction</a:t>
            </a:r>
          </a:p>
          <a:p>
            <a:pPr marL="232943" indent="-232943">
              <a:buAutoNum type="arabicParenR"/>
            </a:pPr>
            <a:r>
              <a:rPr lang="en-US" dirty="0" smtClean="0"/>
              <a:t>Approved Chief’s report,</a:t>
            </a:r>
            <a:r>
              <a:rPr lang="en-US" baseline="0" dirty="0" smtClean="0"/>
              <a:t> major rehabilitation report or Dam Safety modification report</a:t>
            </a:r>
          </a:p>
          <a:p>
            <a:pPr marL="232943" indent="-232943">
              <a:buAutoNum type="arabicParenR"/>
            </a:pPr>
            <a:r>
              <a:rPr lang="en-US" baseline="0" dirty="0" smtClean="0"/>
              <a:t>Ongoing projects funded based on their economic return and have a benefit-to-cost (BCR) ration of 2.5 to 1 or higher calculated at 7% discount rate</a:t>
            </a:r>
          </a:p>
          <a:p>
            <a:pPr marL="232943" indent="-232943">
              <a:buAutoNum type="arabicParenR"/>
            </a:pPr>
            <a:r>
              <a:rPr lang="en-US" baseline="0" dirty="0" smtClean="0"/>
              <a:t>Continuing PED and Construction need economic update no older than 5 years from budget submission (1 May 2014 for a FY21 Budget request.</a:t>
            </a:r>
          </a:p>
          <a:p>
            <a:pPr marL="232943" indent="-232943">
              <a:buAutoNum type="arabicParenR"/>
            </a:pPr>
            <a:r>
              <a:rPr lang="en-US" baseline="0" dirty="0" smtClean="0"/>
              <a:t>New start and new investment decisions</a:t>
            </a:r>
          </a:p>
          <a:p>
            <a:pPr marL="698830" lvl="1" indent="-232943">
              <a:buAutoNum type="arabicParenR"/>
            </a:pPr>
            <a:r>
              <a:rPr lang="en-US" baseline="0" dirty="0" smtClean="0"/>
              <a:t>High performance measures </a:t>
            </a:r>
          </a:p>
          <a:p>
            <a:pPr marL="698830" lvl="1" indent="-232943">
              <a:buAutoNum type="arabicParenR"/>
            </a:pPr>
            <a:r>
              <a:rPr lang="en-US" baseline="0" dirty="0" smtClean="0"/>
              <a:t>Decision Document approval prior to budget submission</a:t>
            </a:r>
          </a:p>
          <a:p>
            <a:pPr marL="698830" lvl="1" indent="-232943">
              <a:buAutoNum type="arabicParenR"/>
            </a:pPr>
            <a:r>
              <a:rPr lang="en-US" baseline="0" dirty="0" smtClean="0"/>
              <a:t>Current economic analysis (no older than 3 years from submission (1 May 2016 for a FY21 budget request)</a:t>
            </a:r>
          </a:p>
        </p:txBody>
      </p:sp>
      <p:sp>
        <p:nvSpPr>
          <p:cNvPr id="4" name="Slide Number Placeholder 3"/>
          <p:cNvSpPr>
            <a:spLocks noGrp="1"/>
          </p:cNvSpPr>
          <p:nvPr>
            <p:ph type="sldNum" sz="quarter" idx="10"/>
          </p:nvPr>
        </p:nvSpPr>
        <p:spPr/>
        <p:txBody>
          <a:bodyPr/>
          <a:lstStyle/>
          <a:p>
            <a:pPr>
              <a:defRPr/>
            </a:pPr>
            <a:fld id="{2C01F2DA-4A40-460E-A3EA-0ECDB016AF0A}" type="slidenum">
              <a:rPr lang="en-US" smtClean="0"/>
              <a:pPr>
                <a:defRPr/>
              </a:pPr>
              <a:t>8</a:t>
            </a:fld>
            <a:endParaRPr lang="en-US"/>
          </a:p>
        </p:txBody>
      </p:sp>
    </p:spTree>
    <p:extLst>
      <p:ext uri="{BB962C8B-B14F-4D97-AF65-F5344CB8AC3E}">
        <p14:creationId xmlns:p14="http://schemas.microsoft.com/office/powerpoint/2010/main" val="32033829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
        <p:nvSpPr>
          <p:cNvPr id="6" name="Content Placeholder 5"/>
          <p:cNvSpPr>
            <a:spLocks noGrp="1"/>
          </p:cNvSpPr>
          <p:nvPr>
            <p:ph sz="quarter" idx="10"/>
          </p:nvPr>
        </p:nvSpPr>
        <p:spPr>
          <a:xfrm>
            <a:off x="200025" y="1028700"/>
            <a:ext cx="8743950" cy="5600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022609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 2 Odd Sec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1" name="Content Placeholder 2"/>
          <p:cNvSpPr>
            <a:spLocks noGrp="1"/>
          </p:cNvSpPr>
          <p:nvPr>
            <p:ph sz="quarter" idx="15"/>
          </p:nvPr>
        </p:nvSpPr>
        <p:spPr>
          <a:xfrm>
            <a:off x="6109486" y="1028700"/>
            <a:ext cx="2834489" cy="56007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2"/>
          <p:cNvSpPr>
            <a:spLocks noGrp="1"/>
          </p:cNvSpPr>
          <p:nvPr>
            <p:ph sz="quarter" idx="16"/>
          </p:nvPr>
        </p:nvSpPr>
        <p:spPr>
          <a:xfrm>
            <a:off x="200025" y="1028700"/>
            <a:ext cx="5751666" cy="56007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16551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 Quad-Chart">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00025" y="1028700"/>
            <a:ext cx="4314825" cy="2667000"/>
          </a:xfrm>
        </p:spPr>
        <p:txBody>
          <a:bodyPr/>
          <a:lstStyle>
            <a:lvl1pPr>
              <a:defRPr sz="675">
                <a:solidFill>
                  <a:schemeClr val="tx1">
                    <a:lumMod val="75000"/>
                    <a:lumOff val="25000"/>
                  </a:schemeClr>
                </a:solidFill>
              </a:defRPr>
            </a:lvl1pPr>
            <a:lvl2pPr>
              <a:defRPr sz="675">
                <a:solidFill>
                  <a:schemeClr val="tx1">
                    <a:lumMod val="75000"/>
                    <a:lumOff val="25000"/>
                  </a:schemeClr>
                </a:solidFill>
              </a:defRPr>
            </a:lvl2pPr>
            <a:lvl3pPr>
              <a:defRPr sz="675">
                <a:solidFill>
                  <a:schemeClr val="tx1">
                    <a:lumMod val="75000"/>
                    <a:lumOff val="25000"/>
                  </a:schemeClr>
                </a:solidFill>
              </a:defRPr>
            </a:lvl3pPr>
            <a:lvl4pPr>
              <a:defRPr sz="675">
                <a:solidFill>
                  <a:schemeClr val="tx1">
                    <a:lumMod val="75000"/>
                    <a:lumOff val="25000"/>
                  </a:schemeClr>
                </a:solidFill>
              </a:defRPr>
            </a:lvl4pPr>
            <a:lvl5pPr>
              <a:defRPr sz="675">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4" name="Straight Connector 3"/>
          <p:cNvCxnSpPr/>
          <p:nvPr userDrawn="1"/>
        </p:nvCxnSpPr>
        <p:spPr>
          <a:xfrm>
            <a:off x="285750" y="3775869"/>
            <a:ext cx="85725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4572000" y="1028700"/>
            <a:ext cx="0" cy="56007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Click to edit Master title style</a:t>
            </a:r>
            <a:endParaRPr lang="en-US" dirty="0"/>
          </a:p>
        </p:txBody>
      </p:sp>
      <p:sp>
        <p:nvSpPr>
          <p:cNvPr id="16" name="Content Placeholder 2"/>
          <p:cNvSpPr>
            <a:spLocks noGrp="1"/>
          </p:cNvSpPr>
          <p:nvPr>
            <p:ph sz="quarter" idx="22"/>
          </p:nvPr>
        </p:nvSpPr>
        <p:spPr>
          <a:xfrm>
            <a:off x="200025" y="3855720"/>
            <a:ext cx="4314825" cy="2773680"/>
          </a:xfrm>
        </p:spPr>
        <p:txBody>
          <a:bodyPr/>
          <a:lstStyle>
            <a:lvl1pPr>
              <a:defRPr sz="675">
                <a:solidFill>
                  <a:schemeClr val="tx1">
                    <a:lumMod val="75000"/>
                    <a:lumOff val="25000"/>
                  </a:schemeClr>
                </a:solidFill>
              </a:defRPr>
            </a:lvl1pPr>
            <a:lvl2pPr>
              <a:defRPr sz="675">
                <a:solidFill>
                  <a:schemeClr val="tx1">
                    <a:lumMod val="75000"/>
                    <a:lumOff val="25000"/>
                  </a:schemeClr>
                </a:solidFill>
              </a:defRPr>
            </a:lvl2pPr>
            <a:lvl3pPr>
              <a:defRPr sz="675">
                <a:solidFill>
                  <a:schemeClr val="tx1">
                    <a:lumMod val="75000"/>
                    <a:lumOff val="25000"/>
                  </a:schemeClr>
                </a:solidFill>
              </a:defRPr>
            </a:lvl3pPr>
            <a:lvl4pPr>
              <a:defRPr sz="675">
                <a:solidFill>
                  <a:schemeClr val="tx1">
                    <a:lumMod val="75000"/>
                    <a:lumOff val="25000"/>
                  </a:schemeClr>
                </a:solidFill>
              </a:defRPr>
            </a:lvl4pPr>
            <a:lvl5pPr>
              <a:defRPr sz="675">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sz="quarter" idx="23"/>
          </p:nvPr>
        </p:nvSpPr>
        <p:spPr>
          <a:xfrm>
            <a:off x="4629150" y="1028700"/>
            <a:ext cx="4314825" cy="2667000"/>
          </a:xfrm>
        </p:spPr>
        <p:txBody>
          <a:bodyPr/>
          <a:lstStyle>
            <a:lvl1pPr>
              <a:defRPr sz="675">
                <a:solidFill>
                  <a:schemeClr val="tx1">
                    <a:lumMod val="75000"/>
                    <a:lumOff val="25000"/>
                  </a:schemeClr>
                </a:solidFill>
              </a:defRPr>
            </a:lvl1pPr>
            <a:lvl2pPr>
              <a:defRPr sz="675">
                <a:solidFill>
                  <a:schemeClr val="tx1">
                    <a:lumMod val="75000"/>
                    <a:lumOff val="25000"/>
                  </a:schemeClr>
                </a:solidFill>
              </a:defRPr>
            </a:lvl2pPr>
            <a:lvl3pPr>
              <a:defRPr sz="675">
                <a:solidFill>
                  <a:schemeClr val="tx1">
                    <a:lumMod val="75000"/>
                    <a:lumOff val="25000"/>
                  </a:schemeClr>
                </a:solidFill>
              </a:defRPr>
            </a:lvl3pPr>
            <a:lvl4pPr>
              <a:defRPr sz="675">
                <a:solidFill>
                  <a:schemeClr val="tx1">
                    <a:lumMod val="75000"/>
                    <a:lumOff val="25000"/>
                  </a:schemeClr>
                </a:solidFill>
              </a:defRPr>
            </a:lvl4pPr>
            <a:lvl5pPr>
              <a:defRPr sz="675">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2"/>
          <p:cNvSpPr>
            <a:spLocks noGrp="1"/>
          </p:cNvSpPr>
          <p:nvPr>
            <p:ph sz="quarter" idx="24"/>
          </p:nvPr>
        </p:nvSpPr>
        <p:spPr>
          <a:xfrm>
            <a:off x="4629150" y="3855720"/>
            <a:ext cx="4314825" cy="2773680"/>
          </a:xfrm>
        </p:spPr>
        <p:txBody>
          <a:bodyPr/>
          <a:lstStyle>
            <a:lvl1pPr>
              <a:defRPr sz="675">
                <a:solidFill>
                  <a:schemeClr val="tx1">
                    <a:lumMod val="75000"/>
                    <a:lumOff val="25000"/>
                  </a:schemeClr>
                </a:solidFill>
              </a:defRPr>
            </a:lvl1pPr>
            <a:lvl2pPr>
              <a:defRPr sz="675">
                <a:solidFill>
                  <a:schemeClr val="tx1">
                    <a:lumMod val="75000"/>
                    <a:lumOff val="25000"/>
                  </a:schemeClr>
                </a:solidFill>
              </a:defRPr>
            </a:lvl2pPr>
            <a:lvl3pPr>
              <a:defRPr sz="675">
                <a:solidFill>
                  <a:schemeClr val="tx1">
                    <a:lumMod val="75000"/>
                    <a:lumOff val="25000"/>
                  </a:schemeClr>
                </a:solidFill>
              </a:defRPr>
            </a:lvl3pPr>
            <a:lvl4pPr>
              <a:defRPr sz="675">
                <a:solidFill>
                  <a:schemeClr val="tx1">
                    <a:lumMod val="75000"/>
                    <a:lumOff val="25000"/>
                  </a:schemeClr>
                </a:solidFill>
              </a:defRPr>
            </a:lvl4pPr>
            <a:lvl5pPr>
              <a:defRPr sz="675">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27759814"/>
      </p:ext>
    </p:extLst>
  </p:cSld>
  <p:clrMapOvr>
    <a:masterClrMapping/>
  </p:clrMapOvr>
  <p:extLst mod="1">
    <p:ext uri="{DCECCB84-F9BA-43D5-87BE-67443E8EF086}">
      <p15:sldGuideLst xmlns:p15="http://schemas.microsoft.com/office/powerpoint/2012/main">
        <p15:guide id="1" orient="horz" pos="2328" userDrawn="1">
          <p15:clr>
            <a:srgbClr val="FBAE40"/>
          </p15:clr>
        </p15:guide>
        <p15:guide id="2" orient="horz" pos="2424" userDrawn="1">
          <p15:clr>
            <a:srgbClr val="FBAE40"/>
          </p15:clr>
        </p15:guide>
        <p15:guide id="3" pos="2916" userDrawn="1">
          <p15:clr>
            <a:srgbClr val="FBAE40"/>
          </p15:clr>
        </p15:guide>
        <p15:guide id="4" pos="2844"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200025" y="2286001"/>
            <a:ext cx="8743950" cy="1285874"/>
          </a:xfrm>
          <a:prstGeom prst="rect">
            <a:avLst/>
          </a:prstGeom>
          <a:noFill/>
          <a:ln w="9525">
            <a:noFill/>
            <a:miter lim="800000"/>
            <a:headEnd/>
            <a:tailEnd/>
          </a:ln>
        </p:spPr>
        <p:txBody>
          <a:bodyPr anchor="b"/>
          <a:lstStyle>
            <a:lvl1pPr>
              <a:defRPr sz="2400" baseline="0">
                <a:solidFill>
                  <a:schemeClr val="tx1">
                    <a:lumMod val="75000"/>
                    <a:lumOff val="25000"/>
                  </a:schemeClr>
                </a:solidFill>
              </a:defRPr>
            </a:lvl1pPr>
          </a:lstStyle>
          <a:p>
            <a:pPr lvl="0"/>
            <a:r>
              <a:rPr lang="en-US" dirty="0" smtClean="0"/>
              <a:t>Click to edit Master title style</a:t>
            </a:r>
          </a:p>
        </p:txBody>
      </p:sp>
      <p:sp>
        <p:nvSpPr>
          <p:cNvPr id="6" name="Text Placeholder 5"/>
          <p:cNvSpPr>
            <a:spLocks noGrp="1"/>
          </p:cNvSpPr>
          <p:nvPr>
            <p:ph type="body" sz="quarter" idx="12"/>
          </p:nvPr>
        </p:nvSpPr>
        <p:spPr>
          <a:xfrm>
            <a:off x="200025" y="3687764"/>
            <a:ext cx="8743950" cy="854075"/>
          </a:xfrm>
        </p:spPr>
        <p:txBody>
          <a:bodyPr/>
          <a:lstStyle>
            <a:lvl1pPr marL="0" indent="0">
              <a:defRPr>
                <a:solidFill>
                  <a:schemeClr val="tx1">
                    <a:lumMod val="75000"/>
                    <a:lumOff val="25000"/>
                  </a:schemeClr>
                </a:solidFill>
              </a:defRPr>
            </a:lvl1pPr>
          </a:lstStyle>
          <a:p>
            <a:pPr lvl="0"/>
            <a:r>
              <a:rPr lang="en-US" dirty="0" smtClean="0"/>
              <a:t>Click to edit Master text styles</a:t>
            </a:r>
          </a:p>
        </p:txBody>
      </p:sp>
    </p:spTree>
    <p:extLst>
      <p:ext uri="{BB962C8B-B14F-4D97-AF65-F5344CB8AC3E}">
        <p14:creationId xmlns:p14="http://schemas.microsoft.com/office/powerpoint/2010/main" val="92731118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 no Sub-Head">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200025" y="2286001"/>
            <a:ext cx="8743950" cy="1285874"/>
          </a:xfrm>
          <a:prstGeom prst="rect">
            <a:avLst/>
          </a:prstGeom>
          <a:noFill/>
          <a:ln w="9525">
            <a:noFill/>
            <a:miter lim="800000"/>
            <a:headEnd/>
            <a:tailEnd/>
          </a:ln>
        </p:spPr>
        <p:txBody>
          <a:bodyPr anchor="b"/>
          <a:lstStyle>
            <a:lvl1pPr>
              <a:defRPr sz="2400" baseline="0">
                <a:solidFill>
                  <a:schemeClr val="tx1">
                    <a:lumMod val="75000"/>
                    <a:lumOff val="25000"/>
                  </a:schemeClr>
                </a:solidFill>
              </a:defRPr>
            </a:lvl1pPr>
          </a:lstStyle>
          <a:p>
            <a:pPr lvl="0"/>
            <a:r>
              <a:rPr lang="en-US" dirty="0" smtClean="0"/>
              <a:t>Click to edit Master title style</a:t>
            </a:r>
          </a:p>
        </p:txBody>
      </p:sp>
    </p:spTree>
    <p:extLst>
      <p:ext uri="{BB962C8B-B14F-4D97-AF65-F5344CB8AC3E}">
        <p14:creationId xmlns:p14="http://schemas.microsoft.com/office/powerpoint/2010/main" val="22566496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 Content Only">
    <p:spTree>
      <p:nvGrpSpPr>
        <p:cNvPr id="1" name=""/>
        <p:cNvGrpSpPr/>
        <p:nvPr/>
      </p:nvGrpSpPr>
      <p:grpSpPr>
        <a:xfrm>
          <a:off x="0" y="0"/>
          <a:ext cx="0" cy="0"/>
          <a:chOff x="0" y="0"/>
          <a:chExt cx="0" cy="0"/>
        </a:xfrm>
      </p:grpSpPr>
      <p:sp>
        <p:nvSpPr>
          <p:cNvPr id="4" name="Content Placeholder 3"/>
          <p:cNvSpPr>
            <a:spLocks noGrp="1"/>
          </p:cNvSpPr>
          <p:nvPr>
            <p:ph sz="quarter" idx="12"/>
          </p:nvPr>
        </p:nvSpPr>
        <p:spPr>
          <a:xfrm>
            <a:off x="200025" y="2157414"/>
            <a:ext cx="8743950" cy="179863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7597258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 N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3927757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Blank with graphics">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144696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Blank w/ background no graphics">
    <p:spTree>
      <p:nvGrpSpPr>
        <p:cNvPr id="1" name=""/>
        <p:cNvGrpSpPr/>
        <p:nvPr/>
      </p:nvGrpSpPr>
      <p:grpSpPr>
        <a:xfrm>
          <a:off x="0" y="0"/>
          <a:ext cx="0" cy="0"/>
          <a:chOff x="0" y="0"/>
          <a:chExt cx="0" cy="0"/>
        </a:xfrm>
      </p:grpSpPr>
      <p:sp>
        <p:nvSpPr>
          <p:cNvPr id="9" name="Rounded Rectangle 8"/>
          <p:cNvSpPr/>
          <p:nvPr userDrawn="1"/>
        </p:nvSpPr>
        <p:spPr>
          <a:xfrm>
            <a:off x="145657" y="5394628"/>
            <a:ext cx="8866847" cy="1311966"/>
          </a:xfrm>
          <a:prstGeom prst="roundRect">
            <a:avLst>
              <a:gd name="adj" fmla="val 11212"/>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8" name="Content Placeholder 7"/>
          <p:cNvSpPr>
            <a:spLocks noGrp="1"/>
          </p:cNvSpPr>
          <p:nvPr>
            <p:ph sz="quarter" idx="12"/>
          </p:nvPr>
        </p:nvSpPr>
        <p:spPr>
          <a:xfrm>
            <a:off x="57150" y="66676"/>
            <a:ext cx="9015412" cy="6791325"/>
          </a:xfrm>
          <a:prstGeom prst="roundRect">
            <a:avLst>
              <a:gd name="adj" fmla="val 2256"/>
            </a:avLst>
          </a:prstGeom>
          <a:noFill/>
          <a:ln w="3175">
            <a:noFill/>
          </a:ln>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200025" y="169864"/>
            <a:ext cx="8743950" cy="919162"/>
          </a:xfrm>
        </p:spPr>
        <p:txBody>
          <a:bodyPr anchor="t"/>
          <a:lstStyle>
            <a:lvl1pPr algn="ctr">
              <a:defRPr/>
            </a:lvl1pPr>
          </a:lstStyle>
          <a:p>
            <a:r>
              <a:rPr lang="en-US" smtClean="0"/>
              <a:t>Click to edit Master title style</a:t>
            </a:r>
            <a:endParaRPr lang="en-US"/>
          </a:p>
        </p:txBody>
      </p:sp>
    </p:spTree>
    <p:extLst>
      <p:ext uri="{BB962C8B-B14F-4D97-AF65-F5344CB8AC3E}">
        <p14:creationId xmlns:p14="http://schemas.microsoft.com/office/powerpoint/2010/main" val="175734017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White Blank">
    <p:bg>
      <p:bgPr>
        <a:solidFill>
          <a:schemeClr val="tx2"/>
        </a:solidFill>
        <a:effectLst/>
      </p:bgPr>
    </p:bg>
    <p:spTree>
      <p:nvGrpSpPr>
        <p:cNvPr id="1" name=""/>
        <p:cNvGrpSpPr/>
        <p:nvPr/>
      </p:nvGrpSpPr>
      <p:grpSpPr>
        <a:xfrm>
          <a:off x="0" y="0"/>
          <a:ext cx="0" cy="0"/>
          <a:chOff x="0" y="0"/>
          <a:chExt cx="0" cy="0"/>
        </a:xfrm>
      </p:grpSpPr>
      <p:sp>
        <p:nvSpPr>
          <p:cNvPr id="8" name="Text Box 14"/>
          <p:cNvSpPr txBox="1">
            <a:spLocks noChangeArrowheads="1"/>
          </p:cNvSpPr>
          <p:nvPr userDrawn="1"/>
        </p:nvSpPr>
        <p:spPr bwMode="auto">
          <a:xfrm>
            <a:off x="8365331" y="143167"/>
            <a:ext cx="578644" cy="115416"/>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750" b="0" baseline="0" smtClean="0"/>
              <a:pPr algn="r">
                <a:spcBef>
                  <a:spcPct val="50000"/>
                </a:spcBef>
                <a:defRPr/>
              </a:pPr>
              <a:t>‹#›</a:t>
            </a:fld>
            <a:endParaRPr lang="en-US" sz="750" b="0" baseline="0" dirty="0"/>
          </a:p>
        </p:txBody>
      </p:sp>
    </p:spTree>
    <p:extLst>
      <p:ext uri="{BB962C8B-B14F-4D97-AF65-F5344CB8AC3E}">
        <p14:creationId xmlns:p14="http://schemas.microsoft.com/office/powerpoint/2010/main" val="2206101087"/>
      </p:ext>
    </p:extLst>
  </p:cSld>
  <p:clrMapOvr>
    <a:masterClrMapping/>
  </p:clrMapOvr>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1_White Blank">
    <p:bg>
      <p:bgPr>
        <a:solidFill>
          <a:schemeClr val="bg1"/>
        </a:solidFill>
        <a:effectLst/>
      </p:bgPr>
    </p:bg>
    <p:spTree>
      <p:nvGrpSpPr>
        <p:cNvPr id="1" name=""/>
        <p:cNvGrpSpPr/>
        <p:nvPr/>
      </p:nvGrpSpPr>
      <p:grpSpPr>
        <a:xfrm>
          <a:off x="0" y="0"/>
          <a:ext cx="0" cy="0"/>
          <a:chOff x="0" y="0"/>
          <a:chExt cx="0" cy="0"/>
        </a:xfrm>
      </p:grpSpPr>
      <p:sp>
        <p:nvSpPr>
          <p:cNvPr id="4" name="Text Box 14"/>
          <p:cNvSpPr txBox="1">
            <a:spLocks noChangeArrowheads="1"/>
          </p:cNvSpPr>
          <p:nvPr userDrawn="1"/>
        </p:nvSpPr>
        <p:spPr bwMode="auto">
          <a:xfrm>
            <a:off x="8365331" y="143167"/>
            <a:ext cx="578644" cy="115416"/>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750" b="0" baseline="0" smtClean="0">
                <a:solidFill>
                  <a:schemeClr val="tx2"/>
                </a:solidFill>
              </a:rPr>
              <a:pPr algn="r">
                <a:spcBef>
                  <a:spcPct val="50000"/>
                </a:spcBef>
                <a:defRPr/>
              </a:pPr>
              <a:t>‹#›</a:t>
            </a:fld>
            <a:endParaRPr lang="en-US" sz="750" b="0" baseline="0" dirty="0">
              <a:solidFill>
                <a:schemeClr val="tx2"/>
              </a:solidFill>
            </a:endParaRPr>
          </a:p>
        </p:txBody>
      </p:sp>
    </p:spTree>
    <p:extLst>
      <p:ext uri="{BB962C8B-B14F-4D97-AF65-F5344CB8AC3E}">
        <p14:creationId xmlns:p14="http://schemas.microsoft.com/office/powerpoint/2010/main" val="1961876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 1 Column">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200025" y="1028700"/>
            <a:ext cx="8743950" cy="5600700"/>
          </a:xfrm>
        </p:spPr>
        <p:txBody>
          <a:bodyPr/>
          <a:lstStyle>
            <a:lvl1pPr marL="0" indent="0">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69651153"/>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Black Blank">
    <p:bg>
      <p:bgPr>
        <a:solidFill>
          <a:schemeClr val="tx1"/>
        </a:solidFill>
        <a:effectLst/>
      </p:bgPr>
    </p:bg>
    <p:spTree>
      <p:nvGrpSpPr>
        <p:cNvPr id="1" name=""/>
        <p:cNvGrpSpPr/>
        <p:nvPr/>
      </p:nvGrpSpPr>
      <p:grpSpPr>
        <a:xfrm>
          <a:off x="0" y="0"/>
          <a:ext cx="0" cy="0"/>
          <a:chOff x="0" y="0"/>
          <a:chExt cx="0" cy="0"/>
        </a:xfrm>
      </p:grpSpPr>
      <p:sp>
        <p:nvSpPr>
          <p:cNvPr id="4" name="Text Box 14"/>
          <p:cNvSpPr txBox="1">
            <a:spLocks noChangeArrowheads="1"/>
          </p:cNvSpPr>
          <p:nvPr userDrawn="1"/>
        </p:nvSpPr>
        <p:spPr bwMode="auto">
          <a:xfrm>
            <a:off x="8365331" y="143167"/>
            <a:ext cx="578644" cy="115416"/>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750" b="0" baseline="0" smtClean="0">
                <a:solidFill>
                  <a:schemeClr val="tx2"/>
                </a:solidFill>
              </a:rPr>
              <a:pPr algn="r">
                <a:spcBef>
                  <a:spcPct val="50000"/>
                </a:spcBef>
                <a:defRPr/>
              </a:pPr>
              <a:t>‹#›</a:t>
            </a:fld>
            <a:endParaRPr lang="en-US" sz="750" b="0" baseline="0" dirty="0">
              <a:solidFill>
                <a:schemeClr val="tx2"/>
              </a:solidFill>
            </a:endParaRPr>
          </a:p>
        </p:txBody>
      </p:sp>
    </p:spTree>
    <p:extLst>
      <p:ext uri="{BB962C8B-B14F-4D97-AF65-F5344CB8AC3E}">
        <p14:creationId xmlns:p14="http://schemas.microsoft.com/office/powerpoint/2010/main" val="32493692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Background no graphics">
    <p:spTree>
      <p:nvGrpSpPr>
        <p:cNvPr id="1" name=""/>
        <p:cNvGrpSpPr/>
        <p:nvPr/>
      </p:nvGrpSpPr>
      <p:grpSpPr>
        <a:xfrm>
          <a:off x="0" y="0"/>
          <a:ext cx="0" cy="0"/>
          <a:chOff x="0" y="0"/>
          <a:chExt cx="0" cy="0"/>
        </a:xfrm>
      </p:grpSpPr>
      <p:sp>
        <p:nvSpPr>
          <p:cNvPr id="4" name="Text Box 14"/>
          <p:cNvSpPr txBox="1">
            <a:spLocks noChangeArrowheads="1"/>
          </p:cNvSpPr>
          <p:nvPr userDrawn="1"/>
        </p:nvSpPr>
        <p:spPr bwMode="auto">
          <a:xfrm>
            <a:off x="8365331" y="143167"/>
            <a:ext cx="578644" cy="115416"/>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750" b="0" baseline="0" smtClean="0"/>
              <a:pPr algn="r">
                <a:spcBef>
                  <a:spcPct val="50000"/>
                </a:spcBef>
                <a:defRPr/>
              </a:pPr>
              <a:t>‹#›</a:t>
            </a:fld>
            <a:endParaRPr lang="en-US" sz="750" b="0" baseline="0" dirty="0"/>
          </a:p>
        </p:txBody>
      </p:sp>
    </p:spTree>
    <p:extLst>
      <p:ext uri="{BB962C8B-B14F-4D97-AF65-F5344CB8AC3E}">
        <p14:creationId xmlns:p14="http://schemas.microsoft.com/office/powerpoint/2010/main" val="3040473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 2 Pics">
    <p:bg>
      <p:bgPr>
        <a:solidFill>
          <a:schemeClr val="bg2">
            <a:alpha val="75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354" y="0"/>
            <a:ext cx="9141292" cy="6858000"/>
          </a:xfrm>
          <a:prstGeom prst="rect">
            <a:avLst/>
          </a:prstGeom>
        </p:spPr>
      </p:pic>
      <p:sp>
        <p:nvSpPr>
          <p:cNvPr id="14" name="Title 5"/>
          <p:cNvSpPr>
            <a:spLocks noGrp="1"/>
          </p:cNvSpPr>
          <p:nvPr>
            <p:ph type="title"/>
          </p:nvPr>
        </p:nvSpPr>
        <p:spPr>
          <a:xfrm>
            <a:off x="200025" y="265873"/>
            <a:ext cx="4371975" cy="1671543"/>
          </a:xfrm>
          <a:noFill/>
          <a:ln w="19050">
            <a:noFill/>
          </a:ln>
        </p:spPr>
        <p:txBody>
          <a:bodyPr/>
          <a:lstStyle>
            <a:lvl1pPr>
              <a:defRPr>
                <a:solidFill>
                  <a:sysClr val="windowText" lastClr="000000"/>
                </a:solidFill>
              </a:defRPr>
            </a:lvl1pPr>
          </a:lstStyle>
          <a:p>
            <a:r>
              <a:rPr lang="en-US" dirty="0" smtClean="0"/>
              <a:t>Click to edit Master title style</a:t>
            </a:r>
            <a:endParaRPr lang="en-US" dirty="0"/>
          </a:p>
        </p:txBody>
      </p:sp>
      <p:sp>
        <p:nvSpPr>
          <p:cNvPr id="15" name="Picture Placeholder 16"/>
          <p:cNvSpPr>
            <a:spLocks noGrp="1" noChangeAspect="1"/>
          </p:cNvSpPr>
          <p:nvPr>
            <p:ph type="pic" sz="quarter" idx="13"/>
          </p:nvPr>
        </p:nvSpPr>
        <p:spPr>
          <a:xfrm>
            <a:off x="4665035" y="265873"/>
            <a:ext cx="4278940"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smtClean="0"/>
              <a:t>Click icon to add picture</a:t>
            </a:r>
            <a:endParaRPr lang="en-US" dirty="0"/>
          </a:p>
        </p:txBody>
      </p:sp>
      <p:sp>
        <p:nvSpPr>
          <p:cNvPr id="16" name="Picture Placeholder 16"/>
          <p:cNvSpPr>
            <a:spLocks noGrp="1" noChangeAspect="1"/>
          </p:cNvSpPr>
          <p:nvPr>
            <p:ph type="pic" sz="quarter" idx="14"/>
          </p:nvPr>
        </p:nvSpPr>
        <p:spPr>
          <a:xfrm>
            <a:off x="4665035" y="3528392"/>
            <a:ext cx="4278940"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smtClean="0"/>
              <a:t>Click icon to add picture</a:t>
            </a:r>
            <a:endParaRPr lang="en-US" dirty="0"/>
          </a:p>
        </p:txBody>
      </p:sp>
      <p:sp>
        <p:nvSpPr>
          <p:cNvPr id="7" name="Text Placeholder 6"/>
          <p:cNvSpPr>
            <a:spLocks noGrp="1"/>
          </p:cNvSpPr>
          <p:nvPr>
            <p:ph type="body" sz="quarter" idx="15"/>
          </p:nvPr>
        </p:nvSpPr>
        <p:spPr>
          <a:xfrm>
            <a:off x="200025" y="2059389"/>
            <a:ext cx="4362450" cy="330795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00025" y="5608444"/>
            <a:ext cx="573216" cy="1005840"/>
          </a:xfrm>
          <a:prstGeom prst="rect">
            <a:avLst/>
          </a:prstGeom>
        </p:spPr>
      </p:pic>
      <p:pic>
        <p:nvPicPr>
          <p:cNvPr id="11" name="Picture 10"/>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40699" y="5610615"/>
            <a:ext cx="1003937" cy="1001498"/>
          </a:xfrm>
          <a:prstGeom prst="rect">
            <a:avLst/>
          </a:prstGeom>
        </p:spPr>
      </p:pic>
    </p:spTree>
    <p:extLst>
      <p:ext uri="{BB962C8B-B14F-4D97-AF65-F5344CB8AC3E}">
        <p14:creationId xmlns:p14="http://schemas.microsoft.com/office/powerpoint/2010/main" val="31824933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 3 Pics (horizontal)">
    <p:bg>
      <p:bgPr>
        <a:solidFill>
          <a:schemeClr val="bg2">
            <a:alpha val="75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1016"/>
            <a:ext cx="9142646" cy="6859016"/>
          </a:xfrm>
          <a:prstGeom prst="rect">
            <a:avLst/>
          </a:prstGeom>
        </p:spPr>
      </p:pic>
      <p:sp>
        <p:nvSpPr>
          <p:cNvPr id="14" name="Title 5"/>
          <p:cNvSpPr>
            <a:spLocks noGrp="1"/>
          </p:cNvSpPr>
          <p:nvPr>
            <p:ph type="title"/>
          </p:nvPr>
        </p:nvSpPr>
        <p:spPr>
          <a:xfrm>
            <a:off x="200026" y="260932"/>
            <a:ext cx="4365959" cy="1671543"/>
          </a:xfrm>
          <a:noFill/>
          <a:ln w="12700">
            <a:noFill/>
          </a:ln>
        </p:spPr>
        <p:txBody>
          <a:bodyPr/>
          <a:lstStyle>
            <a:lvl1pPr>
              <a:defRPr>
                <a:solidFill>
                  <a:sysClr val="windowText" lastClr="000000"/>
                </a:solidFill>
              </a:defRPr>
            </a:lvl1pPr>
          </a:lstStyle>
          <a:p>
            <a:r>
              <a:rPr lang="en-US" dirty="0" smtClean="0"/>
              <a:t>Click to edit Master title style</a:t>
            </a:r>
            <a:endParaRPr lang="en-US" dirty="0"/>
          </a:p>
        </p:txBody>
      </p:sp>
      <p:sp>
        <p:nvSpPr>
          <p:cNvPr id="15" name="Picture Placeholder 16"/>
          <p:cNvSpPr>
            <a:spLocks noGrp="1" noChangeAspect="1"/>
          </p:cNvSpPr>
          <p:nvPr>
            <p:ph type="pic" sz="quarter" idx="13"/>
          </p:nvPr>
        </p:nvSpPr>
        <p:spPr>
          <a:xfrm>
            <a:off x="4759995" y="260931"/>
            <a:ext cx="4183981"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smtClean="0"/>
              <a:t>Click icon to add picture</a:t>
            </a:r>
            <a:endParaRPr lang="en-US" dirty="0"/>
          </a:p>
        </p:txBody>
      </p:sp>
      <p:sp>
        <p:nvSpPr>
          <p:cNvPr id="9" name="Picture Placeholder 16"/>
          <p:cNvSpPr>
            <a:spLocks noGrp="1"/>
          </p:cNvSpPr>
          <p:nvPr>
            <p:ph type="pic" sz="quarter" idx="15"/>
          </p:nvPr>
        </p:nvSpPr>
        <p:spPr>
          <a:xfrm>
            <a:off x="6457950" y="3507454"/>
            <a:ext cx="2486025"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smtClean="0"/>
              <a:t>Click icon to add picture</a:t>
            </a:r>
            <a:endParaRPr lang="en-US" dirty="0"/>
          </a:p>
        </p:txBody>
      </p:sp>
      <p:sp>
        <p:nvSpPr>
          <p:cNvPr id="3" name="Content Placeholder 2"/>
          <p:cNvSpPr>
            <a:spLocks noGrp="1"/>
          </p:cNvSpPr>
          <p:nvPr>
            <p:ph sz="quarter" idx="17"/>
          </p:nvPr>
        </p:nvSpPr>
        <p:spPr>
          <a:xfrm>
            <a:off x="200026" y="2058988"/>
            <a:ext cx="4356497" cy="330835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Picture Placeholder 16"/>
          <p:cNvSpPr>
            <a:spLocks noGrp="1"/>
          </p:cNvSpPr>
          <p:nvPr>
            <p:ph type="pic" sz="quarter" idx="16"/>
          </p:nvPr>
        </p:nvSpPr>
        <p:spPr>
          <a:xfrm>
            <a:off x="3855708" y="3507454"/>
            <a:ext cx="2486025"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smtClean="0"/>
              <a:t>Click icon to add picture</a:t>
            </a:r>
            <a:endParaRPr lang="en-US" dirty="0"/>
          </a:p>
        </p:txBody>
      </p:sp>
      <p:pic>
        <p:nvPicPr>
          <p:cNvPr id="13" name="Picture 1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00025" y="5608444"/>
            <a:ext cx="573216" cy="1005840"/>
          </a:xfrm>
          <a:prstGeom prst="rect">
            <a:avLst/>
          </a:prstGeom>
        </p:spPr>
      </p:pic>
      <p:pic>
        <p:nvPicPr>
          <p:cNvPr id="18" name="Picture 17"/>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40699" y="5610615"/>
            <a:ext cx="1003937" cy="1001498"/>
          </a:xfrm>
          <a:prstGeom prst="rect">
            <a:avLst/>
          </a:prstGeom>
        </p:spPr>
      </p:pic>
    </p:spTree>
    <p:extLst>
      <p:ext uri="{BB962C8B-B14F-4D97-AF65-F5344CB8AC3E}">
        <p14:creationId xmlns:p14="http://schemas.microsoft.com/office/powerpoint/2010/main" val="31480589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 4 Pics">
    <p:bg>
      <p:bgPr>
        <a:solidFill>
          <a:schemeClr val="bg2">
            <a:alpha val="75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1291" cy="6858000"/>
          </a:xfrm>
          <a:prstGeom prst="rect">
            <a:avLst/>
          </a:prstGeom>
        </p:spPr>
      </p:pic>
      <p:sp>
        <p:nvSpPr>
          <p:cNvPr id="3" name="Text Placeholder 2"/>
          <p:cNvSpPr>
            <a:spLocks noGrp="1"/>
          </p:cNvSpPr>
          <p:nvPr>
            <p:ph type="body" sz="quarter" idx="19"/>
          </p:nvPr>
        </p:nvSpPr>
        <p:spPr>
          <a:xfrm>
            <a:off x="285751" y="2059388"/>
            <a:ext cx="3650456" cy="33158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8" name="Picture Placeholder 16"/>
          <p:cNvSpPr>
            <a:spLocks noGrp="1"/>
          </p:cNvSpPr>
          <p:nvPr>
            <p:ph type="pic" sz="quarter" idx="15"/>
          </p:nvPr>
        </p:nvSpPr>
        <p:spPr>
          <a:xfrm>
            <a:off x="6542611" y="3423957"/>
            <a:ext cx="2401364"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smtClean="0"/>
              <a:t>Click icon to add picture</a:t>
            </a:r>
            <a:endParaRPr lang="en-US" dirty="0"/>
          </a:p>
        </p:txBody>
      </p:sp>
      <p:sp>
        <p:nvSpPr>
          <p:cNvPr id="19" name="Picture Placeholder 16"/>
          <p:cNvSpPr>
            <a:spLocks noGrp="1"/>
          </p:cNvSpPr>
          <p:nvPr>
            <p:ph type="pic" sz="quarter" idx="16"/>
          </p:nvPr>
        </p:nvSpPr>
        <p:spPr>
          <a:xfrm>
            <a:off x="4028449" y="3423957"/>
            <a:ext cx="2401364"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smtClean="0"/>
              <a:t>Click icon to add picture</a:t>
            </a:r>
            <a:endParaRPr lang="en-US" dirty="0"/>
          </a:p>
        </p:txBody>
      </p:sp>
      <p:sp>
        <p:nvSpPr>
          <p:cNvPr id="20" name="Picture Placeholder 16"/>
          <p:cNvSpPr>
            <a:spLocks noGrp="1"/>
          </p:cNvSpPr>
          <p:nvPr>
            <p:ph type="pic" sz="quarter" idx="17"/>
          </p:nvPr>
        </p:nvSpPr>
        <p:spPr>
          <a:xfrm>
            <a:off x="6542611" y="265872"/>
            <a:ext cx="2401364"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smtClean="0"/>
              <a:t>Click icon to add picture</a:t>
            </a:r>
            <a:endParaRPr lang="en-US" dirty="0"/>
          </a:p>
        </p:txBody>
      </p:sp>
      <p:sp>
        <p:nvSpPr>
          <p:cNvPr id="14" name="Title 5"/>
          <p:cNvSpPr>
            <a:spLocks noGrp="1"/>
          </p:cNvSpPr>
          <p:nvPr>
            <p:ph type="title"/>
          </p:nvPr>
        </p:nvSpPr>
        <p:spPr>
          <a:xfrm>
            <a:off x="285750" y="265873"/>
            <a:ext cx="3650146" cy="1671543"/>
          </a:xfrm>
          <a:noFill/>
          <a:ln w="12700">
            <a:noFill/>
          </a:ln>
        </p:spPr>
        <p:txBody>
          <a:bodyPr/>
          <a:lstStyle>
            <a:lvl1pPr>
              <a:defRPr>
                <a:solidFill>
                  <a:sysClr val="windowText" lastClr="000000"/>
                </a:solidFill>
              </a:defRPr>
            </a:lvl1pPr>
          </a:lstStyle>
          <a:p>
            <a:r>
              <a:rPr lang="en-US" dirty="0" smtClean="0"/>
              <a:t>Click to edit Master title style</a:t>
            </a:r>
            <a:endParaRPr lang="en-US" dirty="0"/>
          </a:p>
        </p:txBody>
      </p:sp>
      <p:sp>
        <p:nvSpPr>
          <p:cNvPr id="21" name="Picture Placeholder 16"/>
          <p:cNvSpPr>
            <a:spLocks noGrp="1"/>
          </p:cNvSpPr>
          <p:nvPr>
            <p:ph type="pic" sz="quarter" idx="18"/>
          </p:nvPr>
        </p:nvSpPr>
        <p:spPr>
          <a:xfrm>
            <a:off x="4028449" y="265872"/>
            <a:ext cx="2401364"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smtClean="0"/>
              <a:t>Click icon to add picture</a:t>
            </a:r>
            <a:endParaRPr lang="en-US" dirty="0"/>
          </a:p>
        </p:txBody>
      </p:sp>
      <p:pic>
        <p:nvPicPr>
          <p:cNvPr id="13" name="Picture 1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00024" y="5608444"/>
            <a:ext cx="829575" cy="1005840"/>
          </a:xfrm>
          <a:prstGeom prst="rect">
            <a:avLst/>
          </a:prstGeom>
        </p:spPr>
      </p:pic>
      <p:pic>
        <p:nvPicPr>
          <p:cNvPr id="16" name="Picture 15"/>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372174" y="5610615"/>
            <a:ext cx="1284101" cy="1001498"/>
          </a:xfrm>
          <a:prstGeom prst="rect">
            <a:avLst/>
          </a:prstGeom>
        </p:spPr>
      </p:pic>
    </p:spTree>
    <p:extLst>
      <p:ext uri="{BB962C8B-B14F-4D97-AF65-F5344CB8AC3E}">
        <p14:creationId xmlns:p14="http://schemas.microsoft.com/office/powerpoint/2010/main" val="27816979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 3 Pics (vertical)">
    <p:bg>
      <p:bgPr>
        <a:solidFill>
          <a:schemeClr val="bg2">
            <a:alpha val="75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354" y="0"/>
            <a:ext cx="9141292" cy="6858000"/>
          </a:xfrm>
          <a:prstGeom prst="rect">
            <a:avLst/>
          </a:prstGeom>
        </p:spPr>
      </p:pic>
      <p:sp>
        <p:nvSpPr>
          <p:cNvPr id="16" name="TextBox 15"/>
          <p:cNvSpPr txBox="1"/>
          <p:nvPr userDrawn="1"/>
        </p:nvSpPr>
        <p:spPr>
          <a:xfrm>
            <a:off x="200025" y="5217495"/>
            <a:ext cx="3252829" cy="279692"/>
          </a:xfrm>
          <a:prstGeom prst="rect">
            <a:avLst/>
          </a:prstGeom>
          <a:noFill/>
        </p:spPr>
        <p:txBody>
          <a:bodyPr wrap="square" lIns="68580" tIns="0">
            <a:spAutoFit/>
          </a:bodyPr>
          <a:lstStyle/>
          <a:p>
            <a:r>
              <a:rPr lang="en-US" altLang="en-US" sz="506" i="1" dirty="0"/>
              <a:t>“</a:t>
            </a:r>
            <a:r>
              <a:rPr lang="en-US" sz="506" i="1" dirty="0">
                <a:solidFill>
                  <a:srgbClr val="000000"/>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506" i="1" dirty="0">
                <a:solidFill>
                  <a:srgbClr val="000000"/>
                </a:solidFill>
              </a:rPr>
              <a:t>”</a:t>
            </a:r>
            <a:endParaRPr lang="en-US" sz="506" i="1" dirty="0">
              <a:solidFill>
                <a:srgbClr val="000000"/>
              </a:solidFill>
            </a:endParaRPr>
          </a:p>
        </p:txBody>
      </p:sp>
      <p:sp>
        <p:nvSpPr>
          <p:cNvPr id="18" name="Picture Placeholder 16"/>
          <p:cNvSpPr>
            <a:spLocks noGrp="1" noChangeAspect="1"/>
          </p:cNvSpPr>
          <p:nvPr>
            <p:ph type="pic" sz="quarter" idx="13"/>
          </p:nvPr>
        </p:nvSpPr>
        <p:spPr>
          <a:xfrm>
            <a:off x="6375345" y="3880887"/>
            <a:ext cx="256863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smtClean="0"/>
              <a:t>Click icon to add picture</a:t>
            </a:r>
            <a:endParaRPr lang="en-US" dirty="0"/>
          </a:p>
        </p:txBody>
      </p:sp>
      <p:sp>
        <p:nvSpPr>
          <p:cNvPr id="19" name="Picture Placeholder 16"/>
          <p:cNvSpPr>
            <a:spLocks noGrp="1" noChangeAspect="1"/>
          </p:cNvSpPr>
          <p:nvPr>
            <p:ph type="pic" sz="quarter" idx="14"/>
          </p:nvPr>
        </p:nvSpPr>
        <p:spPr>
          <a:xfrm>
            <a:off x="6375345" y="1227139"/>
            <a:ext cx="256863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smtClean="0"/>
              <a:t>Click icon to add picture</a:t>
            </a:r>
            <a:endParaRPr lang="en-US" dirty="0"/>
          </a:p>
        </p:txBody>
      </p:sp>
      <p:sp>
        <p:nvSpPr>
          <p:cNvPr id="20" name="Picture Placeholder 16"/>
          <p:cNvSpPr>
            <a:spLocks noGrp="1" noChangeAspect="1"/>
          </p:cNvSpPr>
          <p:nvPr>
            <p:ph type="pic" sz="quarter" idx="15"/>
          </p:nvPr>
        </p:nvSpPr>
        <p:spPr>
          <a:xfrm>
            <a:off x="3544543" y="1227139"/>
            <a:ext cx="2767055" cy="5211649"/>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smtClean="0"/>
              <a:t>Click icon to add picture</a:t>
            </a:r>
            <a:endParaRPr lang="en-US" dirty="0"/>
          </a:p>
        </p:txBody>
      </p:sp>
      <p:sp>
        <p:nvSpPr>
          <p:cNvPr id="2" name="Title 1"/>
          <p:cNvSpPr>
            <a:spLocks noGrp="1"/>
          </p:cNvSpPr>
          <p:nvPr>
            <p:ph type="title"/>
          </p:nvPr>
        </p:nvSpPr>
        <p:spPr>
          <a:xfrm>
            <a:off x="200025" y="246491"/>
            <a:ext cx="8743950" cy="858437"/>
          </a:xfrm>
          <a:noFill/>
          <a:ln w="12700">
            <a:noFill/>
          </a:ln>
        </p:spPr>
        <p:txBody>
          <a:bodyPr/>
          <a:lstStyle>
            <a:lvl1pPr>
              <a:defRPr>
                <a:ln>
                  <a:noFill/>
                </a:ln>
              </a:defRPr>
            </a:lvl1pPr>
          </a:lstStyle>
          <a:p>
            <a:r>
              <a:rPr lang="en-US" dirty="0" smtClean="0"/>
              <a:t>Click to edit Master title style</a:t>
            </a:r>
            <a:endParaRPr lang="en-US" dirty="0"/>
          </a:p>
        </p:txBody>
      </p:sp>
      <p:sp>
        <p:nvSpPr>
          <p:cNvPr id="4" name="Text Placeholder 3"/>
          <p:cNvSpPr>
            <a:spLocks noGrp="1"/>
          </p:cNvSpPr>
          <p:nvPr>
            <p:ph type="body" sz="quarter" idx="16"/>
          </p:nvPr>
        </p:nvSpPr>
        <p:spPr>
          <a:xfrm>
            <a:off x="200025" y="1227139"/>
            <a:ext cx="3252829" cy="39576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5" name="Picture 1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00024" y="5608444"/>
            <a:ext cx="786375" cy="1005840"/>
          </a:xfrm>
          <a:prstGeom prst="rect">
            <a:avLst/>
          </a:prstGeom>
        </p:spPr>
      </p:pic>
      <p:pic>
        <p:nvPicPr>
          <p:cNvPr id="17" name="Picture 1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134498" y="5610615"/>
            <a:ext cx="1276901" cy="1001498"/>
          </a:xfrm>
          <a:prstGeom prst="rect">
            <a:avLst/>
          </a:prstGeom>
        </p:spPr>
      </p:pic>
    </p:spTree>
    <p:extLst>
      <p:ext uri="{BB962C8B-B14F-4D97-AF65-F5344CB8AC3E}">
        <p14:creationId xmlns:p14="http://schemas.microsoft.com/office/powerpoint/2010/main" val="15485999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31838"/>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724400"/>
          </a:xfrm>
        </p:spPr>
        <p:txBody>
          <a:bodyPr/>
          <a:lstStyle/>
          <a:p>
            <a:pPr lvl="0"/>
            <a:endParaRPr lang="en-US" noProof="0" dirty="0"/>
          </a:p>
        </p:txBody>
      </p:sp>
      <p:sp>
        <p:nvSpPr>
          <p:cNvPr id="4" name="Footer Placeholder 3"/>
          <p:cNvSpPr>
            <a:spLocks noGrp="1"/>
          </p:cNvSpPr>
          <p:nvPr>
            <p:ph type="ftr" sz="quarter" idx="10"/>
          </p:nvPr>
        </p:nvSpPr>
        <p:spPr>
          <a:xfrm>
            <a:off x="3124200" y="6400802"/>
            <a:ext cx="2895600" cy="320675"/>
          </a:xfrm>
          <a:prstGeom prst="rect">
            <a:avLst/>
          </a:prstGeom>
        </p:spPr>
        <p:txBody>
          <a:bodyPr/>
          <a:lstStyle>
            <a:lvl1pPr>
              <a:defRPr>
                <a:latin typeface="Arial" pitchFamily="34" charset="0"/>
              </a:defRPr>
            </a:lvl1pPr>
          </a:lstStyle>
          <a:p>
            <a:pPr>
              <a:defRPr/>
            </a:pPr>
            <a:r>
              <a:rPr lang="en-US" dirty="0"/>
              <a:t>Building Strong!</a:t>
            </a:r>
          </a:p>
          <a:p>
            <a:pPr>
              <a:defRPr/>
            </a:pPr>
            <a:endParaRPr lang="en-US" dirty="0"/>
          </a:p>
        </p:txBody>
      </p:sp>
      <p:sp>
        <p:nvSpPr>
          <p:cNvPr id="5" name="Slide Number Placeholder 4"/>
          <p:cNvSpPr>
            <a:spLocks noGrp="1"/>
          </p:cNvSpPr>
          <p:nvPr>
            <p:ph type="sldNum" sz="quarter" idx="11"/>
          </p:nvPr>
        </p:nvSpPr>
        <p:spPr>
          <a:xfrm>
            <a:off x="6553200" y="6477002"/>
            <a:ext cx="2133600" cy="244475"/>
          </a:xfrm>
          <a:prstGeom prst="rect">
            <a:avLst/>
          </a:prstGeom>
        </p:spPr>
        <p:txBody>
          <a:bodyPr/>
          <a:lstStyle>
            <a:lvl1pPr>
              <a:defRPr/>
            </a:lvl1pPr>
          </a:lstStyle>
          <a:p>
            <a:pPr>
              <a:defRPr/>
            </a:pPr>
            <a:r>
              <a:rPr lang="en-US" dirty="0"/>
              <a:t>CWID Road Show </a:t>
            </a:r>
            <a:fld id="{0ABDF476-11C7-4473-80B7-6E2407B51C38}" type="slidenum">
              <a:rPr lang="en-US"/>
              <a:pPr>
                <a:defRPr/>
              </a:pPr>
              <a:t>‹#›</a:t>
            </a:fld>
            <a:endParaRPr lang="en-US" dirty="0"/>
          </a:p>
          <a:p>
            <a:pPr>
              <a:defRPr/>
            </a:pPr>
            <a:endParaRPr lang="en-US" dirty="0"/>
          </a:p>
        </p:txBody>
      </p:sp>
    </p:spTree>
    <p:extLst>
      <p:ext uri="{BB962C8B-B14F-4D97-AF65-F5344CB8AC3E}">
        <p14:creationId xmlns:p14="http://schemas.microsoft.com/office/powerpoint/2010/main" val="15387960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hart Color Layout">
    <p:spTree>
      <p:nvGrpSpPr>
        <p:cNvPr id="1" name=""/>
        <p:cNvGrpSpPr/>
        <p:nvPr/>
      </p:nvGrpSpPr>
      <p:grpSpPr>
        <a:xfrm>
          <a:off x="0" y="0"/>
          <a:ext cx="0" cy="0"/>
          <a:chOff x="0" y="0"/>
          <a:chExt cx="0" cy="0"/>
        </a:xfrm>
      </p:grpSpPr>
      <p:sp>
        <p:nvSpPr>
          <p:cNvPr id="10" name="Chart Placeholder 9"/>
          <p:cNvSpPr>
            <a:spLocks noGrp="1"/>
          </p:cNvSpPr>
          <p:nvPr>
            <p:ph type="chart" sz="quarter" idx="12"/>
          </p:nvPr>
        </p:nvSpPr>
        <p:spPr>
          <a:xfrm>
            <a:off x="200026" y="1028700"/>
            <a:ext cx="8743949" cy="5600700"/>
          </a:xfrm>
        </p:spPr>
        <p:txBody>
          <a:bodyPr/>
          <a:lstStyle/>
          <a:p>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984115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 2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3"/>
          <p:cNvSpPr>
            <a:spLocks noGrp="1"/>
          </p:cNvSpPr>
          <p:nvPr>
            <p:ph sz="quarter" idx="10"/>
          </p:nvPr>
        </p:nvSpPr>
        <p:spPr>
          <a:xfrm>
            <a:off x="200025" y="1028700"/>
            <a:ext cx="8743950" cy="5600700"/>
          </a:xfrm>
        </p:spPr>
        <p:txBody>
          <a:bodyPr numCol="2"/>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17883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 3 Columns">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Click to edit Master title style</a:t>
            </a:r>
            <a:endParaRPr lang="en-US"/>
          </a:p>
        </p:txBody>
      </p:sp>
      <p:sp>
        <p:nvSpPr>
          <p:cNvPr id="9" name="Content Placeholder 3"/>
          <p:cNvSpPr>
            <a:spLocks noGrp="1"/>
          </p:cNvSpPr>
          <p:nvPr>
            <p:ph sz="quarter" idx="12"/>
          </p:nvPr>
        </p:nvSpPr>
        <p:spPr>
          <a:xfrm>
            <a:off x="200025" y="1028700"/>
            <a:ext cx="8743950" cy="5600700"/>
          </a:xfrm>
        </p:spPr>
        <p:txBody>
          <a:bodyPr numCol="3"/>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278327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Picture with Caption">
    <p:spTree>
      <p:nvGrpSpPr>
        <p:cNvPr id="1" name=""/>
        <p:cNvGrpSpPr/>
        <p:nvPr/>
      </p:nvGrpSpPr>
      <p:grpSpPr>
        <a:xfrm>
          <a:off x="0" y="0"/>
          <a:ext cx="0" cy="0"/>
          <a:chOff x="0" y="0"/>
          <a:chExt cx="0" cy="0"/>
        </a:xfrm>
      </p:grpSpPr>
      <p:sp>
        <p:nvSpPr>
          <p:cNvPr id="21" name="Text Placeholder 2"/>
          <p:cNvSpPr>
            <a:spLocks noGrp="1"/>
          </p:cNvSpPr>
          <p:nvPr>
            <p:ph idx="1"/>
          </p:nvPr>
        </p:nvSpPr>
        <p:spPr bwMode="auto">
          <a:xfrm>
            <a:off x="200025" y="6191104"/>
            <a:ext cx="8743950" cy="438297"/>
          </a:xfrm>
          <a:prstGeom prst="rect">
            <a:avLst/>
          </a:prstGeom>
          <a:noFill/>
          <a:ln w="9525">
            <a:noFill/>
            <a:miter lim="800000"/>
            <a:headEnd/>
            <a:tailEnd/>
          </a:ln>
        </p:spPr>
        <p:txBody>
          <a:bodyPr lIns="91440" tIns="0" numCol="1"/>
          <a:lstStyle>
            <a:lvl1pPr marL="0" indent="0">
              <a:buNone/>
              <a:defRPr sz="675">
                <a:solidFill>
                  <a:schemeClr val="tx1">
                    <a:lumMod val="75000"/>
                    <a:lumOff val="25000"/>
                  </a:schemeClr>
                </a:solidFill>
              </a:defRPr>
            </a:lvl1pPr>
            <a:lvl2pPr>
              <a:defRPr sz="1013">
                <a:solidFill>
                  <a:srgbClr val="83847A"/>
                </a:solidFill>
              </a:defRPr>
            </a:lvl2pPr>
            <a:lvl3pPr>
              <a:defRPr sz="844">
                <a:solidFill>
                  <a:srgbClr val="83847A"/>
                </a:solidFill>
              </a:defRPr>
            </a:lvl3pPr>
            <a:lvl4pPr>
              <a:defRPr sz="844">
                <a:solidFill>
                  <a:srgbClr val="83847A"/>
                </a:solidFill>
              </a:defRPr>
            </a:lvl4pPr>
            <a:lvl5pPr>
              <a:defRPr sz="844">
                <a:solidFill>
                  <a:srgbClr val="83847A"/>
                </a:solidFill>
              </a:defRPr>
            </a:lvl5pPr>
          </a:lstStyle>
          <a:p>
            <a:pPr lvl="0"/>
            <a:r>
              <a:rPr lang="en-US" noProof="0" dirty="0" smtClean="0"/>
              <a:t>Click to edit Master text styles</a:t>
            </a:r>
          </a:p>
        </p:txBody>
      </p:sp>
      <p:sp>
        <p:nvSpPr>
          <p:cNvPr id="4" name="Title 3"/>
          <p:cNvSpPr>
            <a:spLocks noGrp="1"/>
          </p:cNvSpPr>
          <p:nvPr>
            <p:ph type="title"/>
          </p:nvPr>
        </p:nvSpPr>
        <p:spPr/>
        <p:txBody>
          <a:bodyPr/>
          <a:lstStyle/>
          <a:p>
            <a:r>
              <a:rPr lang="en-US" smtClean="0"/>
              <a:t>Click to edit Master title style</a:t>
            </a:r>
            <a:endParaRPr lang="en-US"/>
          </a:p>
        </p:txBody>
      </p:sp>
      <p:sp>
        <p:nvSpPr>
          <p:cNvPr id="10" name="Content Placeholder 3"/>
          <p:cNvSpPr>
            <a:spLocks noGrp="1"/>
          </p:cNvSpPr>
          <p:nvPr>
            <p:ph sz="quarter" idx="12"/>
          </p:nvPr>
        </p:nvSpPr>
        <p:spPr>
          <a:xfrm>
            <a:off x="200025" y="1028701"/>
            <a:ext cx="8743950" cy="508634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94581417"/>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ull Picture with Title">
    <p:bg>
      <p:bgPr>
        <a:solidFill>
          <a:schemeClr val="tx2"/>
        </a:solidFill>
        <a:effectLst/>
      </p:bgPr>
    </p:bg>
    <p:spTree>
      <p:nvGrpSpPr>
        <p:cNvPr id="1" name=""/>
        <p:cNvGrpSpPr/>
        <p:nvPr/>
      </p:nvGrpSpPr>
      <p:grpSpPr>
        <a:xfrm>
          <a:off x="0" y="0"/>
          <a:ext cx="0" cy="0"/>
          <a:chOff x="0" y="0"/>
          <a:chExt cx="0" cy="0"/>
        </a:xfrm>
      </p:grpSpPr>
      <p:sp>
        <p:nvSpPr>
          <p:cNvPr id="9" name="Content Placeholder 3"/>
          <p:cNvSpPr>
            <a:spLocks noGrp="1"/>
          </p:cNvSpPr>
          <p:nvPr>
            <p:ph sz="quarter" idx="12"/>
          </p:nvPr>
        </p:nvSpPr>
        <p:spPr>
          <a:xfrm>
            <a:off x="0" y="0"/>
            <a:ext cx="9144000" cy="6858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10" name="Text Box 14"/>
          <p:cNvSpPr txBox="1">
            <a:spLocks noChangeArrowheads="1"/>
          </p:cNvSpPr>
          <p:nvPr userDrawn="1"/>
        </p:nvSpPr>
        <p:spPr bwMode="auto">
          <a:xfrm>
            <a:off x="8365331" y="143167"/>
            <a:ext cx="578644" cy="115416"/>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750" b="0" baseline="0" smtClean="0"/>
              <a:pPr algn="r">
                <a:spcBef>
                  <a:spcPct val="50000"/>
                </a:spcBef>
                <a:defRPr/>
              </a:pPr>
              <a:t>‹#›</a:t>
            </a:fld>
            <a:endParaRPr lang="en-US" sz="750" b="0" baseline="0" dirty="0"/>
          </a:p>
        </p:txBody>
      </p:sp>
    </p:spTree>
    <p:extLst>
      <p:ext uri="{BB962C8B-B14F-4D97-AF65-F5344CB8AC3E}">
        <p14:creationId xmlns:p14="http://schemas.microsoft.com/office/powerpoint/2010/main" val="2152595285"/>
      </p:ext>
    </p:extLst>
  </p:cSld>
  <p:clrMapOvr>
    <a:masterClrMapping/>
  </p:clrMapOvr>
  <p:extLst mod="1">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 2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00025" y="1028700"/>
            <a:ext cx="4291055" cy="56007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11" name="Content Placeholder 2"/>
          <p:cNvSpPr>
            <a:spLocks noGrp="1"/>
          </p:cNvSpPr>
          <p:nvPr>
            <p:ph sz="quarter" idx="19"/>
          </p:nvPr>
        </p:nvSpPr>
        <p:spPr>
          <a:xfrm>
            <a:off x="4652920" y="1028700"/>
            <a:ext cx="4291055" cy="56007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6362511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 Sub-Head 2 Sections">
    <p:spTree>
      <p:nvGrpSpPr>
        <p:cNvPr id="1" name=""/>
        <p:cNvGrpSpPr/>
        <p:nvPr/>
      </p:nvGrpSpPr>
      <p:grpSpPr>
        <a:xfrm>
          <a:off x="0" y="0"/>
          <a:ext cx="0" cy="0"/>
          <a:chOff x="0" y="0"/>
          <a:chExt cx="0" cy="0"/>
        </a:xfrm>
      </p:grpSpPr>
      <p:sp>
        <p:nvSpPr>
          <p:cNvPr id="9" name="Text Placeholder 3"/>
          <p:cNvSpPr>
            <a:spLocks noGrp="1"/>
          </p:cNvSpPr>
          <p:nvPr>
            <p:ph type="body" sz="quarter" idx="13"/>
          </p:nvPr>
        </p:nvSpPr>
        <p:spPr>
          <a:xfrm>
            <a:off x="200025" y="1028701"/>
            <a:ext cx="4289679" cy="666241"/>
          </a:xfrm>
        </p:spPr>
        <p:txBody>
          <a:bodyPr bIns="0" anchor="b"/>
          <a:lstStyle>
            <a:lvl1pPr>
              <a:defRPr sz="1125">
                <a:solidFill>
                  <a:schemeClr val="tx1">
                    <a:lumMod val="75000"/>
                    <a:lumOff val="25000"/>
                  </a:schemeClr>
                </a:solidFill>
              </a:defRPr>
            </a:lvl1pPr>
          </a:lstStyle>
          <a:p>
            <a:pPr lvl="0"/>
            <a:r>
              <a:rPr lang="en-US" dirty="0" smtClean="0"/>
              <a:t>Click to edit Master text styles</a:t>
            </a:r>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13" name="Content Placeholder 2"/>
          <p:cNvSpPr>
            <a:spLocks noGrp="1"/>
          </p:cNvSpPr>
          <p:nvPr>
            <p:ph sz="quarter" idx="16"/>
          </p:nvPr>
        </p:nvSpPr>
        <p:spPr>
          <a:xfrm>
            <a:off x="200025" y="1743076"/>
            <a:ext cx="4291055" cy="4886325"/>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sz="quarter" idx="19"/>
          </p:nvPr>
        </p:nvSpPr>
        <p:spPr>
          <a:xfrm>
            <a:off x="4652920" y="1743076"/>
            <a:ext cx="4291055" cy="4886325"/>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Text Placeholder 3"/>
          <p:cNvSpPr>
            <a:spLocks noGrp="1"/>
          </p:cNvSpPr>
          <p:nvPr>
            <p:ph type="body" sz="quarter" idx="20"/>
          </p:nvPr>
        </p:nvSpPr>
        <p:spPr>
          <a:xfrm>
            <a:off x="4654296" y="1028701"/>
            <a:ext cx="4289679" cy="666241"/>
          </a:xfrm>
        </p:spPr>
        <p:txBody>
          <a:bodyPr bIns="0" anchor="b"/>
          <a:lstStyle>
            <a:lvl1pPr>
              <a:defRPr sz="1125">
                <a:solidFill>
                  <a:schemeClr val="tx1">
                    <a:lumMod val="75000"/>
                    <a:lumOff val="25000"/>
                  </a:schemeClr>
                </a:solidFill>
              </a:defRPr>
            </a:lvl1pPr>
          </a:lstStyle>
          <a:p>
            <a:pPr lvl="0"/>
            <a:r>
              <a:rPr lang="en-US" dirty="0" smtClean="0"/>
              <a:t>Click to edit Master text styles</a:t>
            </a:r>
          </a:p>
        </p:txBody>
      </p:sp>
    </p:spTree>
    <p:extLst>
      <p:ext uri="{BB962C8B-B14F-4D97-AF65-F5344CB8AC3E}">
        <p14:creationId xmlns:p14="http://schemas.microsoft.com/office/powerpoint/2010/main" val="32858322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 2 Odd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00025" y="1028700"/>
            <a:ext cx="2834489" cy="56007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quarter" idx="16"/>
          </p:nvPr>
        </p:nvSpPr>
        <p:spPr>
          <a:xfrm>
            <a:off x="3192308" y="1028700"/>
            <a:ext cx="5751667" cy="56007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72561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 Id="rId30"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27.xml"/><Relationship Id="rId5" Type="http://schemas.openxmlformats.org/officeDocument/2006/relationships/image" Target="../media/image3.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11" name="Rounded Rectangle 10"/>
          <p:cNvSpPr/>
          <p:nvPr/>
        </p:nvSpPr>
        <p:spPr>
          <a:xfrm>
            <a:off x="50006" y="38099"/>
            <a:ext cx="9043988" cy="6791326"/>
          </a:xfrm>
          <a:prstGeom prst="roundRect">
            <a:avLst>
              <a:gd name="adj" fmla="val 2258"/>
            </a:avLst>
          </a:prstGeom>
          <a:solidFill>
            <a:srgbClr val="FFFFFF"/>
          </a:solidFill>
          <a:ln w="57150">
            <a:solidFill>
              <a:schemeClr val="bg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675" dirty="0"/>
          </a:p>
        </p:txBody>
      </p:sp>
      <p:pic>
        <p:nvPicPr>
          <p:cNvPr id="5" name="Picture 4"/>
          <p:cNvPicPr>
            <a:picLocks noChangeAspect="1"/>
          </p:cNvPicPr>
          <p:nvPr userDrawn="1"/>
        </p:nvPicPr>
        <p:blipFill>
          <a:blip r:embed="rId28" cstate="screen">
            <a:extLst>
              <a:ext uri="{28A0092B-C50C-407E-A947-70E740481C1C}">
                <a14:useLocalDpi xmlns:a14="http://schemas.microsoft.com/office/drawing/2010/main"/>
              </a:ext>
            </a:extLst>
          </a:blip>
          <a:stretch>
            <a:fillRect/>
          </a:stretch>
        </p:blipFill>
        <p:spPr>
          <a:xfrm>
            <a:off x="245589" y="277258"/>
            <a:ext cx="470556" cy="653036"/>
          </a:xfrm>
          <a:prstGeom prst="rect">
            <a:avLst/>
          </a:prstGeom>
        </p:spPr>
      </p:pic>
      <p:sp>
        <p:nvSpPr>
          <p:cNvPr id="4099" name="Title Placeholder 1"/>
          <p:cNvSpPr>
            <a:spLocks noGrp="1"/>
          </p:cNvSpPr>
          <p:nvPr>
            <p:ph type="title"/>
          </p:nvPr>
        </p:nvSpPr>
        <p:spPr bwMode="auto">
          <a:xfrm>
            <a:off x="716145" y="128982"/>
            <a:ext cx="7638816" cy="78541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slide</a:t>
            </a:r>
          </a:p>
        </p:txBody>
      </p:sp>
      <p:sp>
        <p:nvSpPr>
          <p:cNvPr id="1030" name="Text Placeholder 2"/>
          <p:cNvSpPr>
            <a:spLocks noGrp="1"/>
          </p:cNvSpPr>
          <p:nvPr>
            <p:ph type="body" idx="1"/>
          </p:nvPr>
        </p:nvSpPr>
        <p:spPr bwMode="auto">
          <a:xfrm>
            <a:off x="200025" y="1028700"/>
            <a:ext cx="8743950" cy="5600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1033" name="Picture 6"/>
          <p:cNvPicPr>
            <a:picLocks noChangeAspect="1"/>
          </p:cNvPicPr>
          <p:nvPr/>
        </p:nvPicPr>
        <p:blipFill>
          <a:blip r:embed="rId29"/>
          <a:srcRect/>
          <a:stretch>
            <a:fillRect/>
          </a:stretch>
        </p:blipFill>
        <p:spPr bwMode="auto">
          <a:xfrm>
            <a:off x="4559300" y="3416310"/>
            <a:ext cx="19050" cy="3175"/>
          </a:xfrm>
          <a:prstGeom prst="rect">
            <a:avLst/>
          </a:prstGeom>
          <a:noFill/>
          <a:ln w="9525">
            <a:noFill/>
            <a:miter lim="800000"/>
            <a:headEnd/>
            <a:tailEnd/>
          </a:ln>
        </p:spPr>
      </p:pic>
      <p:sp>
        <p:nvSpPr>
          <p:cNvPr id="12" name="Text Box 14"/>
          <p:cNvSpPr txBox="1">
            <a:spLocks noChangeArrowheads="1"/>
          </p:cNvSpPr>
          <p:nvPr userDrawn="1"/>
        </p:nvSpPr>
        <p:spPr bwMode="auto">
          <a:xfrm>
            <a:off x="8365331" y="143167"/>
            <a:ext cx="578644" cy="115416"/>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750" b="0" baseline="0" smtClean="0"/>
              <a:pPr algn="r">
                <a:spcBef>
                  <a:spcPct val="50000"/>
                </a:spcBef>
                <a:defRPr/>
              </a:pPr>
              <a:t>‹#›</a:t>
            </a:fld>
            <a:endParaRPr lang="en-US" sz="750" b="0" baseline="0" dirty="0"/>
          </a:p>
        </p:txBody>
      </p:sp>
      <p:pic>
        <p:nvPicPr>
          <p:cNvPr id="3" name="Picture 2"/>
          <p:cNvPicPr>
            <a:picLocks noChangeAspect="1"/>
          </p:cNvPicPr>
          <p:nvPr userDrawn="1"/>
        </p:nvPicPr>
        <p:blipFill>
          <a:blip r:embed="rId30" cstate="screen">
            <a:extLst>
              <a:ext uri="{28A0092B-C50C-407E-A947-70E740481C1C}">
                <a14:useLocalDpi xmlns:a14="http://schemas.microsoft.com/office/drawing/2010/main"/>
              </a:ext>
            </a:extLst>
          </a:blip>
          <a:stretch>
            <a:fillRect/>
          </a:stretch>
        </p:blipFill>
        <p:spPr>
          <a:xfrm>
            <a:off x="8449906" y="334037"/>
            <a:ext cx="644088" cy="497851"/>
          </a:xfrm>
          <a:prstGeom prst="rect">
            <a:avLst/>
          </a:prstGeom>
        </p:spPr>
      </p:pic>
      <p:sp>
        <p:nvSpPr>
          <p:cNvPr id="6" name="Footer Placeholder 5"/>
          <p:cNvSpPr>
            <a:spLocks noGrp="1"/>
          </p:cNvSpPr>
          <p:nvPr>
            <p:ph type="ftr" sz="quarter" idx="3"/>
          </p:nvPr>
        </p:nvSpPr>
        <p:spPr>
          <a:xfrm>
            <a:off x="207169" y="6640512"/>
            <a:ext cx="3086100" cy="182880"/>
          </a:xfrm>
          <a:prstGeom prst="rect">
            <a:avLst/>
          </a:prstGeom>
        </p:spPr>
        <p:txBody>
          <a:bodyPr vert="horz" lIns="91440" tIns="45720" rIns="91440" bIns="45720" rtlCol="0" anchor="ctr"/>
          <a:lstStyle>
            <a:lvl1pPr algn="l">
              <a:defRPr sz="600">
                <a:solidFill>
                  <a:schemeClr val="tx1">
                    <a:tint val="75000"/>
                  </a:schemeClr>
                </a:solidFill>
              </a:defRPr>
            </a:lvl1pPr>
          </a:lstStyle>
          <a:p>
            <a:endParaRPr lang="en-US" dirty="0"/>
          </a:p>
        </p:txBody>
      </p:sp>
      <p:sp>
        <p:nvSpPr>
          <p:cNvPr id="7" name="Date Placeholder 6"/>
          <p:cNvSpPr>
            <a:spLocks noGrp="1"/>
          </p:cNvSpPr>
          <p:nvPr>
            <p:ph type="dt" sz="half" idx="2"/>
          </p:nvPr>
        </p:nvSpPr>
        <p:spPr>
          <a:xfrm>
            <a:off x="6886575" y="6640512"/>
            <a:ext cx="2057400" cy="182880"/>
          </a:xfrm>
          <a:prstGeom prst="rect">
            <a:avLst/>
          </a:prstGeom>
        </p:spPr>
        <p:txBody>
          <a:bodyPr vert="horz" lIns="91440" tIns="45720" rIns="91440" bIns="45720" rtlCol="0" anchor="ctr"/>
          <a:lstStyle>
            <a:lvl1pPr algn="r">
              <a:defRPr sz="675">
                <a:solidFill>
                  <a:schemeClr val="tx1">
                    <a:tint val="75000"/>
                  </a:schemeClr>
                </a:solidFill>
              </a:defRPr>
            </a:lvl1pPr>
          </a:lstStyle>
          <a:p>
            <a:fld id="{0D5B6B94-6F19-4E2B-82A4-E3780F0317F0}" type="datetimeFigureOut">
              <a:rPr lang="en-US" smtClean="0"/>
              <a:pPr/>
              <a:t>5/9/2019</a:t>
            </a:fld>
            <a:endParaRPr lang="en-US" dirty="0"/>
          </a:p>
        </p:txBody>
      </p:sp>
    </p:spTree>
    <p:extLst>
      <p:ext uri="{BB962C8B-B14F-4D97-AF65-F5344CB8AC3E}">
        <p14:creationId xmlns:p14="http://schemas.microsoft.com/office/powerpoint/2010/main" val="1369296369"/>
      </p:ext>
    </p:extLst>
  </p:cSld>
  <p:clrMap bg1="lt1" tx1="dk1" bg2="lt2" tx2="dk2" accent1="accent1" accent2="accent2" accent3="accent3" accent4="accent4" accent5="accent5" accent6="accent6" hlink="hlink" folHlink="folHlink"/>
  <p:sldLayoutIdLst>
    <p:sldLayoutId id="2147483680" r:id="rId1"/>
    <p:sldLayoutId id="2147483726" r:id="rId2"/>
    <p:sldLayoutId id="2147483681" r:id="rId3"/>
    <p:sldLayoutId id="2147483682" r:id="rId4"/>
    <p:sldLayoutId id="2147483707" r:id="rId5"/>
    <p:sldLayoutId id="2147483708" r:id="rId6"/>
    <p:sldLayoutId id="2147483687" r:id="rId7"/>
    <p:sldLayoutId id="2147483688" r:id="rId8"/>
    <p:sldLayoutId id="2147483689" r:id="rId9"/>
    <p:sldLayoutId id="2147483690" r:id="rId10"/>
    <p:sldLayoutId id="2147483691" r:id="rId11"/>
    <p:sldLayoutId id="2147483697" r:id="rId12"/>
    <p:sldLayoutId id="2147483698" r:id="rId13"/>
    <p:sldLayoutId id="2147483709" r:id="rId14"/>
    <p:sldLayoutId id="2147483699" r:id="rId15"/>
    <p:sldLayoutId id="2147483701" r:id="rId16"/>
    <p:sldLayoutId id="2147483710" r:id="rId17"/>
    <p:sldLayoutId id="2147483702" r:id="rId18"/>
    <p:sldLayoutId id="2147483703" r:id="rId19"/>
    <p:sldLayoutId id="2147483704" r:id="rId20"/>
    <p:sldLayoutId id="2147483705" r:id="rId21"/>
    <p:sldLayoutId id="2147483711" r:id="rId22"/>
    <p:sldLayoutId id="2147483712" r:id="rId23"/>
    <p:sldLayoutId id="2147483713" r:id="rId24"/>
    <p:sldLayoutId id="2147483714" r:id="rId25"/>
    <p:sldLayoutId id="2147483727" r:id="rId26"/>
  </p:sldLayoutIdLst>
  <p:timing>
    <p:tnLst>
      <p:par>
        <p:cTn id="1" dur="indefinite" restart="never" nodeType="tmRoot"/>
      </p:par>
    </p:tnLst>
  </p:timing>
  <p:hf hdr="0" dt="0"/>
  <p:txStyles>
    <p:titleStyle>
      <a:lvl1pPr algn="l" rtl="0" eaLnBrk="1" fontAlgn="base" hangingPunct="1">
        <a:spcBef>
          <a:spcPct val="0"/>
        </a:spcBef>
        <a:spcAft>
          <a:spcPct val="0"/>
        </a:spcAft>
        <a:defRPr sz="2400" b="1" kern="1200" cap="all">
          <a:solidFill>
            <a:schemeClr val="tx1">
              <a:lumMod val="75000"/>
              <a:lumOff val="25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013"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013"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013"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013" b="1">
          <a:solidFill>
            <a:srgbClr val="978473"/>
          </a:solidFill>
          <a:latin typeface="Arial" charset="0"/>
          <a:ea typeface="ＭＳ Ｐゴシック" charset="0"/>
          <a:cs typeface="Arial" charset="0"/>
        </a:defRPr>
      </a:lvl5pPr>
      <a:lvl6pPr marL="192881" algn="l" rtl="0" eaLnBrk="1" fontAlgn="base" hangingPunct="1">
        <a:spcBef>
          <a:spcPct val="0"/>
        </a:spcBef>
        <a:spcAft>
          <a:spcPct val="0"/>
        </a:spcAft>
        <a:defRPr sz="1856">
          <a:solidFill>
            <a:schemeClr val="tx1"/>
          </a:solidFill>
          <a:latin typeface="Arial" charset="0"/>
          <a:cs typeface="Arial" charset="0"/>
        </a:defRPr>
      </a:lvl6pPr>
      <a:lvl7pPr marL="385763" algn="l" rtl="0" eaLnBrk="1" fontAlgn="base" hangingPunct="1">
        <a:spcBef>
          <a:spcPct val="0"/>
        </a:spcBef>
        <a:spcAft>
          <a:spcPct val="0"/>
        </a:spcAft>
        <a:defRPr sz="1856">
          <a:solidFill>
            <a:schemeClr val="tx1"/>
          </a:solidFill>
          <a:latin typeface="Arial" charset="0"/>
          <a:cs typeface="Arial" charset="0"/>
        </a:defRPr>
      </a:lvl7pPr>
      <a:lvl8pPr marL="578644" algn="l" rtl="0" eaLnBrk="1" fontAlgn="base" hangingPunct="1">
        <a:spcBef>
          <a:spcPct val="0"/>
        </a:spcBef>
        <a:spcAft>
          <a:spcPct val="0"/>
        </a:spcAft>
        <a:defRPr sz="1856">
          <a:solidFill>
            <a:schemeClr val="tx1"/>
          </a:solidFill>
          <a:latin typeface="Arial" charset="0"/>
          <a:cs typeface="Arial" charset="0"/>
        </a:defRPr>
      </a:lvl8pPr>
      <a:lvl9pPr marL="771525" algn="l" rtl="0" eaLnBrk="1" fontAlgn="base" hangingPunct="1">
        <a:spcBef>
          <a:spcPct val="0"/>
        </a:spcBef>
        <a:spcAft>
          <a:spcPct val="0"/>
        </a:spcAft>
        <a:defRPr sz="1856">
          <a:solidFill>
            <a:schemeClr val="tx1"/>
          </a:solidFill>
          <a:latin typeface="Arial" charset="0"/>
          <a:cs typeface="Arial" charset="0"/>
        </a:defRPr>
      </a:lvl9pPr>
    </p:titleStyle>
    <p:bodyStyle>
      <a:lvl1pPr marL="0" indent="0" algn="l" rtl="0" eaLnBrk="1" fontAlgn="base" hangingPunct="1">
        <a:spcBef>
          <a:spcPts val="0"/>
        </a:spcBef>
        <a:spcAft>
          <a:spcPct val="0"/>
        </a:spcAft>
        <a:buFont typeface="Arial" pitchFamily="34" charset="0"/>
        <a:defRPr sz="1575" kern="1200">
          <a:solidFill>
            <a:schemeClr val="tx1">
              <a:lumMod val="75000"/>
              <a:lumOff val="25000"/>
            </a:schemeClr>
          </a:solidFill>
          <a:latin typeface="Arial" pitchFamily="34" charset="0"/>
          <a:ea typeface="ＭＳ Ｐゴシック" charset="0"/>
          <a:cs typeface="Arial" pitchFamily="34" charset="0"/>
        </a:defRPr>
      </a:lvl1pPr>
      <a:lvl2pPr marL="170260" indent="-170260" algn="l" rtl="0" eaLnBrk="1" fontAlgn="base" hangingPunct="1">
        <a:spcBef>
          <a:spcPts val="0"/>
        </a:spcBef>
        <a:spcAft>
          <a:spcPct val="0"/>
        </a:spcAft>
        <a:buFont typeface="Arial" pitchFamily="34" charset="0"/>
        <a:buChar char="–"/>
        <a:defRPr sz="1575" kern="1200">
          <a:solidFill>
            <a:schemeClr val="tx1">
              <a:lumMod val="75000"/>
              <a:lumOff val="25000"/>
            </a:schemeClr>
          </a:solidFill>
          <a:latin typeface="Arial" pitchFamily="34" charset="0"/>
          <a:ea typeface="Arial" charset="0"/>
          <a:cs typeface="Arial" pitchFamily="34" charset="0"/>
        </a:defRPr>
      </a:lvl2pPr>
      <a:lvl3pPr marL="346472" indent="-176213" algn="l" rtl="0" eaLnBrk="1" fontAlgn="base" hangingPunct="1">
        <a:spcBef>
          <a:spcPts val="0"/>
        </a:spcBef>
        <a:spcAft>
          <a:spcPct val="0"/>
        </a:spcAft>
        <a:buFont typeface="Arial" pitchFamily="34" charset="0"/>
        <a:buChar char="•"/>
        <a:defRPr sz="1125" kern="1200">
          <a:solidFill>
            <a:schemeClr val="tx1">
              <a:lumMod val="75000"/>
              <a:lumOff val="25000"/>
            </a:schemeClr>
          </a:solidFill>
          <a:latin typeface="Arial" pitchFamily="34" charset="0"/>
          <a:ea typeface="Arial" charset="0"/>
          <a:cs typeface="Arial" pitchFamily="34" charset="0"/>
        </a:defRPr>
      </a:lvl3pPr>
      <a:lvl4pPr marL="515541" indent="-169069" algn="l" rtl="0" eaLnBrk="1" fontAlgn="base" hangingPunct="1">
        <a:spcBef>
          <a:spcPts val="0"/>
        </a:spcBef>
        <a:spcAft>
          <a:spcPct val="0"/>
        </a:spcAft>
        <a:buFont typeface="Arial" pitchFamily="34" charset="0"/>
        <a:buChar char="–"/>
        <a:defRPr sz="1125" kern="1200">
          <a:solidFill>
            <a:schemeClr val="tx1">
              <a:lumMod val="75000"/>
              <a:lumOff val="25000"/>
            </a:schemeClr>
          </a:solidFill>
          <a:latin typeface="Arial" pitchFamily="34" charset="0"/>
          <a:ea typeface="Arial" charset="0"/>
          <a:cs typeface="Arial" pitchFamily="34" charset="0"/>
        </a:defRPr>
      </a:lvl4pPr>
      <a:lvl5pPr marL="685800" indent="-170260" algn="l" rtl="0" eaLnBrk="1" fontAlgn="base" hangingPunct="1">
        <a:spcBef>
          <a:spcPts val="0"/>
        </a:spcBef>
        <a:spcAft>
          <a:spcPct val="0"/>
        </a:spcAft>
        <a:buFont typeface="Arial" pitchFamily="34" charset="0"/>
        <a:buChar char="»"/>
        <a:defRPr sz="1125" kern="1200">
          <a:solidFill>
            <a:schemeClr val="tx1">
              <a:lumMod val="75000"/>
              <a:lumOff val="25000"/>
            </a:schemeClr>
          </a:solidFill>
          <a:latin typeface="Arial" pitchFamily="34" charset="0"/>
          <a:ea typeface="Arial" charset="0"/>
          <a:cs typeface="Arial" pitchFamily="34" charset="0"/>
        </a:defRPr>
      </a:lvl5pPr>
      <a:lvl6pPr marL="1060847" indent="-96441" algn="l" defTabSz="385763" rtl="0" eaLnBrk="1" latinLnBrk="0" hangingPunct="1">
        <a:spcBef>
          <a:spcPct val="20000"/>
        </a:spcBef>
        <a:buFont typeface="Arial" pitchFamily="34" charset="0"/>
        <a:buChar char="•"/>
        <a:defRPr sz="844" kern="1200">
          <a:solidFill>
            <a:schemeClr val="tx1"/>
          </a:solidFill>
          <a:latin typeface="+mn-lt"/>
          <a:ea typeface="+mn-ea"/>
          <a:cs typeface="+mn-cs"/>
        </a:defRPr>
      </a:lvl6pPr>
      <a:lvl7pPr marL="1253729" indent="-96441" algn="l" defTabSz="385763" rtl="0" eaLnBrk="1" latinLnBrk="0" hangingPunct="1">
        <a:spcBef>
          <a:spcPct val="20000"/>
        </a:spcBef>
        <a:buFont typeface="Arial" pitchFamily="34" charset="0"/>
        <a:buChar char="•"/>
        <a:defRPr sz="844" kern="1200">
          <a:solidFill>
            <a:schemeClr val="tx1"/>
          </a:solidFill>
          <a:latin typeface="+mn-lt"/>
          <a:ea typeface="+mn-ea"/>
          <a:cs typeface="+mn-cs"/>
        </a:defRPr>
      </a:lvl7pPr>
      <a:lvl8pPr marL="1446610" indent="-96441" algn="l" defTabSz="385763" rtl="0" eaLnBrk="1" latinLnBrk="0" hangingPunct="1">
        <a:spcBef>
          <a:spcPct val="20000"/>
        </a:spcBef>
        <a:buFont typeface="Arial" pitchFamily="34" charset="0"/>
        <a:buChar char="•"/>
        <a:defRPr sz="844" kern="1200">
          <a:solidFill>
            <a:schemeClr val="tx1"/>
          </a:solidFill>
          <a:latin typeface="+mn-lt"/>
          <a:ea typeface="+mn-ea"/>
          <a:cs typeface="+mn-cs"/>
        </a:defRPr>
      </a:lvl8pPr>
      <a:lvl9pPr marL="1639491" indent="-96441" algn="l" defTabSz="385763" rtl="0" eaLnBrk="1" latinLnBrk="0" hangingPunct="1">
        <a:spcBef>
          <a:spcPct val="20000"/>
        </a:spcBef>
        <a:buFont typeface="Arial" pitchFamily="34" charset="0"/>
        <a:buChar char="•"/>
        <a:defRPr sz="844" kern="1200">
          <a:solidFill>
            <a:schemeClr val="tx1"/>
          </a:solidFill>
          <a:latin typeface="+mn-lt"/>
          <a:ea typeface="+mn-ea"/>
          <a:cs typeface="+mn-cs"/>
        </a:defRPr>
      </a:lvl9pPr>
    </p:bodyStyle>
    <p:otherStyle>
      <a:defPPr>
        <a:defRPr lang="en-US"/>
      </a:defPPr>
      <a:lvl1pPr marL="0" algn="l" defTabSz="385763" rtl="0" eaLnBrk="1" latinLnBrk="0" hangingPunct="1">
        <a:defRPr sz="760" kern="1200">
          <a:solidFill>
            <a:schemeClr val="tx1"/>
          </a:solidFill>
          <a:latin typeface="+mn-lt"/>
          <a:ea typeface="+mn-ea"/>
          <a:cs typeface="+mn-cs"/>
        </a:defRPr>
      </a:lvl1pPr>
      <a:lvl2pPr marL="192881" algn="l" defTabSz="385763" rtl="0" eaLnBrk="1" latinLnBrk="0" hangingPunct="1">
        <a:defRPr sz="760" kern="1200">
          <a:solidFill>
            <a:schemeClr val="tx1"/>
          </a:solidFill>
          <a:latin typeface="+mn-lt"/>
          <a:ea typeface="+mn-ea"/>
          <a:cs typeface="+mn-cs"/>
        </a:defRPr>
      </a:lvl2pPr>
      <a:lvl3pPr marL="385763" algn="l" defTabSz="385763" rtl="0" eaLnBrk="1" latinLnBrk="0" hangingPunct="1">
        <a:defRPr sz="760" kern="1200">
          <a:solidFill>
            <a:schemeClr val="tx1"/>
          </a:solidFill>
          <a:latin typeface="+mn-lt"/>
          <a:ea typeface="+mn-ea"/>
          <a:cs typeface="+mn-cs"/>
        </a:defRPr>
      </a:lvl3pPr>
      <a:lvl4pPr marL="578644" algn="l" defTabSz="385763" rtl="0" eaLnBrk="1" latinLnBrk="0" hangingPunct="1">
        <a:defRPr sz="760" kern="1200">
          <a:solidFill>
            <a:schemeClr val="tx1"/>
          </a:solidFill>
          <a:latin typeface="+mn-lt"/>
          <a:ea typeface="+mn-ea"/>
          <a:cs typeface="+mn-cs"/>
        </a:defRPr>
      </a:lvl4pPr>
      <a:lvl5pPr marL="771525" algn="l" defTabSz="385763" rtl="0" eaLnBrk="1" latinLnBrk="0" hangingPunct="1">
        <a:defRPr sz="760" kern="1200">
          <a:solidFill>
            <a:schemeClr val="tx1"/>
          </a:solidFill>
          <a:latin typeface="+mn-lt"/>
          <a:ea typeface="+mn-ea"/>
          <a:cs typeface="+mn-cs"/>
        </a:defRPr>
      </a:lvl5pPr>
      <a:lvl6pPr marL="964406" algn="l" defTabSz="385763" rtl="0" eaLnBrk="1" latinLnBrk="0" hangingPunct="1">
        <a:defRPr sz="760" kern="1200">
          <a:solidFill>
            <a:schemeClr val="tx1"/>
          </a:solidFill>
          <a:latin typeface="+mn-lt"/>
          <a:ea typeface="+mn-ea"/>
          <a:cs typeface="+mn-cs"/>
        </a:defRPr>
      </a:lvl6pPr>
      <a:lvl7pPr marL="1157288" algn="l" defTabSz="385763" rtl="0" eaLnBrk="1" latinLnBrk="0" hangingPunct="1">
        <a:defRPr sz="760" kern="1200">
          <a:solidFill>
            <a:schemeClr val="tx1"/>
          </a:solidFill>
          <a:latin typeface="+mn-lt"/>
          <a:ea typeface="+mn-ea"/>
          <a:cs typeface="+mn-cs"/>
        </a:defRPr>
      </a:lvl7pPr>
      <a:lvl8pPr marL="1350169" algn="l" defTabSz="385763" rtl="0" eaLnBrk="1" latinLnBrk="0" hangingPunct="1">
        <a:defRPr sz="760" kern="1200">
          <a:solidFill>
            <a:schemeClr val="tx1"/>
          </a:solidFill>
          <a:latin typeface="+mn-lt"/>
          <a:ea typeface="+mn-ea"/>
          <a:cs typeface="+mn-cs"/>
        </a:defRPr>
      </a:lvl8pPr>
      <a:lvl9pPr marL="1543050" algn="l" defTabSz="385763" rtl="0" eaLnBrk="1" latinLnBrk="0" hangingPunct="1">
        <a:defRPr sz="76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5634" userDrawn="1">
          <p15:clr>
            <a:srgbClr val="5ACBF0"/>
          </p15:clr>
        </p15:guide>
        <p15:guide id="2" pos="9728" userDrawn="1">
          <p15:clr>
            <a:srgbClr val="5ACBF0"/>
          </p15:clr>
        </p15:guide>
        <p15:guide id="3" pos="126" userDrawn="1">
          <p15:clr>
            <a:srgbClr val="5ACBF0"/>
          </p15:clr>
        </p15:guide>
        <p15:guide id="4" orient="horz" pos="637" userDrawn="1">
          <p15:clr>
            <a:srgbClr val="F26B43"/>
          </p15:clr>
        </p15:guide>
        <p15:guide id="5" orient="horz" pos="583" userDrawn="1">
          <p15:clr>
            <a:srgbClr val="F26B43"/>
          </p15:clr>
        </p15:guide>
        <p15:guide id="6" orient="horz" pos="417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C8C8C8"/>
        </a:solidFill>
        <a:effectLst/>
      </p:bgPr>
    </p:bg>
    <p:spTree>
      <p:nvGrpSpPr>
        <p:cNvPr id="1" name=""/>
        <p:cNvGrpSpPr/>
        <p:nvPr/>
      </p:nvGrpSpPr>
      <p:grpSpPr>
        <a:xfrm>
          <a:off x="0" y="0"/>
          <a:ext cx="0" cy="0"/>
          <a:chOff x="0" y="0"/>
          <a:chExt cx="0" cy="0"/>
        </a:xfrm>
      </p:grpSpPr>
      <p:sp>
        <p:nvSpPr>
          <p:cNvPr id="12" name="Rounded Rectangle 11"/>
          <p:cNvSpPr/>
          <p:nvPr userDrawn="1"/>
        </p:nvSpPr>
        <p:spPr>
          <a:xfrm>
            <a:off x="50006" y="38099"/>
            <a:ext cx="9043988" cy="6791326"/>
          </a:xfrm>
          <a:prstGeom prst="roundRect">
            <a:avLst>
              <a:gd name="adj" fmla="val 2258"/>
            </a:avLst>
          </a:prstGeom>
          <a:solidFill>
            <a:srgbClr val="FFFFFF"/>
          </a:solidFill>
          <a:ln w="57150">
            <a:solidFill>
              <a:schemeClr val="bg2">
                <a:lumMod val="9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675" dirty="0"/>
          </a:p>
        </p:txBody>
      </p:sp>
      <p:sp>
        <p:nvSpPr>
          <p:cNvPr id="23" name="Text Placeholder 2"/>
          <p:cNvSpPr>
            <a:spLocks noGrp="1"/>
          </p:cNvSpPr>
          <p:nvPr>
            <p:ph type="body" idx="1"/>
          </p:nvPr>
        </p:nvSpPr>
        <p:spPr bwMode="auto">
          <a:xfrm>
            <a:off x="200025" y="1028700"/>
            <a:ext cx="8743950" cy="5600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24" name="Picture 6"/>
          <p:cNvPicPr>
            <a:picLocks noChangeAspect="1"/>
          </p:cNvPicPr>
          <p:nvPr userDrawn="1"/>
        </p:nvPicPr>
        <p:blipFill>
          <a:blip r:embed="rId3"/>
          <a:srcRect/>
          <a:stretch>
            <a:fillRect/>
          </a:stretch>
        </p:blipFill>
        <p:spPr bwMode="auto">
          <a:xfrm>
            <a:off x="4559300" y="3416310"/>
            <a:ext cx="19050" cy="3175"/>
          </a:xfrm>
          <a:prstGeom prst="rect">
            <a:avLst/>
          </a:prstGeom>
          <a:noFill/>
          <a:ln w="9525">
            <a:noFill/>
            <a:miter lim="800000"/>
            <a:headEnd/>
            <a:tailEnd/>
          </a:ln>
        </p:spPr>
      </p:pic>
      <p:pic>
        <p:nvPicPr>
          <p:cNvPr id="14" name="Picture 13"/>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14313" y="256443"/>
            <a:ext cx="491462" cy="653036"/>
          </a:xfrm>
          <a:prstGeom prst="rect">
            <a:avLst/>
          </a:prstGeom>
        </p:spPr>
      </p:pic>
      <p:sp>
        <p:nvSpPr>
          <p:cNvPr id="15" name="Text Box 14"/>
          <p:cNvSpPr txBox="1">
            <a:spLocks noChangeArrowheads="1"/>
          </p:cNvSpPr>
          <p:nvPr userDrawn="1"/>
        </p:nvSpPr>
        <p:spPr bwMode="auto">
          <a:xfrm>
            <a:off x="8365331" y="143167"/>
            <a:ext cx="578644" cy="115416"/>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750" b="0" baseline="0" smtClean="0"/>
              <a:pPr algn="r">
                <a:spcBef>
                  <a:spcPct val="50000"/>
                </a:spcBef>
                <a:defRPr/>
              </a:pPr>
              <a:t>‹#›</a:t>
            </a:fld>
            <a:endParaRPr lang="en-US" sz="750" b="0" baseline="0" dirty="0"/>
          </a:p>
        </p:txBody>
      </p:sp>
      <p:pic>
        <p:nvPicPr>
          <p:cNvPr id="16" name="Picture 15"/>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8449906" y="334037"/>
            <a:ext cx="644088" cy="497851"/>
          </a:xfrm>
          <a:prstGeom prst="rect">
            <a:avLst/>
          </a:prstGeom>
        </p:spPr>
      </p:pic>
      <p:sp>
        <p:nvSpPr>
          <p:cNvPr id="19" name="Title Placeholder 1"/>
          <p:cNvSpPr>
            <a:spLocks noGrp="1"/>
          </p:cNvSpPr>
          <p:nvPr>
            <p:ph type="title"/>
          </p:nvPr>
        </p:nvSpPr>
        <p:spPr bwMode="auto">
          <a:xfrm>
            <a:off x="716145" y="128982"/>
            <a:ext cx="7638816" cy="78541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slide</a:t>
            </a:r>
          </a:p>
        </p:txBody>
      </p:sp>
      <p:sp>
        <p:nvSpPr>
          <p:cNvPr id="20" name="Footer Placeholder 5"/>
          <p:cNvSpPr>
            <a:spLocks noGrp="1"/>
          </p:cNvSpPr>
          <p:nvPr>
            <p:ph type="ftr" sz="quarter" idx="3"/>
          </p:nvPr>
        </p:nvSpPr>
        <p:spPr>
          <a:xfrm>
            <a:off x="207169" y="6640512"/>
            <a:ext cx="3086100" cy="182880"/>
          </a:xfrm>
          <a:prstGeom prst="rect">
            <a:avLst/>
          </a:prstGeom>
        </p:spPr>
        <p:txBody>
          <a:bodyPr vert="horz" lIns="91440" tIns="45720" rIns="91440" bIns="45720" rtlCol="0" anchor="ctr"/>
          <a:lstStyle>
            <a:lvl1pPr algn="l">
              <a:defRPr sz="600">
                <a:solidFill>
                  <a:schemeClr val="tx1">
                    <a:tint val="75000"/>
                  </a:schemeClr>
                </a:solidFill>
              </a:defRPr>
            </a:lvl1pPr>
          </a:lstStyle>
          <a:p>
            <a:endParaRPr lang="en-US" dirty="0"/>
          </a:p>
        </p:txBody>
      </p:sp>
      <p:sp>
        <p:nvSpPr>
          <p:cNvPr id="21" name="Date Placeholder 6"/>
          <p:cNvSpPr>
            <a:spLocks noGrp="1"/>
          </p:cNvSpPr>
          <p:nvPr>
            <p:ph type="dt" sz="half" idx="2"/>
          </p:nvPr>
        </p:nvSpPr>
        <p:spPr>
          <a:xfrm>
            <a:off x="6886575" y="6640512"/>
            <a:ext cx="2057400" cy="182880"/>
          </a:xfrm>
          <a:prstGeom prst="rect">
            <a:avLst/>
          </a:prstGeom>
        </p:spPr>
        <p:txBody>
          <a:bodyPr vert="horz" lIns="91440" tIns="45720" rIns="91440" bIns="45720" rtlCol="0" anchor="ctr"/>
          <a:lstStyle>
            <a:lvl1pPr algn="r">
              <a:defRPr sz="675">
                <a:solidFill>
                  <a:schemeClr val="tx1">
                    <a:tint val="75000"/>
                  </a:schemeClr>
                </a:solidFill>
              </a:defRPr>
            </a:lvl1pPr>
          </a:lstStyle>
          <a:p>
            <a:fld id="{0D5B6B94-6F19-4E2B-82A4-E3780F0317F0}" type="datetimeFigureOut">
              <a:rPr lang="en-US" smtClean="0"/>
              <a:pPr/>
              <a:t>5/9/2019</a:t>
            </a:fld>
            <a:endParaRPr lang="en-US" dirty="0"/>
          </a:p>
        </p:txBody>
      </p:sp>
    </p:spTree>
    <p:extLst>
      <p:ext uri="{BB962C8B-B14F-4D97-AF65-F5344CB8AC3E}">
        <p14:creationId xmlns:p14="http://schemas.microsoft.com/office/powerpoint/2010/main" val="199137462"/>
      </p:ext>
    </p:extLst>
  </p:cSld>
  <p:clrMap bg1="lt1" tx1="dk1" bg2="lt2" tx2="dk2" accent1="accent1" accent2="accent2" accent3="accent3" accent4="accent4" accent5="accent5" accent6="accent6" hlink="hlink" folHlink="folHlink"/>
  <p:sldLayoutIdLst>
    <p:sldLayoutId id="2147483724" r:id="rId1"/>
  </p:sldLayoutIdLst>
  <p:timing>
    <p:tnLst>
      <p:par>
        <p:cTn id="1" dur="indefinite" restart="never" nodeType="tmRoot"/>
      </p:par>
    </p:tnLst>
  </p:timing>
  <p:hf hdr="0" dt="0"/>
  <p:txStyles>
    <p:titleStyle>
      <a:lvl1pPr algn="l" rtl="0" eaLnBrk="1" fontAlgn="base" hangingPunct="1">
        <a:spcBef>
          <a:spcPct val="0"/>
        </a:spcBef>
        <a:spcAft>
          <a:spcPct val="0"/>
        </a:spcAft>
        <a:defRPr sz="2400" b="1" kern="1200" cap="all">
          <a:solidFill>
            <a:schemeClr val="tx1">
              <a:lumMod val="75000"/>
              <a:lumOff val="25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013"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013"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013"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013" b="1">
          <a:solidFill>
            <a:srgbClr val="978473"/>
          </a:solidFill>
          <a:latin typeface="Arial" charset="0"/>
          <a:ea typeface="ＭＳ Ｐゴシック" charset="0"/>
          <a:cs typeface="Arial" charset="0"/>
        </a:defRPr>
      </a:lvl5pPr>
      <a:lvl6pPr marL="192881" algn="l" rtl="0" eaLnBrk="1" fontAlgn="base" hangingPunct="1">
        <a:spcBef>
          <a:spcPct val="0"/>
        </a:spcBef>
        <a:spcAft>
          <a:spcPct val="0"/>
        </a:spcAft>
        <a:defRPr sz="1856">
          <a:solidFill>
            <a:schemeClr val="tx1"/>
          </a:solidFill>
          <a:latin typeface="Arial" charset="0"/>
          <a:cs typeface="Arial" charset="0"/>
        </a:defRPr>
      </a:lvl6pPr>
      <a:lvl7pPr marL="385763" algn="l" rtl="0" eaLnBrk="1" fontAlgn="base" hangingPunct="1">
        <a:spcBef>
          <a:spcPct val="0"/>
        </a:spcBef>
        <a:spcAft>
          <a:spcPct val="0"/>
        </a:spcAft>
        <a:defRPr sz="1856">
          <a:solidFill>
            <a:schemeClr val="tx1"/>
          </a:solidFill>
          <a:latin typeface="Arial" charset="0"/>
          <a:cs typeface="Arial" charset="0"/>
        </a:defRPr>
      </a:lvl7pPr>
      <a:lvl8pPr marL="578644" algn="l" rtl="0" eaLnBrk="1" fontAlgn="base" hangingPunct="1">
        <a:spcBef>
          <a:spcPct val="0"/>
        </a:spcBef>
        <a:spcAft>
          <a:spcPct val="0"/>
        </a:spcAft>
        <a:defRPr sz="1856">
          <a:solidFill>
            <a:schemeClr val="tx1"/>
          </a:solidFill>
          <a:latin typeface="Arial" charset="0"/>
          <a:cs typeface="Arial" charset="0"/>
        </a:defRPr>
      </a:lvl8pPr>
      <a:lvl9pPr marL="771525" algn="l" rtl="0" eaLnBrk="1" fontAlgn="base" hangingPunct="1">
        <a:spcBef>
          <a:spcPct val="0"/>
        </a:spcBef>
        <a:spcAft>
          <a:spcPct val="0"/>
        </a:spcAft>
        <a:defRPr sz="1856">
          <a:solidFill>
            <a:schemeClr val="tx1"/>
          </a:solidFill>
          <a:latin typeface="Arial" charset="0"/>
          <a:cs typeface="Arial" charset="0"/>
        </a:defRPr>
      </a:lvl9pPr>
    </p:titleStyle>
    <p:bodyStyle>
      <a:lvl1pPr marL="0" indent="0" algn="l" rtl="0" eaLnBrk="1" fontAlgn="base" hangingPunct="1">
        <a:spcBef>
          <a:spcPts val="127"/>
        </a:spcBef>
        <a:spcAft>
          <a:spcPct val="0"/>
        </a:spcAft>
        <a:buFont typeface="Arial" pitchFamily="34" charset="0"/>
        <a:defRPr sz="1575" kern="1200">
          <a:solidFill>
            <a:schemeClr val="tx1">
              <a:lumMod val="75000"/>
              <a:lumOff val="25000"/>
            </a:schemeClr>
          </a:solidFill>
          <a:latin typeface="Arial" pitchFamily="34" charset="0"/>
          <a:ea typeface="ＭＳ Ｐゴシック" charset="0"/>
          <a:cs typeface="Arial" pitchFamily="34" charset="0"/>
        </a:defRPr>
      </a:lvl1pPr>
      <a:lvl2pPr marL="172641" indent="-172641" algn="l" rtl="0" eaLnBrk="1" fontAlgn="base" hangingPunct="1">
        <a:spcBef>
          <a:spcPts val="127"/>
        </a:spcBef>
        <a:spcAft>
          <a:spcPct val="0"/>
        </a:spcAft>
        <a:buFont typeface="Arial" pitchFamily="34" charset="0"/>
        <a:buChar char="–"/>
        <a:defRPr sz="1575" kern="1200">
          <a:solidFill>
            <a:schemeClr val="tx1">
              <a:lumMod val="75000"/>
              <a:lumOff val="25000"/>
            </a:schemeClr>
          </a:solidFill>
          <a:latin typeface="Arial" pitchFamily="34" charset="0"/>
          <a:ea typeface="Arial" charset="0"/>
          <a:cs typeface="Arial" pitchFamily="34" charset="0"/>
        </a:defRPr>
      </a:lvl2pPr>
      <a:lvl3pPr marL="346472" indent="-173831" algn="l" rtl="0" eaLnBrk="1" fontAlgn="base" hangingPunct="1">
        <a:spcBef>
          <a:spcPts val="127"/>
        </a:spcBef>
        <a:spcAft>
          <a:spcPct val="0"/>
        </a:spcAft>
        <a:buFont typeface="Arial" pitchFamily="34" charset="0"/>
        <a:buChar char="•"/>
        <a:defRPr sz="1125" kern="1200">
          <a:solidFill>
            <a:schemeClr val="tx1">
              <a:lumMod val="75000"/>
              <a:lumOff val="25000"/>
            </a:schemeClr>
          </a:solidFill>
          <a:latin typeface="Arial" pitchFamily="34" charset="0"/>
          <a:ea typeface="Arial" charset="0"/>
          <a:cs typeface="Arial" pitchFamily="34" charset="0"/>
        </a:defRPr>
      </a:lvl3pPr>
      <a:lvl4pPr marL="513160" indent="-166688" algn="l" rtl="0" eaLnBrk="1" fontAlgn="base" hangingPunct="1">
        <a:spcBef>
          <a:spcPts val="127"/>
        </a:spcBef>
        <a:spcAft>
          <a:spcPct val="0"/>
        </a:spcAft>
        <a:buFont typeface="Arial" pitchFamily="34" charset="0"/>
        <a:buChar char="–"/>
        <a:defRPr sz="1125" kern="1200">
          <a:solidFill>
            <a:schemeClr val="tx1">
              <a:lumMod val="75000"/>
              <a:lumOff val="25000"/>
            </a:schemeClr>
          </a:solidFill>
          <a:latin typeface="Arial" pitchFamily="34" charset="0"/>
          <a:ea typeface="Arial" charset="0"/>
          <a:cs typeface="Arial" pitchFamily="34" charset="0"/>
        </a:defRPr>
      </a:lvl4pPr>
      <a:lvl5pPr marL="685800" indent="-172641" algn="l" rtl="0" eaLnBrk="1" fontAlgn="base" hangingPunct="1">
        <a:spcBef>
          <a:spcPts val="127"/>
        </a:spcBef>
        <a:spcAft>
          <a:spcPct val="0"/>
        </a:spcAft>
        <a:buFont typeface="Arial" pitchFamily="34" charset="0"/>
        <a:buChar char="»"/>
        <a:defRPr sz="1125" kern="1200">
          <a:solidFill>
            <a:schemeClr val="tx1">
              <a:lumMod val="75000"/>
              <a:lumOff val="25000"/>
            </a:schemeClr>
          </a:solidFill>
          <a:latin typeface="Arial" pitchFamily="34" charset="0"/>
          <a:ea typeface="Arial" charset="0"/>
          <a:cs typeface="Arial" pitchFamily="34" charset="0"/>
        </a:defRPr>
      </a:lvl5pPr>
      <a:lvl6pPr marL="1060847" indent="-96441" algn="l" defTabSz="385763" rtl="0" eaLnBrk="1" latinLnBrk="0" hangingPunct="1">
        <a:spcBef>
          <a:spcPct val="20000"/>
        </a:spcBef>
        <a:buFont typeface="Arial" pitchFamily="34" charset="0"/>
        <a:buChar char="•"/>
        <a:defRPr sz="844" kern="1200">
          <a:solidFill>
            <a:schemeClr val="tx1"/>
          </a:solidFill>
          <a:latin typeface="+mn-lt"/>
          <a:ea typeface="+mn-ea"/>
          <a:cs typeface="+mn-cs"/>
        </a:defRPr>
      </a:lvl6pPr>
      <a:lvl7pPr marL="1253729" indent="-96441" algn="l" defTabSz="385763" rtl="0" eaLnBrk="1" latinLnBrk="0" hangingPunct="1">
        <a:spcBef>
          <a:spcPct val="20000"/>
        </a:spcBef>
        <a:buFont typeface="Arial" pitchFamily="34" charset="0"/>
        <a:buChar char="•"/>
        <a:defRPr sz="844" kern="1200">
          <a:solidFill>
            <a:schemeClr val="tx1"/>
          </a:solidFill>
          <a:latin typeface="+mn-lt"/>
          <a:ea typeface="+mn-ea"/>
          <a:cs typeface="+mn-cs"/>
        </a:defRPr>
      </a:lvl7pPr>
      <a:lvl8pPr marL="1446610" indent="-96441" algn="l" defTabSz="385763" rtl="0" eaLnBrk="1" latinLnBrk="0" hangingPunct="1">
        <a:spcBef>
          <a:spcPct val="20000"/>
        </a:spcBef>
        <a:buFont typeface="Arial" pitchFamily="34" charset="0"/>
        <a:buChar char="•"/>
        <a:defRPr sz="844" kern="1200">
          <a:solidFill>
            <a:schemeClr val="tx1"/>
          </a:solidFill>
          <a:latin typeface="+mn-lt"/>
          <a:ea typeface="+mn-ea"/>
          <a:cs typeface="+mn-cs"/>
        </a:defRPr>
      </a:lvl8pPr>
      <a:lvl9pPr marL="1639491" indent="-96441" algn="l" defTabSz="385763" rtl="0" eaLnBrk="1" latinLnBrk="0" hangingPunct="1">
        <a:spcBef>
          <a:spcPct val="20000"/>
        </a:spcBef>
        <a:buFont typeface="Arial" pitchFamily="34" charset="0"/>
        <a:buChar char="•"/>
        <a:defRPr sz="844" kern="1200">
          <a:solidFill>
            <a:schemeClr val="tx1"/>
          </a:solidFill>
          <a:latin typeface="+mn-lt"/>
          <a:ea typeface="+mn-ea"/>
          <a:cs typeface="+mn-cs"/>
        </a:defRPr>
      </a:lvl9pPr>
    </p:bodyStyle>
    <p:otherStyle>
      <a:defPPr>
        <a:defRPr lang="en-US"/>
      </a:defPPr>
      <a:lvl1pPr marL="0" algn="l" defTabSz="385763" rtl="0" eaLnBrk="1" latinLnBrk="0" hangingPunct="1">
        <a:defRPr sz="760" kern="1200">
          <a:solidFill>
            <a:schemeClr val="tx1"/>
          </a:solidFill>
          <a:latin typeface="+mn-lt"/>
          <a:ea typeface="+mn-ea"/>
          <a:cs typeface="+mn-cs"/>
        </a:defRPr>
      </a:lvl1pPr>
      <a:lvl2pPr marL="192881" algn="l" defTabSz="385763" rtl="0" eaLnBrk="1" latinLnBrk="0" hangingPunct="1">
        <a:defRPr sz="760" kern="1200">
          <a:solidFill>
            <a:schemeClr val="tx1"/>
          </a:solidFill>
          <a:latin typeface="+mn-lt"/>
          <a:ea typeface="+mn-ea"/>
          <a:cs typeface="+mn-cs"/>
        </a:defRPr>
      </a:lvl2pPr>
      <a:lvl3pPr marL="385763" algn="l" defTabSz="385763" rtl="0" eaLnBrk="1" latinLnBrk="0" hangingPunct="1">
        <a:defRPr sz="760" kern="1200">
          <a:solidFill>
            <a:schemeClr val="tx1"/>
          </a:solidFill>
          <a:latin typeface="+mn-lt"/>
          <a:ea typeface="+mn-ea"/>
          <a:cs typeface="+mn-cs"/>
        </a:defRPr>
      </a:lvl3pPr>
      <a:lvl4pPr marL="578644" algn="l" defTabSz="385763" rtl="0" eaLnBrk="1" latinLnBrk="0" hangingPunct="1">
        <a:defRPr sz="760" kern="1200">
          <a:solidFill>
            <a:schemeClr val="tx1"/>
          </a:solidFill>
          <a:latin typeface="+mn-lt"/>
          <a:ea typeface="+mn-ea"/>
          <a:cs typeface="+mn-cs"/>
        </a:defRPr>
      </a:lvl4pPr>
      <a:lvl5pPr marL="771525" algn="l" defTabSz="385763" rtl="0" eaLnBrk="1" latinLnBrk="0" hangingPunct="1">
        <a:defRPr sz="760" kern="1200">
          <a:solidFill>
            <a:schemeClr val="tx1"/>
          </a:solidFill>
          <a:latin typeface="+mn-lt"/>
          <a:ea typeface="+mn-ea"/>
          <a:cs typeface="+mn-cs"/>
        </a:defRPr>
      </a:lvl5pPr>
      <a:lvl6pPr marL="964406" algn="l" defTabSz="385763" rtl="0" eaLnBrk="1" latinLnBrk="0" hangingPunct="1">
        <a:defRPr sz="760" kern="1200">
          <a:solidFill>
            <a:schemeClr val="tx1"/>
          </a:solidFill>
          <a:latin typeface="+mn-lt"/>
          <a:ea typeface="+mn-ea"/>
          <a:cs typeface="+mn-cs"/>
        </a:defRPr>
      </a:lvl6pPr>
      <a:lvl7pPr marL="1157288" algn="l" defTabSz="385763" rtl="0" eaLnBrk="1" latinLnBrk="0" hangingPunct="1">
        <a:defRPr sz="760" kern="1200">
          <a:solidFill>
            <a:schemeClr val="tx1"/>
          </a:solidFill>
          <a:latin typeface="+mn-lt"/>
          <a:ea typeface="+mn-ea"/>
          <a:cs typeface="+mn-cs"/>
        </a:defRPr>
      </a:lvl7pPr>
      <a:lvl8pPr marL="1350169" algn="l" defTabSz="385763" rtl="0" eaLnBrk="1" latinLnBrk="0" hangingPunct="1">
        <a:defRPr sz="760" kern="1200">
          <a:solidFill>
            <a:schemeClr val="tx1"/>
          </a:solidFill>
          <a:latin typeface="+mn-lt"/>
          <a:ea typeface="+mn-ea"/>
          <a:cs typeface="+mn-cs"/>
        </a:defRPr>
      </a:lvl8pPr>
      <a:lvl9pPr marL="1543050" algn="l" defTabSz="385763" rtl="0" eaLnBrk="1" latinLnBrk="0" hangingPunct="1">
        <a:defRPr sz="76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5634" userDrawn="1">
          <p15:clr>
            <a:srgbClr val="5ACBF0"/>
          </p15:clr>
        </p15:guide>
        <p15:guide id="2" pos="9728" userDrawn="1">
          <p15:clr>
            <a:srgbClr val="5ACBF0"/>
          </p15:clr>
        </p15:guide>
        <p15:guide id="3" pos="126" userDrawn="1">
          <p15:clr>
            <a:srgbClr val="5ACBF0"/>
          </p15:clr>
        </p15:guide>
        <p15:guide id="5" orient="horz" pos="637" userDrawn="1">
          <p15:clr>
            <a:srgbClr val="F26B43"/>
          </p15:clr>
        </p15:guide>
        <p15:guide id="0" orient="horz" pos="583" userDrawn="1">
          <p15:clr>
            <a:srgbClr val="F26B43"/>
          </p15:clr>
        </p15:guide>
        <p15:guide id="6" orient="horz" pos="417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10.emf"/><Relationship Id="rId5" Type="http://schemas.openxmlformats.org/officeDocument/2006/relationships/image" Target="../media/image9.jpe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14.wmf"/><Relationship Id="rId18" Type="http://schemas.openxmlformats.org/officeDocument/2006/relationships/oleObject" Target="../embeddings/oleObject8.bin"/><Relationship Id="rId3" Type="http://schemas.openxmlformats.org/officeDocument/2006/relationships/notesSlide" Target="../notesSlides/notesSlide4.xml"/><Relationship Id="rId21" Type="http://schemas.openxmlformats.org/officeDocument/2006/relationships/image" Target="../media/image21.wmf"/><Relationship Id="rId7" Type="http://schemas.openxmlformats.org/officeDocument/2006/relationships/image" Target="../media/image12.wmf"/><Relationship Id="rId12" Type="http://schemas.openxmlformats.org/officeDocument/2006/relationships/oleObject" Target="../embeddings/oleObject5.bin"/><Relationship Id="rId17" Type="http://schemas.openxmlformats.org/officeDocument/2006/relationships/image" Target="../media/image16.wmf"/><Relationship Id="rId2" Type="http://schemas.openxmlformats.org/officeDocument/2006/relationships/slideLayout" Target="../slideLayouts/slideLayout1.xml"/><Relationship Id="rId16" Type="http://schemas.openxmlformats.org/officeDocument/2006/relationships/oleObject" Target="../embeddings/oleObject7.bin"/><Relationship Id="rId20" Type="http://schemas.openxmlformats.org/officeDocument/2006/relationships/image" Target="../media/image20.png"/><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oleObject" Target="../embeddings/oleObject4.bin"/><Relationship Id="rId5" Type="http://schemas.openxmlformats.org/officeDocument/2006/relationships/image" Target="../media/image11.wmf"/><Relationship Id="rId15" Type="http://schemas.openxmlformats.org/officeDocument/2006/relationships/image" Target="../media/image15.wmf"/><Relationship Id="rId23" Type="http://schemas.openxmlformats.org/officeDocument/2006/relationships/image" Target="../media/image18.emf"/><Relationship Id="rId10" Type="http://schemas.openxmlformats.org/officeDocument/2006/relationships/image" Target="../media/image19.emf"/><Relationship Id="rId19" Type="http://schemas.openxmlformats.org/officeDocument/2006/relationships/image" Target="../media/image17.wmf"/><Relationship Id="rId4" Type="http://schemas.openxmlformats.org/officeDocument/2006/relationships/oleObject" Target="../embeddings/oleObject1.bin"/><Relationship Id="rId9" Type="http://schemas.openxmlformats.org/officeDocument/2006/relationships/image" Target="../media/image13.wmf"/><Relationship Id="rId14" Type="http://schemas.openxmlformats.org/officeDocument/2006/relationships/oleObject" Target="../embeddings/oleObject6.bin"/><Relationship Id="rId22" Type="http://schemas.openxmlformats.org/officeDocument/2006/relationships/oleObject" Target="../embeddings/oleObject9.bin"/></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12.bin"/><Relationship Id="rId13" Type="http://schemas.openxmlformats.org/officeDocument/2006/relationships/image" Target="../media/image25.wmf"/><Relationship Id="rId3" Type="http://schemas.openxmlformats.org/officeDocument/2006/relationships/notesSlide" Target="../notesSlides/notesSlide5.xml"/><Relationship Id="rId7" Type="http://schemas.openxmlformats.org/officeDocument/2006/relationships/image" Target="../media/image23.wmf"/><Relationship Id="rId12" Type="http://schemas.openxmlformats.org/officeDocument/2006/relationships/oleObject" Target="../embeddings/oleObject13.bin"/><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oleObject" Target="../embeddings/oleObject11.bin"/><Relationship Id="rId11" Type="http://schemas.openxmlformats.org/officeDocument/2006/relationships/image" Target="../media/image28.png"/><Relationship Id="rId5" Type="http://schemas.openxmlformats.org/officeDocument/2006/relationships/image" Target="../media/image22.wmf"/><Relationship Id="rId15" Type="http://schemas.openxmlformats.org/officeDocument/2006/relationships/image" Target="../media/image26.emf"/><Relationship Id="rId10" Type="http://schemas.openxmlformats.org/officeDocument/2006/relationships/image" Target="../media/image27.emf"/><Relationship Id="rId4" Type="http://schemas.openxmlformats.org/officeDocument/2006/relationships/oleObject" Target="../embeddings/oleObject10.bin"/><Relationship Id="rId9" Type="http://schemas.openxmlformats.org/officeDocument/2006/relationships/image" Target="../media/image24.emf"/><Relationship Id="rId14" Type="http://schemas.openxmlformats.org/officeDocument/2006/relationships/oleObject" Target="../embeddings/oleObject14.bin"/></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9"/>
          </p:nvPr>
        </p:nvSpPr>
        <p:spPr>
          <a:xfrm>
            <a:off x="183046" y="1937416"/>
            <a:ext cx="3650456" cy="3315887"/>
          </a:xfrm>
          <a:prstGeom prst="rect">
            <a:avLst/>
          </a:prstGeom>
        </p:spPr>
        <p:txBody>
          <a:bodyPr/>
          <a:lstStyle/>
          <a:p>
            <a:r>
              <a:rPr lang="en-US" dirty="0" smtClean="0"/>
              <a:t>Beth Salyers</a:t>
            </a:r>
          </a:p>
          <a:p>
            <a:r>
              <a:rPr lang="en-US" dirty="0" smtClean="0"/>
              <a:t>Civil Works Project Management Branch Chief</a:t>
            </a:r>
          </a:p>
          <a:p>
            <a:r>
              <a:rPr lang="en-US" dirty="0" smtClean="0"/>
              <a:t>Sacramento District, USACE</a:t>
            </a:r>
          </a:p>
          <a:p>
            <a:r>
              <a:rPr lang="en-US" dirty="0" smtClean="0"/>
              <a:t>May 10, 2019</a:t>
            </a:r>
            <a:endParaRPr lang="en-US" dirty="0"/>
          </a:p>
          <a:p>
            <a:endParaRPr lang="en-US" dirty="0"/>
          </a:p>
        </p:txBody>
      </p:sp>
      <p:sp>
        <p:nvSpPr>
          <p:cNvPr id="3" name="Title 2"/>
          <p:cNvSpPr>
            <a:spLocks noGrp="1"/>
          </p:cNvSpPr>
          <p:nvPr>
            <p:ph type="title"/>
          </p:nvPr>
        </p:nvSpPr>
        <p:spPr>
          <a:xfrm>
            <a:off x="183356" y="0"/>
            <a:ext cx="3650146" cy="1671543"/>
          </a:xfrm>
        </p:spPr>
        <p:txBody>
          <a:bodyPr>
            <a:normAutofit/>
          </a:bodyPr>
          <a:lstStyle/>
          <a:p>
            <a:r>
              <a:rPr lang="en-US" dirty="0" smtClean="0"/>
              <a:t>CW Budget Process</a:t>
            </a:r>
            <a:endParaRPr lang="en-US" dirty="0"/>
          </a:p>
        </p:txBody>
      </p:sp>
      <p:pic>
        <p:nvPicPr>
          <p:cNvPr id="16" name="Picture Placeholder 15"/>
          <p:cNvPicPr>
            <a:picLocks noGrp="1" noChangeAspect="1"/>
          </p:cNvPicPr>
          <p:nvPr>
            <p:ph type="pic" sz="quarter" idx="17"/>
          </p:nvPr>
        </p:nvPicPr>
        <p:blipFill>
          <a:blip r:embed="rId3" cstate="email">
            <a:extLst>
              <a:ext uri="{28A0092B-C50C-407E-A947-70E740481C1C}">
                <a14:useLocalDpi xmlns:a14="http://schemas.microsoft.com/office/drawing/2010/main" val="0"/>
              </a:ext>
            </a:extLst>
          </a:blip>
          <a:srcRect/>
          <a:stretch>
            <a:fillRect/>
          </a:stretch>
        </p:blipFill>
        <p:spPr>
          <a:xfrm>
            <a:off x="3987374" y="3947740"/>
            <a:ext cx="2401364" cy="2335357"/>
          </a:xfrm>
        </p:spPr>
      </p:pic>
      <p:pic>
        <p:nvPicPr>
          <p:cNvPr id="9" name="Picture Placeholder 8"/>
          <p:cNvPicPr>
            <a:picLocks noGrp="1" noChangeAspect="1"/>
          </p:cNvPicPr>
          <p:nvPr>
            <p:ph type="pic" sz="quarter" idx="18"/>
          </p:nvPr>
        </p:nvPicPr>
        <p:blipFill>
          <a:blip r:embed="rId4"/>
          <a:srcRect l="13670" r="13670"/>
          <a:stretch>
            <a:fillRect/>
          </a:stretch>
        </p:blipFill>
        <p:spPr>
          <a:xfrm>
            <a:off x="6542610" y="3595359"/>
            <a:ext cx="2401364" cy="2881374"/>
          </a:xfrm>
          <a:prstGeom prst="rect">
            <a:avLst/>
          </a:prstGeom>
        </p:spPr>
      </p:pic>
      <p:pic>
        <p:nvPicPr>
          <p:cNvPr id="11" name="Picture 2" descr="e1cd6e29-2eb6-425b-a5a2-e3b0ab4915a2@usace"/>
          <p:cNvPicPr>
            <a:picLocks noGrp="1" noChangeAspect="1" noChangeArrowheads="1"/>
          </p:cNvPicPr>
          <p:nvPr>
            <p:ph type="pic" sz="quarter" idx="15"/>
          </p:nvPr>
        </p:nvPicPr>
        <p:blipFill>
          <a:blip r:embed="rId5" cstate="email">
            <a:extLst>
              <a:ext uri="{28A0092B-C50C-407E-A947-70E740481C1C}">
                <a14:useLocalDpi xmlns:a14="http://schemas.microsoft.com/office/drawing/2010/main" val="0"/>
              </a:ext>
            </a:extLst>
          </a:blip>
          <a:srcRect/>
          <a:stretch>
            <a:fillRect/>
          </a:stretch>
        </p:blipFill>
        <p:spPr bwMode="auto">
          <a:xfrm>
            <a:off x="3987374" y="489088"/>
            <a:ext cx="2401364" cy="2988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pic>
        <p:nvPicPr>
          <p:cNvPr id="13" name="Picture 12"/>
          <p:cNvPicPr>
            <a:picLocks noChangeAspect="1"/>
          </p:cNvPicPr>
          <p:nvPr/>
        </p:nvPicPr>
        <p:blipFill>
          <a:blip r:embed="rId6"/>
          <a:stretch>
            <a:fillRect/>
          </a:stretch>
        </p:blipFill>
        <p:spPr>
          <a:xfrm>
            <a:off x="6640497" y="466401"/>
            <a:ext cx="2196945" cy="3011051"/>
          </a:xfrm>
          <a:prstGeom prst="rect">
            <a:avLst/>
          </a:prstGeom>
        </p:spPr>
      </p:pic>
    </p:spTree>
    <p:extLst>
      <p:ext uri="{BB962C8B-B14F-4D97-AF65-F5344CB8AC3E}">
        <p14:creationId xmlns:p14="http://schemas.microsoft.com/office/powerpoint/2010/main" val="13479445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dirty="0" smtClean="0"/>
              <a:t>                       QUESTIONS</a:t>
            </a:r>
            <a:endParaRPr lang="en-US" sz="3200" dirty="0"/>
          </a:p>
        </p:txBody>
      </p:sp>
      <p:pic>
        <p:nvPicPr>
          <p:cNvPr id="7" name="Picture Placeholder 15"/>
          <p:cNvPicPr>
            <a:picLocks noGrp="1" noChangeAspect="1"/>
          </p:cNvPicPr>
          <p:nvPr>
            <p:ph sz="quarter" idx="10"/>
          </p:nvPr>
        </p:nvPicPr>
        <p:blipFill>
          <a:blip r:embed="rId2" cstate="email">
            <a:extLst>
              <a:ext uri="{28A0092B-C50C-407E-A947-70E740481C1C}">
                <a14:useLocalDpi xmlns:a14="http://schemas.microsoft.com/office/drawing/2010/main" val="0"/>
              </a:ext>
            </a:extLst>
          </a:blip>
          <a:srcRect/>
          <a:stretch>
            <a:fillRect/>
          </a:stretch>
        </p:blipFill>
        <p:spPr>
          <a:xfrm>
            <a:off x="2325013" y="1442226"/>
            <a:ext cx="4421079" cy="4140375"/>
          </a:xfrm>
        </p:spPr>
      </p:pic>
    </p:spTree>
    <p:extLst>
      <p:ext uri="{BB962C8B-B14F-4D97-AF65-F5344CB8AC3E}">
        <p14:creationId xmlns:p14="http://schemas.microsoft.com/office/powerpoint/2010/main" val="33987167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3"/>
          <p:cNvSpPr>
            <a:spLocks noGrp="1"/>
          </p:cNvSpPr>
          <p:nvPr>
            <p:ph type="sldNum" sz="quarter" idx="10"/>
          </p:nvPr>
        </p:nvSpPr>
        <p:spPr>
          <a:xfrm>
            <a:off x="3886200" y="5757862"/>
            <a:ext cx="1600200" cy="357188"/>
          </a:xfrm>
          <a:noFill/>
        </p:spPr>
        <p:txBody>
          <a:bodyPr/>
          <a:lstStyle/>
          <a:p>
            <a:fld id="{9D8772AF-4FA5-4E31-B8F9-6C13856F6FC6}" type="slidenum">
              <a:rPr lang="en-US" smtClean="0">
                <a:latin typeface="Arial" charset="0"/>
              </a:rPr>
              <a:pPr/>
              <a:t>2</a:t>
            </a:fld>
            <a:endParaRPr lang="en-US" dirty="0" smtClean="0">
              <a:latin typeface="Arial" charset="0"/>
            </a:endParaRPr>
          </a:p>
        </p:txBody>
      </p:sp>
      <p:sp>
        <p:nvSpPr>
          <p:cNvPr id="10243" name="Rectangle 3"/>
          <p:cNvSpPr>
            <a:spLocks noGrp="1" noChangeArrowheads="1"/>
          </p:cNvSpPr>
          <p:nvPr>
            <p:ph type="body" idx="4294967295"/>
          </p:nvPr>
        </p:nvSpPr>
        <p:spPr>
          <a:xfrm>
            <a:off x="1485900" y="2057400"/>
            <a:ext cx="6172200" cy="2914650"/>
          </a:xfrm>
          <a:prstGeom prst="rect">
            <a:avLst/>
          </a:prstGeom>
        </p:spPr>
        <p:txBody>
          <a:bodyPr/>
          <a:lstStyle/>
          <a:p>
            <a:pPr lvl="1" eaLnBrk="1" hangingPunct="1">
              <a:buFont typeface="Arial" charset="0"/>
              <a:buNone/>
            </a:pPr>
            <a:endParaRPr lang="en-US" sz="2400" dirty="0"/>
          </a:p>
          <a:p>
            <a:pPr lvl="1" eaLnBrk="1" hangingPunct="1"/>
            <a:endParaRPr lang="en-US" sz="2400" dirty="0"/>
          </a:p>
          <a:p>
            <a:pPr eaLnBrk="1" hangingPunct="1"/>
            <a:endParaRPr lang="en-US" sz="2700" dirty="0"/>
          </a:p>
        </p:txBody>
      </p:sp>
      <p:sp>
        <p:nvSpPr>
          <p:cNvPr id="315397" name="Text Box 5"/>
          <p:cNvSpPr txBox="1">
            <a:spLocks noChangeArrowheads="1"/>
          </p:cNvSpPr>
          <p:nvPr/>
        </p:nvSpPr>
        <p:spPr bwMode="auto">
          <a:xfrm>
            <a:off x="983202" y="289079"/>
            <a:ext cx="6858000" cy="461665"/>
          </a:xfrm>
          <a:prstGeom prst="rect">
            <a:avLst/>
          </a:prstGeom>
          <a:noFill/>
          <a:ln w="9525">
            <a:noFill/>
            <a:miter lim="800000"/>
            <a:headEnd/>
            <a:tailEnd/>
          </a:ln>
          <a:effectLst/>
        </p:spPr>
        <p:txBody>
          <a:bodyPr>
            <a:spAutoFit/>
          </a:bodyPr>
          <a:lstStyle/>
          <a:p>
            <a:pPr algn="ctr">
              <a:defRPr/>
            </a:pPr>
            <a:r>
              <a:rPr lang="en-US" sz="2400" b="1" dirty="0">
                <a:effectLst>
                  <a:outerShdw blurRad="38100" dist="38100" dir="2700000" algn="tl">
                    <a:srgbClr val="C0C0C0"/>
                  </a:outerShdw>
                </a:effectLst>
                <a:latin typeface="Arial" pitchFamily="34" charset="0"/>
              </a:rPr>
              <a:t>Agenda</a:t>
            </a:r>
          </a:p>
        </p:txBody>
      </p:sp>
      <p:sp>
        <p:nvSpPr>
          <p:cNvPr id="10245" name="Rectangle 6"/>
          <p:cNvSpPr>
            <a:spLocks noChangeArrowheads="1"/>
          </p:cNvSpPr>
          <p:nvPr/>
        </p:nvSpPr>
        <p:spPr bwMode="auto">
          <a:xfrm>
            <a:off x="517563" y="1271588"/>
            <a:ext cx="7059529" cy="2539157"/>
          </a:xfrm>
          <a:prstGeom prst="rect">
            <a:avLst/>
          </a:prstGeom>
          <a:noFill/>
          <a:ln w="9525">
            <a:noFill/>
            <a:miter lim="800000"/>
            <a:headEnd/>
            <a:tailEnd/>
          </a:ln>
        </p:spPr>
        <p:txBody>
          <a:bodyPr wrap="square" anchor="ctr">
            <a:spAutoFit/>
          </a:bodyPr>
          <a:lstStyle/>
          <a:p>
            <a:pPr marL="128588" indent="-128588">
              <a:buFont typeface="Arial" panose="020B0604020202020204" pitchFamily="34" charset="0"/>
              <a:buChar char="•"/>
            </a:pPr>
            <a:r>
              <a:rPr lang="en-US" sz="2100" dirty="0"/>
              <a:t>Introduction </a:t>
            </a:r>
          </a:p>
          <a:p>
            <a:pPr marL="128588" indent="-128588">
              <a:buFont typeface="Arial" panose="020B0604020202020204" pitchFamily="34" charset="0"/>
              <a:buChar char="•"/>
            </a:pPr>
            <a:r>
              <a:rPr lang="en-US" sz="2100" dirty="0"/>
              <a:t>Civil Works Project </a:t>
            </a:r>
            <a:r>
              <a:rPr lang="en-US" sz="2100" dirty="0" smtClean="0"/>
              <a:t>Cycle</a:t>
            </a:r>
          </a:p>
          <a:p>
            <a:pPr marL="128588" indent="-128588">
              <a:buFont typeface="Arial" panose="020B0604020202020204" pitchFamily="34" charset="0"/>
              <a:buChar char="•"/>
            </a:pPr>
            <a:r>
              <a:rPr lang="en-US" sz="2100" dirty="0"/>
              <a:t>Program and Funding </a:t>
            </a:r>
            <a:r>
              <a:rPr lang="en-US" sz="2100" dirty="0" smtClean="0"/>
              <a:t>Timetable</a:t>
            </a:r>
            <a:endParaRPr lang="en-US" sz="2100" dirty="0"/>
          </a:p>
          <a:p>
            <a:pPr marL="128588" indent="-128588">
              <a:buFont typeface="Arial" panose="020B0604020202020204" pitchFamily="34" charset="0"/>
              <a:buChar char="•"/>
            </a:pPr>
            <a:r>
              <a:rPr lang="en-US" sz="2100" dirty="0"/>
              <a:t>Budget Cycle</a:t>
            </a:r>
          </a:p>
          <a:p>
            <a:pPr marL="128588" indent="-128588">
              <a:buFont typeface="Arial" panose="020B0604020202020204" pitchFamily="34" charset="0"/>
              <a:buChar char="•"/>
            </a:pPr>
            <a:r>
              <a:rPr lang="en-US" sz="2100" dirty="0" err="1"/>
              <a:t>WorkPlan</a:t>
            </a:r>
            <a:r>
              <a:rPr lang="en-US" sz="2100" dirty="0"/>
              <a:t> Development</a:t>
            </a:r>
          </a:p>
          <a:p>
            <a:pPr marL="128588" indent="-128588">
              <a:buFont typeface="Arial" panose="020B0604020202020204" pitchFamily="34" charset="0"/>
              <a:buChar char="•"/>
            </a:pPr>
            <a:r>
              <a:rPr lang="en-US" sz="2100" dirty="0" smtClean="0"/>
              <a:t>Budget </a:t>
            </a:r>
            <a:r>
              <a:rPr lang="en-US" sz="2100" dirty="0"/>
              <a:t>Requirements</a:t>
            </a:r>
          </a:p>
          <a:p>
            <a:pPr marL="128588" indent="-128588">
              <a:buFont typeface="Arial" panose="020B0604020202020204" pitchFamily="34" charset="0"/>
              <a:buChar char="•"/>
            </a:pPr>
            <a:r>
              <a:rPr lang="en-US" sz="2100" dirty="0"/>
              <a:t>Non-Federal Sponsor Input </a:t>
            </a:r>
          </a:p>
          <a:p>
            <a:pPr marL="128588" indent="-128588">
              <a:buFont typeface="Arial" panose="020B0604020202020204" pitchFamily="34" charset="0"/>
              <a:buChar char="•"/>
            </a:pPr>
            <a:endParaRPr lang="en-US" sz="1200" dirty="0"/>
          </a:p>
        </p:txBody>
      </p:sp>
    </p:spTree>
    <p:extLst>
      <p:ext uri="{BB962C8B-B14F-4D97-AF65-F5344CB8AC3E}">
        <p14:creationId xmlns:p14="http://schemas.microsoft.com/office/powerpoint/2010/main" val="34047245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3" name="Text Box 2"/>
          <p:cNvSpPr txBox="1">
            <a:spLocks noChangeArrowheads="1"/>
          </p:cNvSpPr>
          <p:nvPr/>
        </p:nvSpPr>
        <p:spPr bwMode="auto">
          <a:xfrm>
            <a:off x="1729849" y="4499857"/>
            <a:ext cx="1614488" cy="1188787"/>
          </a:xfrm>
          <a:prstGeom prst="rect">
            <a:avLst/>
          </a:prstGeom>
          <a:solidFill>
            <a:srgbClr val="FF00FF"/>
          </a:solidFill>
          <a:ln w="38100">
            <a:noFill/>
            <a:miter lim="800000"/>
            <a:headEnd/>
            <a:tailEnd/>
          </a:ln>
        </p:spPr>
        <p:txBody>
          <a:bodyPr>
            <a:spAutoFit/>
          </a:bodyPr>
          <a:lstStyle/>
          <a:p>
            <a:pPr eaLnBrk="0" hangingPunct="0">
              <a:spcBef>
                <a:spcPct val="50000"/>
              </a:spcBef>
            </a:pPr>
            <a:r>
              <a:rPr lang="en-US" sz="750" b="1" dirty="0"/>
              <a:t>O&amp;M phase</a:t>
            </a:r>
          </a:p>
          <a:p>
            <a:pPr eaLnBrk="0" hangingPunct="0">
              <a:spcBef>
                <a:spcPct val="50000"/>
              </a:spcBef>
            </a:pPr>
            <a:r>
              <a:rPr lang="en-US" sz="750" b="1" dirty="0"/>
              <a:t>Product = O&amp;M Manuals, Inspection Reports</a:t>
            </a:r>
          </a:p>
          <a:p>
            <a:pPr eaLnBrk="0" hangingPunct="0">
              <a:spcBef>
                <a:spcPct val="50000"/>
              </a:spcBef>
            </a:pPr>
            <a:r>
              <a:rPr lang="en-US" sz="750" b="1" dirty="0"/>
              <a:t>Agreement = none. Generally undertaken by sponsor except for Federal NAV and FDR projects</a:t>
            </a:r>
          </a:p>
          <a:p>
            <a:pPr eaLnBrk="0" hangingPunct="0">
              <a:spcBef>
                <a:spcPct val="50000"/>
              </a:spcBef>
            </a:pPr>
            <a:r>
              <a:rPr lang="en-US" sz="750" b="1" dirty="0"/>
              <a:t>O&amp;M Funding</a:t>
            </a:r>
          </a:p>
        </p:txBody>
      </p:sp>
      <p:sp>
        <p:nvSpPr>
          <p:cNvPr id="2064" name="Text Box 4"/>
          <p:cNvSpPr txBox="1">
            <a:spLocks noChangeArrowheads="1"/>
          </p:cNvSpPr>
          <p:nvPr/>
        </p:nvSpPr>
        <p:spPr bwMode="auto">
          <a:xfrm>
            <a:off x="6254352" y="1711094"/>
            <a:ext cx="1493044" cy="1073371"/>
          </a:xfrm>
          <a:prstGeom prst="rect">
            <a:avLst/>
          </a:prstGeom>
          <a:solidFill>
            <a:srgbClr val="FFFF00"/>
          </a:solidFill>
          <a:ln w="38100">
            <a:noFill/>
            <a:miter lim="800000"/>
            <a:headEnd/>
            <a:tailEnd/>
          </a:ln>
        </p:spPr>
        <p:txBody>
          <a:bodyPr>
            <a:spAutoFit/>
          </a:bodyPr>
          <a:lstStyle/>
          <a:p>
            <a:pPr algn="r" eaLnBrk="0" hangingPunct="0">
              <a:spcBef>
                <a:spcPct val="50000"/>
              </a:spcBef>
            </a:pPr>
            <a:r>
              <a:rPr lang="en-US" sz="750" b="1" dirty="0"/>
              <a:t>Pre Construction Engineering and Design phase</a:t>
            </a:r>
          </a:p>
          <a:p>
            <a:pPr algn="r" eaLnBrk="0" hangingPunct="0">
              <a:spcBef>
                <a:spcPct val="50000"/>
              </a:spcBef>
            </a:pPr>
            <a:r>
              <a:rPr lang="en-US" sz="750" b="1" dirty="0"/>
              <a:t>Product = Detailed Design Report</a:t>
            </a:r>
          </a:p>
          <a:p>
            <a:pPr algn="r" eaLnBrk="0" hangingPunct="0">
              <a:spcBef>
                <a:spcPct val="50000"/>
              </a:spcBef>
            </a:pPr>
            <a:r>
              <a:rPr lang="en-US" sz="750" b="1" dirty="0"/>
              <a:t>Agreement= Design</a:t>
            </a:r>
          </a:p>
          <a:p>
            <a:pPr algn="r" eaLnBrk="0" hangingPunct="0">
              <a:spcBef>
                <a:spcPct val="50000"/>
              </a:spcBef>
            </a:pPr>
            <a:r>
              <a:rPr lang="en-US" sz="750" b="1" dirty="0"/>
              <a:t>Investigations Funding</a:t>
            </a:r>
          </a:p>
        </p:txBody>
      </p:sp>
      <p:sp>
        <p:nvSpPr>
          <p:cNvPr id="2066" name="Text Box 6"/>
          <p:cNvSpPr txBox="1">
            <a:spLocks noChangeArrowheads="1"/>
          </p:cNvSpPr>
          <p:nvPr/>
        </p:nvSpPr>
        <p:spPr bwMode="auto">
          <a:xfrm>
            <a:off x="2479381" y="1426632"/>
            <a:ext cx="1614488" cy="842538"/>
          </a:xfrm>
          <a:prstGeom prst="rect">
            <a:avLst/>
          </a:prstGeom>
          <a:solidFill>
            <a:srgbClr val="CC99FF"/>
          </a:solidFill>
          <a:ln w="38100">
            <a:solidFill>
              <a:srgbClr val="CC99FF"/>
            </a:solidFill>
            <a:miter lim="800000"/>
            <a:headEnd/>
            <a:tailEnd/>
          </a:ln>
        </p:spPr>
        <p:txBody>
          <a:bodyPr>
            <a:spAutoFit/>
          </a:bodyPr>
          <a:lstStyle/>
          <a:p>
            <a:pPr eaLnBrk="0" hangingPunct="0">
              <a:spcBef>
                <a:spcPct val="50000"/>
              </a:spcBef>
            </a:pPr>
            <a:r>
              <a:rPr lang="en-US" sz="750" b="1" dirty="0"/>
              <a:t>Feasibility phase</a:t>
            </a:r>
          </a:p>
          <a:p>
            <a:pPr eaLnBrk="0" hangingPunct="0">
              <a:spcBef>
                <a:spcPct val="50000"/>
              </a:spcBef>
            </a:pPr>
            <a:r>
              <a:rPr lang="en-US" sz="750" b="1" dirty="0"/>
              <a:t>Product = Feasibility Report</a:t>
            </a:r>
          </a:p>
          <a:p>
            <a:pPr eaLnBrk="0" hangingPunct="0">
              <a:spcBef>
                <a:spcPct val="50000"/>
              </a:spcBef>
            </a:pPr>
            <a:r>
              <a:rPr lang="en-US" sz="750" b="1" dirty="0"/>
              <a:t>Agreement = Feasibility Cost Sharing Agreement (FCSA)</a:t>
            </a:r>
          </a:p>
          <a:p>
            <a:pPr eaLnBrk="0" hangingPunct="0">
              <a:spcBef>
                <a:spcPct val="50000"/>
              </a:spcBef>
            </a:pPr>
            <a:r>
              <a:rPr lang="en-US" sz="750" b="1" dirty="0"/>
              <a:t>Investigations Funding</a:t>
            </a:r>
          </a:p>
        </p:txBody>
      </p:sp>
      <p:sp>
        <p:nvSpPr>
          <p:cNvPr id="2067" name="Rectangle 7"/>
          <p:cNvSpPr>
            <a:spLocks noGrp="1" noChangeArrowheads="1"/>
          </p:cNvSpPr>
          <p:nvPr>
            <p:ph type="title"/>
          </p:nvPr>
        </p:nvSpPr>
        <p:spPr>
          <a:xfrm>
            <a:off x="1143000" y="218025"/>
            <a:ext cx="6858000" cy="611981"/>
          </a:xfrm>
        </p:spPr>
        <p:txBody>
          <a:bodyPr/>
          <a:lstStyle/>
          <a:p>
            <a:pPr algn="ctr" eaLnBrk="1" hangingPunct="1"/>
            <a:r>
              <a:rPr lang="en-US" dirty="0"/>
              <a:t>CW Project Cycle</a:t>
            </a:r>
          </a:p>
        </p:txBody>
      </p:sp>
      <p:sp>
        <p:nvSpPr>
          <p:cNvPr id="3" name="Text Box 3"/>
          <p:cNvSpPr txBox="1">
            <a:spLocks noChangeArrowheads="1"/>
          </p:cNvSpPr>
          <p:nvPr/>
        </p:nvSpPr>
        <p:spPr bwMode="auto">
          <a:xfrm>
            <a:off x="6848475" y="4061223"/>
            <a:ext cx="1207294" cy="934641"/>
          </a:xfrm>
          <a:prstGeom prst="rect">
            <a:avLst/>
          </a:prstGeom>
          <a:solidFill>
            <a:srgbClr val="66CCFF"/>
          </a:solidFill>
          <a:ln>
            <a:noFill/>
          </a:ln>
          <a:effectLst/>
          <a:extLst>
            <a:ext uri="{91240B29-F687-4F45-9708-019B960494DF}">
              <a14:hiddenLine xmlns:a14="http://schemas.microsoft.com/office/drawing/2010/main" w="381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spAutoFit/>
          </a:bodyPr>
          <a:lstStyle/>
          <a:p>
            <a:pPr algn="r" fontAlgn="base">
              <a:spcBef>
                <a:spcPct val="50000"/>
              </a:spcBef>
              <a:spcAft>
                <a:spcPct val="0"/>
              </a:spcAft>
            </a:pPr>
            <a:r>
              <a:rPr lang="en-US" altLang="en-US" sz="750" b="1" dirty="0">
                <a:latin typeface="Arial" panose="020B0604020202020204" pitchFamily="34" charset="0"/>
              </a:rPr>
              <a:t>Construction phase</a:t>
            </a:r>
          </a:p>
          <a:p>
            <a:pPr algn="r" fontAlgn="base">
              <a:spcBef>
                <a:spcPct val="50000"/>
              </a:spcBef>
              <a:spcAft>
                <a:spcPct val="0"/>
              </a:spcAft>
            </a:pPr>
            <a:r>
              <a:rPr lang="en-US" altLang="en-US" sz="750" b="1" dirty="0">
                <a:latin typeface="Arial" panose="020B0604020202020204" pitchFamily="34" charset="0"/>
              </a:rPr>
              <a:t>Product is built</a:t>
            </a:r>
          </a:p>
          <a:p>
            <a:pPr algn="r" fontAlgn="base">
              <a:spcBef>
                <a:spcPct val="50000"/>
              </a:spcBef>
              <a:spcAft>
                <a:spcPct val="0"/>
              </a:spcAft>
            </a:pPr>
            <a:r>
              <a:rPr lang="en-US" altLang="en-US" sz="750" b="1" dirty="0">
                <a:latin typeface="Arial" panose="020B0604020202020204" pitchFamily="34" charset="0"/>
              </a:rPr>
              <a:t>Agreement =Project Partnering Agreement (PPA)</a:t>
            </a:r>
          </a:p>
          <a:p>
            <a:pPr algn="r" fontAlgn="base">
              <a:spcBef>
                <a:spcPct val="50000"/>
              </a:spcBef>
              <a:spcAft>
                <a:spcPct val="0"/>
              </a:spcAft>
            </a:pPr>
            <a:r>
              <a:rPr lang="en-US" altLang="en-US" sz="750" b="1" dirty="0">
                <a:latin typeface="Arial" panose="020B0604020202020204" pitchFamily="34" charset="0"/>
              </a:rPr>
              <a:t>Construction Funding</a:t>
            </a:r>
          </a:p>
        </p:txBody>
      </p:sp>
      <p:sp>
        <p:nvSpPr>
          <p:cNvPr id="4" name="_s2053"/>
          <p:cNvSpPr>
            <a:spLocks noChangeArrowheads="1" noTextEdit="1"/>
          </p:cNvSpPr>
          <p:nvPr/>
        </p:nvSpPr>
        <p:spPr bwMode="auto">
          <a:xfrm>
            <a:off x="3944541" y="2249091"/>
            <a:ext cx="1794272" cy="1795463"/>
          </a:xfrm>
          <a:custGeom>
            <a:avLst/>
            <a:gdLst>
              <a:gd name="G0" fmla="+- -5505024 0 0"/>
              <a:gd name="G1" fmla="+- -7471104 0 0"/>
              <a:gd name="G2" fmla="+- -5505024 0 -7471104"/>
              <a:gd name="G3" fmla="+- 10800 0 0"/>
              <a:gd name="G4" fmla="+- 0 0 -5505024"/>
              <a:gd name="T0" fmla="*/ 360 256 1"/>
              <a:gd name="T1" fmla="*/ 0 256 1"/>
              <a:gd name="G5" fmla="+- G2 T0 T1"/>
              <a:gd name="G6" fmla="?: G2 G2 G5"/>
              <a:gd name="G7" fmla="+- 0 0 G6"/>
              <a:gd name="G8" fmla="+- 7200 0 0"/>
              <a:gd name="G9" fmla="+- 0 0 -7471104"/>
              <a:gd name="G10" fmla="+- 7200 0 2700"/>
              <a:gd name="G11" fmla="cos G10 -5505024"/>
              <a:gd name="G12" fmla="sin G10 -5505024"/>
              <a:gd name="G13" fmla="cos 13500 -5505024"/>
              <a:gd name="G14" fmla="sin 13500 -5505024"/>
              <a:gd name="G15" fmla="+- G11 10800 0"/>
              <a:gd name="G16" fmla="+- G12 10800 0"/>
              <a:gd name="G17" fmla="+- G13 10800 0"/>
              <a:gd name="G18" fmla="+- G14 10800 0"/>
              <a:gd name="G19" fmla="*/ 7200 1 2"/>
              <a:gd name="G20" fmla="+- G19 5400 0"/>
              <a:gd name="G21" fmla="cos G20 -5505024"/>
              <a:gd name="G22" fmla="sin G20 -5505024"/>
              <a:gd name="G23" fmla="+- G21 10800 0"/>
              <a:gd name="G24" fmla="+- G12 G23 G22"/>
              <a:gd name="G25" fmla="+- G22 G23 G11"/>
              <a:gd name="G26" fmla="cos 10800 -5505024"/>
              <a:gd name="G27" fmla="sin 10800 -5505024"/>
              <a:gd name="G28" fmla="cos 7200 -5505024"/>
              <a:gd name="G29" fmla="sin 7200 -5505024"/>
              <a:gd name="G30" fmla="+- G26 10800 0"/>
              <a:gd name="G31" fmla="+- G27 10800 0"/>
              <a:gd name="G32" fmla="+- G28 10800 0"/>
              <a:gd name="G33" fmla="+- G29 10800 0"/>
              <a:gd name="G34" fmla="+- G19 5400 0"/>
              <a:gd name="G35" fmla="cos G34 -7471104"/>
              <a:gd name="G36" fmla="sin G34 -7471104"/>
              <a:gd name="G37" fmla="+/ -7471104 -5505024 2"/>
              <a:gd name="T2" fmla="*/ 180 256 1"/>
              <a:gd name="T3" fmla="*/ 0 256 1"/>
              <a:gd name="G38" fmla="+- G37 T2 T3"/>
              <a:gd name="G39" fmla="?: G2 G37 G38"/>
              <a:gd name="G40" fmla="cos 10800 G39"/>
              <a:gd name="G41" fmla="sin 10800 G39"/>
              <a:gd name="G42" fmla="cos 7200 G39"/>
              <a:gd name="G43" fmla="sin 7200 G39"/>
              <a:gd name="G44" fmla="+- G40 10800 0"/>
              <a:gd name="G45" fmla="+- G41 10800 0"/>
              <a:gd name="G46" fmla="+- G42 10800 0"/>
              <a:gd name="G47" fmla="+- G43 10800 0"/>
              <a:gd name="G48" fmla="+- G35 10800 0"/>
              <a:gd name="G49" fmla="+- G36 10800 0"/>
              <a:gd name="T4" fmla="*/ 9110 w 21600"/>
              <a:gd name="T5" fmla="*/ 132 h 21600"/>
              <a:gd name="T6" fmla="*/ 7139 w 21600"/>
              <a:gd name="T7" fmla="*/ 2578 h 21600"/>
              <a:gd name="T8" fmla="*/ 9673 w 21600"/>
              <a:gd name="T9" fmla="*/ 3688 h 21600"/>
              <a:gd name="T10" fmla="*/ 12211 w 21600"/>
              <a:gd name="T11" fmla="*/ -2627 h 21600"/>
              <a:gd name="T12" fmla="*/ 16215 w 21600"/>
              <a:gd name="T13" fmla="*/ 2319 h 21600"/>
              <a:gd name="T14" fmla="*/ 11270 w 21600"/>
              <a:gd name="T15" fmla="*/ 6324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1552" y="3639"/>
                </a:moveTo>
                <a:cubicBezTo>
                  <a:pt x="11302" y="3613"/>
                  <a:pt x="11051" y="3600"/>
                  <a:pt x="10800" y="3600"/>
                </a:cubicBezTo>
                <a:cubicBezTo>
                  <a:pt x="9790" y="3600"/>
                  <a:pt x="8793" y="3812"/>
                  <a:pt x="7871" y="4222"/>
                </a:cubicBezTo>
                <a:lnTo>
                  <a:pt x="6407" y="933"/>
                </a:lnTo>
                <a:cubicBezTo>
                  <a:pt x="7789" y="318"/>
                  <a:pt x="9286" y="0"/>
                  <a:pt x="10800" y="0"/>
                </a:cubicBezTo>
                <a:cubicBezTo>
                  <a:pt x="11177" y="0"/>
                  <a:pt x="11553" y="19"/>
                  <a:pt x="11928" y="59"/>
                </a:cubicBezTo>
                <a:lnTo>
                  <a:pt x="12211" y="-2627"/>
                </a:lnTo>
                <a:lnTo>
                  <a:pt x="16215" y="2319"/>
                </a:lnTo>
                <a:lnTo>
                  <a:pt x="11270" y="6324"/>
                </a:lnTo>
                <a:lnTo>
                  <a:pt x="11552" y="3639"/>
                </a:lnTo>
                <a:close/>
              </a:path>
            </a:pathLst>
          </a:custGeom>
          <a:solidFill>
            <a:srgbClr val="9966FF"/>
          </a:solidFill>
          <a:ln w="28575">
            <a:solidFill>
              <a:srgbClr val="5F0FFF"/>
            </a:solidFill>
            <a:miter lim="800000"/>
            <a:headEnd/>
            <a:tailEnd/>
          </a:ln>
        </p:spPr>
        <p:txBody>
          <a:bodyPr vert="horz" wrap="none" lIns="68580" tIns="34290" rIns="68580" bIns="34290" numCol="1" anchor="ctr" anchorCtr="0" compatLnSpc="1">
            <a:prstTxWarp prst="textNoShape">
              <a:avLst/>
            </a:prstTxWarp>
          </a:bodyPr>
          <a:lstStyle/>
          <a:p>
            <a:endParaRPr lang="en-US" sz="1350"/>
          </a:p>
        </p:txBody>
      </p:sp>
      <p:sp>
        <p:nvSpPr>
          <p:cNvPr id="5" name="_s2054"/>
          <p:cNvSpPr>
            <a:spLocks noChangeArrowheads="1" noTextEdit="1"/>
          </p:cNvSpPr>
          <p:nvPr/>
        </p:nvSpPr>
        <p:spPr bwMode="auto">
          <a:xfrm rot="4320000">
            <a:off x="4512469" y="2661048"/>
            <a:ext cx="1795463" cy="1794272"/>
          </a:xfrm>
          <a:custGeom>
            <a:avLst/>
            <a:gdLst>
              <a:gd name="G0" fmla="+- -5505024 0 0"/>
              <a:gd name="G1" fmla="+- -7471104 0 0"/>
              <a:gd name="G2" fmla="+- -5505024 0 -7471104"/>
              <a:gd name="G3" fmla="+- 10800 0 0"/>
              <a:gd name="G4" fmla="+- 0 0 -5505024"/>
              <a:gd name="T0" fmla="*/ 360 256 1"/>
              <a:gd name="T1" fmla="*/ 0 256 1"/>
              <a:gd name="G5" fmla="+- G2 T0 T1"/>
              <a:gd name="G6" fmla="?: G2 G2 G5"/>
              <a:gd name="G7" fmla="+- 0 0 G6"/>
              <a:gd name="G8" fmla="+- 7200 0 0"/>
              <a:gd name="G9" fmla="+- 0 0 -7471104"/>
              <a:gd name="G10" fmla="+- 7200 0 2700"/>
              <a:gd name="G11" fmla="cos G10 -5505024"/>
              <a:gd name="G12" fmla="sin G10 -5505024"/>
              <a:gd name="G13" fmla="cos 13500 -5505024"/>
              <a:gd name="G14" fmla="sin 13500 -5505024"/>
              <a:gd name="G15" fmla="+- G11 10800 0"/>
              <a:gd name="G16" fmla="+- G12 10800 0"/>
              <a:gd name="G17" fmla="+- G13 10800 0"/>
              <a:gd name="G18" fmla="+- G14 10800 0"/>
              <a:gd name="G19" fmla="*/ 7200 1 2"/>
              <a:gd name="G20" fmla="+- G19 5400 0"/>
              <a:gd name="G21" fmla="cos G20 -5505024"/>
              <a:gd name="G22" fmla="sin G20 -5505024"/>
              <a:gd name="G23" fmla="+- G21 10800 0"/>
              <a:gd name="G24" fmla="+- G12 G23 G22"/>
              <a:gd name="G25" fmla="+- G22 G23 G11"/>
              <a:gd name="G26" fmla="cos 10800 -5505024"/>
              <a:gd name="G27" fmla="sin 10800 -5505024"/>
              <a:gd name="G28" fmla="cos 7200 -5505024"/>
              <a:gd name="G29" fmla="sin 7200 -5505024"/>
              <a:gd name="G30" fmla="+- G26 10800 0"/>
              <a:gd name="G31" fmla="+- G27 10800 0"/>
              <a:gd name="G32" fmla="+- G28 10800 0"/>
              <a:gd name="G33" fmla="+- G29 10800 0"/>
              <a:gd name="G34" fmla="+- G19 5400 0"/>
              <a:gd name="G35" fmla="cos G34 -7471104"/>
              <a:gd name="G36" fmla="sin G34 -7471104"/>
              <a:gd name="G37" fmla="+/ -7471104 -5505024 2"/>
              <a:gd name="T2" fmla="*/ 180 256 1"/>
              <a:gd name="T3" fmla="*/ 0 256 1"/>
              <a:gd name="G38" fmla="+- G37 T2 T3"/>
              <a:gd name="G39" fmla="?: G2 G37 G38"/>
              <a:gd name="G40" fmla="cos 10800 G39"/>
              <a:gd name="G41" fmla="sin 10800 G39"/>
              <a:gd name="G42" fmla="cos 7200 G39"/>
              <a:gd name="G43" fmla="sin 7200 G39"/>
              <a:gd name="G44" fmla="+- G40 10800 0"/>
              <a:gd name="G45" fmla="+- G41 10800 0"/>
              <a:gd name="G46" fmla="+- G42 10800 0"/>
              <a:gd name="G47" fmla="+- G43 10800 0"/>
              <a:gd name="G48" fmla="+- G35 10800 0"/>
              <a:gd name="G49" fmla="+- G36 10800 0"/>
              <a:gd name="T4" fmla="*/ 9110 w 21600"/>
              <a:gd name="T5" fmla="*/ 132 h 21600"/>
              <a:gd name="T6" fmla="*/ 7139 w 21600"/>
              <a:gd name="T7" fmla="*/ 2578 h 21600"/>
              <a:gd name="T8" fmla="*/ 9673 w 21600"/>
              <a:gd name="T9" fmla="*/ 3688 h 21600"/>
              <a:gd name="T10" fmla="*/ 12211 w 21600"/>
              <a:gd name="T11" fmla="*/ -2627 h 21600"/>
              <a:gd name="T12" fmla="*/ 16215 w 21600"/>
              <a:gd name="T13" fmla="*/ 2319 h 21600"/>
              <a:gd name="T14" fmla="*/ 11270 w 21600"/>
              <a:gd name="T15" fmla="*/ 6324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1552" y="3639"/>
                </a:moveTo>
                <a:cubicBezTo>
                  <a:pt x="11302" y="3613"/>
                  <a:pt x="11051" y="3600"/>
                  <a:pt x="10800" y="3600"/>
                </a:cubicBezTo>
                <a:cubicBezTo>
                  <a:pt x="9790" y="3600"/>
                  <a:pt x="8793" y="3812"/>
                  <a:pt x="7871" y="4222"/>
                </a:cubicBezTo>
                <a:lnTo>
                  <a:pt x="6407" y="933"/>
                </a:lnTo>
                <a:cubicBezTo>
                  <a:pt x="7789" y="318"/>
                  <a:pt x="9286" y="0"/>
                  <a:pt x="10800" y="0"/>
                </a:cubicBezTo>
                <a:cubicBezTo>
                  <a:pt x="11177" y="0"/>
                  <a:pt x="11553" y="19"/>
                  <a:pt x="11928" y="59"/>
                </a:cubicBezTo>
                <a:lnTo>
                  <a:pt x="12211" y="-2627"/>
                </a:lnTo>
                <a:lnTo>
                  <a:pt x="16215" y="2319"/>
                </a:lnTo>
                <a:lnTo>
                  <a:pt x="11270" y="6324"/>
                </a:lnTo>
                <a:lnTo>
                  <a:pt x="11552" y="3639"/>
                </a:lnTo>
                <a:close/>
              </a:path>
            </a:pathLst>
          </a:custGeom>
          <a:solidFill>
            <a:srgbClr val="F1FD09"/>
          </a:solidFill>
          <a:ln w="28575">
            <a:solidFill>
              <a:srgbClr val="CAD402"/>
            </a:solidFill>
            <a:miter lim="800000"/>
            <a:headEnd/>
            <a:tailEnd/>
          </a:ln>
        </p:spPr>
        <p:txBody>
          <a:bodyPr vert="horz" wrap="none" lIns="68580" tIns="34290" rIns="68580" bIns="34290" numCol="1" anchor="ctr" anchorCtr="0" compatLnSpc="1">
            <a:prstTxWarp prst="textNoShape">
              <a:avLst/>
            </a:prstTxWarp>
          </a:bodyPr>
          <a:lstStyle/>
          <a:p>
            <a:endParaRPr lang="en-US" sz="1350"/>
          </a:p>
        </p:txBody>
      </p:sp>
      <p:sp>
        <p:nvSpPr>
          <p:cNvPr id="6" name="_s2055"/>
          <p:cNvSpPr>
            <a:spLocks noChangeArrowheads="1" noTextEdit="1"/>
          </p:cNvSpPr>
          <p:nvPr/>
        </p:nvSpPr>
        <p:spPr bwMode="auto">
          <a:xfrm rot="8640000">
            <a:off x="4295775" y="3330179"/>
            <a:ext cx="1794272" cy="1795463"/>
          </a:xfrm>
          <a:custGeom>
            <a:avLst/>
            <a:gdLst>
              <a:gd name="G0" fmla="+- -5505024 0 0"/>
              <a:gd name="G1" fmla="+- -7471104 0 0"/>
              <a:gd name="G2" fmla="+- -5505024 0 -7471104"/>
              <a:gd name="G3" fmla="+- 10800 0 0"/>
              <a:gd name="G4" fmla="+- 0 0 -5505024"/>
              <a:gd name="T0" fmla="*/ 360 256 1"/>
              <a:gd name="T1" fmla="*/ 0 256 1"/>
              <a:gd name="G5" fmla="+- G2 T0 T1"/>
              <a:gd name="G6" fmla="?: G2 G2 G5"/>
              <a:gd name="G7" fmla="+- 0 0 G6"/>
              <a:gd name="G8" fmla="+- 7200 0 0"/>
              <a:gd name="G9" fmla="+- 0 0 -7471104"/>
              <a:gd name="G10" fmla="+- 7200 0 2700"/>
              <a:gd name="G11" fmla="cos G10 -5505024"/>
              <a:gd name="G12" fmla="sin G10 -5505024"/>
              <a:gd name="G13" fmla="cos 13500 -5505024"/>
              <a:gd name="G14" fmla="sin 13500 -5505024"/>
              <a:gd name="G15" fmla="+- G11 10800 0"/>
              <a:gd name="G16" fmla="+- G12 10800 0"/>
              <a:gd name="G17" fmla="+- G13 10800 0"/>
              <a:gd name="G18" fmla="+- G14 10800 0"/>
              <a:gd name="G19" fmla="*/ 7200 1 2"/>
              <a:gd name="G20" fmla="+- G19 5400 0"/>
              <a:gd name="G21" fmla="cos G20 -5505024"/>
              <a:gd name="G22" fmla="sin G20 -5505024"/>
              <a:gd name="G23" fmla="+- G21 10800 0"/>
              <a:gd name="G24" fmla="+- G12 G23 G22"/>
              <a:gd name="G25" fmla="+- G22 G23 G11"/>
              <a:gd name="G26" fmla="cos 10800 -5505024"/>
              <a:gd name="G27" fmla="sin 10800 -5505024"/>
              <a:gd name="G28" fmla="cos 7200 -5505024"/>
              <a:gd name="G29" fmla="sin 7200 -5505024"/>
              <a:gd name="G30" fmla="+- G26 10800 0"/>
              <a:gd name="G31" fmla="+- G27 10800 0"/>
              <a:gd name="G32" fmla="+- G28 10800 0"/>
              <a:gd name="G33" fmla="+- G29 10800 0"/>
              <a:gd name="G34" fmla="+- G19 5400 0"/>
              <a:gd name="G35" fmla="cos G34 -7471104"/>
              <a:gd name="G36" fmla="sin G34 -7471104"/>
              <a:gd name="G37" fmla="+/ -7471104 -5505024 2"/>
              <a:gd name="T2" fmla="*/ 180 256 1"/>
              <a:gd name="T3" fmla="*/ 0 256 1"/>
              <a:gd name="G38" fmla="+- G37 T2 T3"/>
              <a:gd name="G39" fmla="?: G2 G37 G38"/>
              <a:gd name="G40" fmla="cos 10800 G39"/>
              <a:gd name="G41" fmla="sin 10800 G39"/>
              <a:gd name="G42" fmla="cos 7200 G39"/>
              <a:gd name="G43" fmla="sin 7200 G39"/>
              <a:gd name="G44" fmla="+- G40 10800 0"/>
              <a:gd name="G45" fmla="+- G41 10800 0"/>
              <a:gd name="G46" fmla="+- G42 10800 0"/>
              <a:gd name="G47" fmla="+- G43 10800 0"/>
              <a:gd name="G48" fmla="+- G35 10800 0"/>
              <a:gd name="G49" fmla="+- G36 10800 0"/>
              <a:gd name="T4" fmla="*/ 9110 w 21600"/>
              <a:gd name="T5" fmla="*/ 132 h 21600"/>
              <a:gd name="T6" fmla="*/ 7139 w 21600"/>
              <a:gd name="T7" fmla="*/ 2578 h 21600"/>
              <a:gd name="T8" fmla="*/ 9673 w 21600"/>
              <a:gd name="T9" fmla="*/ 3688 h 21600"/>
              <a:gd name="T10" fmla="*/ 12211 w 21600"/>
              <a:gd name="T11" fmla="*/ -2627 h 21600"/>
              <a:gd name="T12" fmla="*/ 16215 w 21600"/>
              <a:gd name="T13" fmla="*/ 2319 h 21600"/>
              <a:gd name="T14" fmla="*/ 11270 w 21600"/>
              <a:gd name="T15" fmla="*/ 6324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1552" y="3639"/>
                </a:moveTo>
                <a:cubicBezTo>
                  <a:pt x="11302" y="3613"/>
                  <a:pt x="11051" y="3600"/>
                  <a:pt x="10800" y="3600"/>
                </a:cubicBezTo>
                <a:cubicBezTo>
                  <a:pt x="9790" y="3600"/>
                  <a:pt x="8793" y="3812"/>
                  <a:pt x="7871" y="4222"/>
                </a:cubicBezTo>
                <a:lnTo>
                  <a:pt x="6407" y="933"/>
                </a:lnTo>
                <a:cubicBezTo>
                  <a:pt x="7789" y="318"/>
                  <a:pt x="9286" y="0"/>
                  <a:pt x="10800" y="0"/>
                </a:cubicBezTo>
                <a:cubicBezTo>
                  <a:pt x="11177" y="0"/>
                  <a:pt x="11553" y="19"/>
                  <a:pt x="11928" y="59"/>
                </a:cubicBezTo>
                <a:lnTo>
                  <a:pt x="12211" y="-2627"/>
                </a:lnTo>
                <a:lnTo>
                  <a:pt x="16215" y="2319"/>
                </a:lnTo>
                <a:lnTo>
                  <a:pt x="11270" y="6324"/>
                </a:lnTo>
                <a:lnTo>
                  <a:pt x="11552" y="3639"/>
                </a:lnTo>
                <a:close/>
              </a:path>
            </a:pathLst>
          </a:custGeom>
          <a:solidFill>
            <a:srgbClr val="0399FF"/>
          </a:solidFill>
          <a:ln w="28575">
            <a:solidFill>
              <a:srgbClr val="4B595B"/>
            </a:solidFill>
            <a:miter lim="800000"/>
            <a:headEnd/>
            <a:tailEnd/>
          </a:ln>
        </p:spPr>
        <p:txBody>
          <a:bodyPr vert="horz" wrap="none" lIns="68580" tIns="34290" rIns="68580" bIns="34290" numCol="1" anchor="ctr" anchorCtr="0" compatLnSpc="1">
            <a:prstTxWarp prst="textNoShape">
              <a:avLst/>
            </a:prstTxWarp>
          </a:bodyPr>
          <a:lstStyle/>
          <a:p>
            <a:endParaRPr lang="en-US" sz="1350"/>
          </a:p>
        </p:txBody>
      </p:sp>
      <p:sp>
        <p:nvSpPr>
          <p:cNvPr id="7" name="_s2056"/>
          <p:cNvSpPr>
            <a:spLocks noChangeArrowheads="1" noTextEdit="1"/>
          </p:cNvSpPr>
          <p:nvPr/>
        </p:nvSpPr>
        <p:spPr bwMode="auto">
          <a:xfrm rot="12960000">
            <a:off x="3593307" y="3330179"/>
            <a:ext cx="1794272" cy="1795463"/>
          </a:xfrm>
          <a:custGeom>
            <a:avLst/>
            <a:gdLst>
              <a:gd name="G0" fmla="+- -5505024 0 0"/>
              <a:gd name="G1" fmla="+- -7471104 0 0"/>
              <a:gd name="G2" fmla="+- -5505024 0 -7471104"/>
              <a:gd name="G3" fmla="+- 10800 0 0"/>
              <a:gd name="G4" fmla="+- 0 0 -5505024"/>
              <a:gd name="T0" fmla="*/ 360 256 1"/>
              <a:gd name="T1" fmla="*/ 0 256 1"/>
              <a:gd name="G5" fmla="+- G2 T0 T1"/>
              <a:gd name="G6" fmla="?: G2 G2 G5"/>
              <a:gd name="G7" fmla="+- 0 0 G6"/>
              <a:gd name="G8" fmla="+- 7200 0 0"/>
              <a:gd name="G9" fmla="+- 0 0 -7471104"/>
              <a:gd name="G10" fmla="+- 7200 0 2700"/>
              <a:gd name="G11" fmla="cos G10 -5505024"/>
              <a:gd name="G12" fmla="sin G10 -5505024"/>
              <a:gd name="G13" fmla="cos 13500 -5505024"/>
              <a:gd name="G14" fmla="sin 13500 -5505024"/>
              <a:gd name="G15" fmla="+- G11 10800 0"/>
              <a:gd name="G16" fmla="+- G12 10800 0"/>
              <a:gd name="G17" fmla="+- G13 10800 0"/>
              <a:gd name="G18" fmla="+- G14 10800 0"/>
              <a:gd name="G19" fmla="*/ 7200 1 2"/>
              <a:gd name="G20" fmla="+- G19 5400 0"/>
              <a:gd name="G21" fmla="cos G20 -5505024"/>
              <a:gd name="G22" fmla="sin G20 -5505024"/>
              <a:gd name="G23" fmla="+- G21 10800 0"/>
              <a:gd name="G24" fmla="+- G12 G23 G22"/>
              <a:gd name="G25" fmla="+- G22 G23 G11"/>
              <a:gd name="G26" fmla="cos 10800 -5505024"/>
              <a:gd name="G27" fmla="sin 10800 -5505024"/>
              <a:gd name="G28" fmla="cos 7200 -5505024"/>
              <a:gd name="G29" fmla="sin 7200 -5505024"/>
              <a:gd name="G30" fmla="+- G26 10800 0"/>
              <a:gd name="G31" fmla="+- G27 10800 0"/>
              <a:gd name="G32" fmla="+- G28 10800 0"/>
              <a:gd name="G33" fmla="+- G29 10800 0"/>
              <a:gd name="G34" fmla="+- G19 5400 0"/>
              <a:gd name="G35" fmla="cos G34 -7471104"/>
              <a:gd name="G36" fmla="sin G34 -7471104"/>
              <a:gd name="G37" fmla="+/ -7471104 -5505024 2"/>
              <a:gd name="T2" fmla="*/ 180 256 1"/>
              <a:gd name="T3" fmla="*/ 0 256 1"/>
              <a:gd name="G38" fmla="+- G37 T2 T3"/>
              <a:gd name="G39" fmla="?: G2 G37 G38"/>
              <a:gd name="G40" fmla="cos 10800 G39"/>
              <a:gd name="G41" fmla="sin 10800 G39"/>
              <a:gd name="G42" fmla="cos 7200 G39"/>
              <a:gd name="G43" fmla="sin 7200 G39"/>
              <a:gd name="G44" fmla="+- G40 10800 0"/>
              <a:gd name="G45" fmla="+- G41 10800 0"/>
              <a:gd name="G46" fmla="+- G42 10800 0"/>
              <a:gd name="G47" fmla="+- G43 10800 0"/>
              <a:gd name="G48" fmla="+- G35 10800 0"/>
              <a:gd name="G49" fmla="+- G36 10800 0"/>
              <a:gd name="T4" fmla="*/ 9110 w 21600"/>
              <a:gd name="T5" fmla="*/ 132 h 21600"/>
              <a:gd name="T6" fmla="*/ 7139 w 21600"/>
              <a:gd name="T7" fmla="*/ 2578 h 21600"/>
              <a:gd name="T8" fmla="*/ 9673 w 21600"/>
              <a:gd name="T9" fmla="*/ 3688 h 21600"/>
              <a:gd name="T10" fmla="*/ 12211 w 21600"/>
              <a:gd name="T11" fmla="*/ -2627 h 21600"/>
              <a:gd name="T12" fmla="*/ 16215 w 21600"/>
              <a:gd name="T13" fmla="*/ 2319 h 21600"/>
              <a:gd name="T14" fmla="*/ 11270 w 21600"/>
              <a:gd name="T15" fmla="*/ 6324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1552" y="3639"/>
                </a:moveTo>
                <a:cubicBezTo>
                  <a:pt x="11302" y="3613"/>
                  <a:pt x="11051" y="3600"/>
                  <a:pt x="10800" y="3600"/>
                </a:cubicBezTo>
                <a:cubicBezTo>
                  <a:pt x="9790" y="3600"/>
                  <a:pt x="8793" y="3812"/>
                  <a:pt x="7871" y="4222"/>
                </a:cubicBezTo>
                <a:lnTo>
                  <a:pt x="6407" y="933"/>
                </a:lnTo>
                <a:cubicBezTo>
                  <a:pt x="7789" y="318"/>
                  <a:pt x="9286" y="0"/>
                  <a:pt x="10800" y="0"/>
                </a:cubicBezTo>
                <a:cubicBezTo>
                  <a:pt x="11177" y="0"/>
                  <a:pt x="11553" y="19"/>
                  <a:pt x="11928" y="59"/>
                </a:cubicBezTo>
                <a:lnTo>
                  <a:pt x="12211" y="-2627"/>
                </a:lnTo>
                <a:lnTo>
                  <a:pt x="16215" y="2319"/>
                </a:lnTo>
                <a:lnTo>
                  <a:pt x="11270" y="6324"/>
                </a:lnTo>
                <a:lnTo>
                  <a:pt x="11552" y="3639"/>
                </a:lnTo>
                <a:close/>
              </a:path>
            </a:pathLst>
          </a:custGeom>
          <a:solidFill>
            <a:srgbClr val="FF00FF"/>
          </a:solidFill>
          <a:ln w="28575">
            <a:solidFill>
              <a:srgbClr val="CA00CA"/>
            </a:solidFill>
            <a:miter lim="800000"/>
            <a:headEnd/>
            <a:tailEnd/>
          </a:ln>
        </p:spPr>
        <p:txBody>
          <a:bodyPr vert="horz" wrap="none" lIns="68580" tIns="34290" rIns="68580" bIns="34290" numCol="1" anchor="ctr" anchorCtr="0" compatLnSpc="1">
            <a:prstTxWarp prst="textNoShape">
              <a:avLst/>
            </a:prstTxWarp>
          </a:bodyPr>
          <a:lstStyle/>
          <a:p>
            <a:endParaRPr lang="en-US" sz="1350"/>
          </a:p>
        </p:txBody>
      </p:sp>
      <p:sp>
        <p:nvSpPr>
          <p:cNvPr id="8" name="_s2057"/>
          <p:cNvSpPr>
            <a:spLocks noChangeArrowheads="1" noTextEdit="1"/>
          </p:cNvSpPr>
          <p:nvPr/>
        </p:nvSpPr>
        <p:spPr bwMode="auto">
          <a:xfrm rot="17280000">
            <a:off x="3376613" y="2662238"/>
            <a:ext cx="1795463" cy="1794272"/>
          </a:xfrm>
          <a:custGeom>
            <a:avLst/>
            <a:gdLst>
              <a:gd name="G0" fmla="+- -5505024 0 0"/>
              <a:gd name="G1" fmla="+- -7471104 0 0"/>
              <a:gd name="G2" fmla="+- -5505024 0 -7471104"/>
              <a:gd name="G3" fmla="+- 10800 0 0"/>
              <a:gd name="G4" fmla="+- 0 0 -5505024"/>
              <a:gd name="T0" fmla="*/ 360 256 1"/>
              <a:gd name="T1" fmla="*/ 0 256 1"/>
              <a:gd name="G5" fmla="+- G2 T0 T1"/>
              <a:gd name="G6" fmla="?: G2 G2 G5"/>
              <a:gd name="G7" fmla="+- 0 0 G6"/>
              <a:gd name="G8" fmla="+- 7200 0 0"/>
              <a:gd name="G9" fmla="+- 0 0 -7471104"/>
              <a:gd name="G10" fmla="+- 7200 0 2700"/>
              <a:gd name="G11" fmla="cos G10 -5505024"/>
              <a:gd name="G12" fmla="sin G10 -5505024"/>
              <a:gd name="G13" fmla="cos 13500 -5505024"/>
              <a:gd name="G14" fmla="sin 13500 -5505024"/>
              <a:gd name="G15" fmla="+- G11 10800 0"/>
              <a:gd name="G16" fmla="+- G12 10800 0"/>
              <a:gd name="G17" fmla="+- G13 10800 0"/>
              <a:gd name="G18" fmla="+- G14 10800 0"/>
              <a:gd name="G19" fmla="*/ 7200 1 2"/>
              <a:gd name="G20" fmla="+- G19 5400 0"/>
              <a:gd name="G21" fmla="cos G20 -5505024"/>
              <a:gd name="G22" fmla="sin G20 -5505024"/>
              <a:gd name="G23" fmla="+- G21 10800 0"/>
              <a:gd name="G24" fmla="+- G12 G23 G22"/>
              <a:gd name="G25" fmla="+- G22 G23 G11"/>
              <a:gd name="G26" fmla="cos 10800 -5505024"/>
              <a:gd name="G27" fmla="sin 10800 -5505024"/>
              <a:gd name="G28" fmla="cos 7200 -5505024"/>
              <a:gd name="G29" fmla="sin 7200 -5505024"/>
              <a:gd name="G30" fmla="+- G26 10800 0"/>
              <a:gd name="G31" fmla="+- G27 10800 0"/>
              <a:gd name="G32" fmla="+- G28 10800 0"/>
              <a:gd name="G33" fmla="+- G29 10800 0"/>
              <a:gd name="G34" fmla="+- G19 5400 0"/>
              <a:gd name="G35" fmla="cos G34 -7471104"/>
              <a:gd name="G36" fmla="sin G34 -7471104"/>
              <a:gd name="G37" fmla="+/ -7471104 -5505024 2"/>
              <a:gd name="T2" fmla="*/ 180 256 1"/>
              <a:gd name="T3" fmla="*/ 0 256 1"/>
              <a:gd name="G38" fmla="+- G37 T2 T3"/>
              <a:gd name="G39" fmla="?: G2 G37 G38"/>
              <a:gd name="G40" fmla="cos 10800 G39"/>
              <a:gd name="G41" fmla="sin 10800 G39"/>
              <a:gd name="G42" fmla="cos 7200 G39"/>
              <a:gd name="G43" fmla="sin 7200 G39"/>
              <a:gd name="G44" fmla="+- G40 10800 0"/>
              <a:gd name="G45" fmla="+- G41 10800 0"/>
              <a:gd name="G46" fmla="+- G42 10800 0"/>
              <a:gd name="G47" fmla="+- G43 10800 0"/>
              <a:gd name="G48" fmla="+- G35 10800 0"/>
              <a:gd name="G49" fmla="+- G36 10800 0"/>
              <a:gd name="T4" fmla="*/ 9110 w 21600"/>
              <a:gd name="T5" fmla="*/ 132 h 21600"/>
              <a:gd name="T6" fmla="*/ 7139 w 21600"/>
              <a:gd name="T7" fmla="*/ 2578 h 21600"/>
              <a:gd name="T8" fmla="*/ 9673 w 21600"/>
              <a:gd name="T9" fmla="*/ 3688 h 21600"/>
              <a:gd name="T10" fmla="*/ 12211 w 21600"/>
              <a:gd name="T11" fmla="*/ -2627 h 21600"/>
              <a:gd name="T12" fmla="*/ 16215 w 21600"/>
              <a:gd name="T13" fmla="*/ 2319 h 21600"/>
              <a:gd name="T14" fmla="*/ 11270 w 21600"/>
              <a:gd name="T15" fmla="*/ 6324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1552" y="3639"/>
                </a:moveTo>
                <a:cubicBezTo>
                  <a:pt x="11302" y="3613"/>
                  <a:pt x="11051" y="3600"/>
                  <a:pt x="10800" y="3600"/>
                </a:cubicBezTo>
                <a:cubicBezTo>
                  <a:pt x="9790" y="3600"/>
                  <a:pt x="8793" y="3812"/>
                  <a:pt x="7871" y="4222"/>
                </a:cubicBezTo>
                <a:lnTo>
                  <a:pt x="6407" y="933"/>
                </a:lnTo>
                <a:cubicBezTo>
                  <a:pt x="7789" y="318"/>
                  <a:pt x="9286" y="0"/>
                  <a:pt x="10800" y="0"/>
                </a:cubicBezTo>
                <a:cubicBezTo>
                  <a:pt x="11177" y="0"/>
                  <a:pt x="11553" y="19"/>
                  <a:pt x="11928" y="59"/>
                </a:cubicBezTo>
                <a:lnTo>
                  <a:pt x="12211" y="-2627"/>
                </a:lnTo>
                <a:lnTo>
                  <a:pt x="16215" y="2319"/>
                </a:lnTo>
                <a:lnTo>
                  <a:pt x="11270" y="6324"/>
                </a:lnTo>
                <a:lnTo>
                  <a:pt x="11552" y="3639"/>
                </a:lnTo>
                <a:close/>
              </a:path>
            </a:pathLst>
          </a:custGeom>
          <a:solidFill>
            <a:srgbClr val="01BD0A"/>
          </a:solidFill>
          <a:ln w="28575">
            <a:solidFill>
              <a:srgbClr val="019308"/>
            </a:solidFill>
            <a:miter lim="800000"/>
            <a:headEnd/>
            <a:tailEnd/>
          </a:ln>
        </p:spPr>
        <p:txBody>
          <a:bodyPr vert="horz" wrap="none" lIns="68580" tIns="34290" rIns="68580" bIns="34290" numCol="1" anchor="ctr" anchorCtr="0" compatLnSpc="1">
            <a:prstTxWarp prst="textNoShape">
              <a:avLst/>
            </a:prstTxWarp>
          </a:bodyPr>
          <a:lstStyle/>
          <a:p>
            <a:endParaRPr lang="en-US" sz="1350"/>
          </a:p>
        </p:txBody>
      </p:sp>
      <p:sp>
        <p:nvSpPr>
          <p:cNvPr id="9" name="_s2058"/>
          <p:cNvSpPr>
            <a:spLocks noChangeArrowheads="1"/>
          </p:cNvSpPr>
          <p:nvPr/>
        </p:nvSpPr>
        <p:spPr bwMode="auto">
          <a:xfrm>
            <a:off x="5301853" y="2325291"/>
            <a:ext cx="659606" cy="659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bodyPr>
          <a:lstStyle/>
          <a:p>
            <a:pPr algn="ctr" fontAlgn="base">
              <a:spcBef>
                <a:spcPct val="0"/>
              </a:spcBef>
              <a:spcAft>
                <a:spcPct val="0"/>
              </a:spcAft>
            </a:pPr>
            <a:r>
              <a:rPr lang="en-US" altLang="en-US" sz="1200" b="1">
                <a:latin typeface="Arial" panose="020B0604020202020204" pitchFamily="34" charset="0"/>
              </a:rPr>
              <a:t>DESIGN</a:t>
            </a:r>
          </a:p>
        </p:txBody>
      </p:sp>
      <p:sp>
        <p:nvSpPr>
          <p:cNvPr id="10" name="_s2059"/>
          <p:cNvSpPr>
            <a:spLocks noChangeArrowheads="1"/>
          </p:cNvSpPr>
          <p:nvPr/>
        </p:nvSpPr>
        <p:spPr bwMode="auto">
          <a:xfrm>
            <a:off x="5791200" y="3829051"/>
            <a:ext cx="659606" cy="659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bodyPr>
          <a:lstStyle/>
          <a:p>
            <a:pPr algn="ctr" fontAlgn="base">
              <a:spcBef>
                <a:spcPct val="0"/>
              </a:spcBef>
              <a:spcAft>
                <a:spcPct val="0"/>
              </a:spcAft>
            </a:pPr>
            <a:r>
              <a:rPr lang="en-US" altLang="en-US" sz="1200" b="1">
                <a:latin typeface="Arial" panose="020B0604020202020204" pitchFamily="34" charset="0"/>
              </a:rPr>
              <a:t>CONSTRUCTION</a:t>
            </a:r>
          </a:p>
        </p:txBody>
      </p:sp>
      <p:sp>
        <p:nvSpPr>
          <p:cNvPr id="12" name="_s2060"/>
          <p:cNvSpPr>
            <a:spLocks noChangeArrowheads="1"/>
          </p:cNvSpPr>
          <p:nvPr/>
        </p:nvSpPr>
        <p:spPr bwMode="auto">
          <a:xfrm>
            <a:off x="2468166" y="3150394"/>
            <a:ext cx="659606" cy="659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bodyPr>
          <a:lstStyle/>
          <a:p>
            <a:pPr algn="ctr" fontAlgn="base">
              <a:spcBef>
                <a:spcPct val="0"/>
              </a:spcBef>
              <a:spcAft>
                <a:spcPct val="0"/>
              </a:spcAft>
            </a:pPr>
            <a:r>
              <a:rPr lang="en-US" altLang="en-US" sz="1050" b="1" dirty="0">
                <a:latin typeface="Arial" panose="020B0604020202020204" pitchFamily="34" charset="0"/>
              </a:rPr>
              <a:t>PROJECT </a:t>
            </a:r>
          </a:p>
          <a:p>
            <a:pPr algn="ctr" fontAlgn="base">
              <a:spcBef>
                <a:spcPct val="0"/>
              </a:spcBef>
              <a:spcAft>
                <a:spcPct val="0"/>
              </a:spcAft>
            </a:pPr>
            <a:r>
              <a:rPr lang="en-US" altLang="en-US" sz="1050" b="1" dirty="0">
                <a:latin typeface="Arial" panose="020B0604020202020204" pitchFamily="34" charset="0"/>
              </a:rPr>
              <a:t>INITIATION</a:t>
            </a:r>
          </a:p>
        </p:txBody>
      </p:sp>
      <p:sp>
        <p:nvSpPr>
          <p:cNvPr id="13" name="_s2061"/>
          <p:cNvSpPr>
            <a:spLocks noChangeArrowheads="1"/>
          </p:cNvSpPr>
          <p:nvPr/>
        </p:nvSpPr>
        <p:spPr bwMode="auto">
          <a:xfrm>
            <a:off x="4500563" y="4986339"/>
            <a:ext cx="659606" cy="659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bodyPr>
          <a:lstStyle/>
          <a:p>
            <a:pPr algn="ctr" fontAlgn="base">
              <a:spcBef>
                <a:spcPct val="0"/>
              </a:spcBef>
              <a:spcAft>
                <a:spcPct val="0"/>
              </a:spcAft>
            </a:pPr>
            <a:r>
              <a:rPr lang="en-US" altLang="en-US" sz="1050" b="1" dirty="0">
                <a:latin typeface="Arial" panose="020B0604020202020204" pitchFamily="34" charset="0"/>
              </a:rPr>
              <a:t>OPERATIONS </a:t>
            </a:r>
          </a:p>
          <a:p>
            <a:pPr algn="ctr" fontAlgn="base">
              <a:spcBef>
                <a:spcPct val="0"/>
              </a:spcBef>
              <a:spcAft>
                <a:spcPct val="0"/>
              </a:spcAft>
            </a:pPr>
            <a:r>
              <a:rPr lang="en-US" altLang="en-US" sz="1050" b="1" dirty="0">
                <a:latin typeface="Arial" panose="020B0604020202020204" pitchFamily="34" charset="0"/>
              </a:rPr>
              <a:t>AND </a:t>
            </a:r>
          </a:p>
          <a:p>
            <a:pPr algn="ctr" fontAlgn="base">
              <a:spcBef>
                <a:spcPct val="0"/>
              </a:spcBef>
              <a:spcAft>
                <a:spcPct val="0"/>
              </a:spcAft>
            </a:pPr>
            <a:r>
              <a:rPr lang="en-US" altLang="en-US" sz="1050" b="1" dirty="0">
                <a:latin typeface="Arial" panose="020B0604020202020204" pitchFamily="34" charset="0"/>
              </a:rPr>
              <a:t>MAINTENANCE</a:t>
            </a:r>
          </a:p>
        </p:txBody>
      </p:sp>
      <p:sp>
        <p:nvSpPr>
          <p:cNvPr id="14" name="_s2062"/>
          <p:cNvSpPr>
            <a:spLocks noChangeArrowheads="1"/>
          </p:cNvSpPr>
          <p:nvPr/>
        </p:nvSpPr>
        <p:spPr bwMode="auto">
          <a:xfrm>
            <a:off x="3720703" y="2326482"/>
            <a:ext cx="659606" cy="659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bodyPr>
          <a:lstStyle/>
          <a:p>
            <a:pPr algn="ctr" fontAlgn="base">
              <a:spcBef>
                <a:spcPct val="0"/>
              </a:spcBef>
              <a:spcAft>
                <a:spcPct val="0"/>
              </a:spcAft>
            </a:pPr>
            <a:r>
              <a:rPr lang="en-US" altLang="en-US" sz="1200" b="1">
                <a:latin typeface="Arial" panose="020B0604020202020204" pitchFamily="34" charset="0"/>
              </a:rPr>
              <a:t>PLANNING</a:t>
            </a:r>
          </a:p>
        </p:txBody>
      </p:sp>
      <p:sp>
        <p:nvSpPr>
          <p:cNvPr id="2069" name="Text Box 21"/>
          <p:cNvSpPr txBox="1">
            <a:spLocks noChangeArrowheads="1"/>
          </p:cNvSpPr>
          <p:nvPr/>
        </p:nvSpPr>
        <p:spPr bwMode="auto">
          <a:xfrm>
            <a:off x="749047" y="2825872"/>
            <a:ext cx="1485900" cy="923330"/>
          </a:xfrm>
          <a:prstGeom prst="rect">
            <a:avLst/>
          </a:prstGeom>
          <a:solidFill>
            <a:schemeClr val="folHlink"/>
          </a:solidFill>
          <a:ln w="38100">
            <a:noFill/>
            <a:miter lim="800000"/>
            <a:headEnd/>
            <a:tailEnd/>
          </a:ln>
        </p:spPr>
        <p:txBody>
          <a:bodyPr>
            <a:spAutoFit/>
          </a:bodyPr>
          <a:lstStyle/>
          <a:p>
            <a:pPr algn="ctr" eaLnBrk="0" hangingPunct="0">
              <a:spcBef>
                <a:spcPct val="50000"/>
              </a:spcBef>
            </a:pPr>
            <a:r>
              <a:rPr lang="en-US" sz="1350" b="1" dirty="0"/>
              <a:t>PROJECT INITIATED BY LOCAL SPONSOR</a:t>
            </a:r>
          </a:p>
        </p:txBody>
      </p:sp>
      <p:sp>
        <p:nvSpPr>
          <p:cNvPr id="11" name="Slide Number Placeholder 3"/>
          <p:cNvSpPr>
            <a:spLocks noGrp="1"/>
          </p:cNvSpPr>
          <p:nvPr>
            <p:ph type="sldNum" sz="quarter" idx="10"/>
          </p:nvPr>
        </p:nvSpPr>
        <p:spPr>
          <a:xfrm>
            <a:off x="3886200" y="5757862"/>
            <a:ext cx="1600200" cy="357188"/>
          </a:xfrm>
          <a:noFill/>
        </p:spPr>
        <p:txBody>
          <a:bodyPr/>
          <a:lstStyle/>
          <a:p>
            <a:r>
              <a:rPr lang="en-US" dirty="0" smtClean="0">
                <a:latin typeface="Arial" charset="0"/>
              </a:rPr>
              <a:t>	</a:t>
            </a:r>
            <a:fld id="{9D8772AF-4FA5-4E31-B8F9-6C13856F6FC6}" type="slidenum">
              <a:rPr lang="en-US" sz="1050">
                <a:latin typeface="Arial" charset="0"/>
              </a:rPr>
              <a:pPr/>
              <a:t>3</a:t>
            </a:fld>
            <a:endParaRPr lang="en-US" sz="1050" dirty="0">
              <a:latin typeface="Arial" charset="0"/>
            </a:endParaRPr>
          </a:p>
        </p:txBody>
      </p:sp>
      <p:sp>
        <p:nvSpPr>
          <p:cNvPr id="15" name="TextBox 14"/>
          <p:cNvSpPr txBox="1"/>
          <p:nvPr/>
        </p:nvSpPr>
        <p:spPr>
          <a:xfrm>
            <a:off x="1272248" y="2325291"/>
            <a:ext cx="1184940" cy="369332"/>
          </a:xfrm>
          <a:prstGeom prst="rect">
            <a:avLst/>
          </a:prstGeom>
          <a:noFill/>
        </p:spPr>
        <p:txBody>
          <a:bodyPr wrap="none" rtlCol="0">
            <a:spAutoFit/>
          </a:bodyPr>
          <a:lstStyle/>
          <a:p>
            <a:r>
              <a:rPr lang="en-US" sz="900" dirty="0"/>
              <a:t>Study Authorization</a:t>
            </a:r>
          </a:p>
          <a:p>
            <a:r>
              <a:rPr lang="en-US" sz="900" dirty="0"/>
              <a:t>Letter of Intent</a:t>
            </a:r>
          </a:p>
        </p:txBody>
      </p:sp>
      <p:sp>
        <p:nvSpPr>
          <p:cNvPr id="22" name="TextBox 21"/>
          <p:cNvSpPr txBox="1"/>
          <p:nvPr/>
        </p:nvSpPr>
        <p:spPr>
          <a:xfrm>
            <a:off x="4572000" y="1581748"/>
            <a:ext cx="1691489" cy="369332"/>
          </a:xfrm>
          <a:prstGeom prst="rect">
            <a:avLst/>
          </a:prstGeom>
          <a:noFill/>
        </p:spPr>
        <p:txBody>
          <a:bodyPr wrap="none" rtlCol="0">
            <a:spAutoFit/>
          </a:bodyPr>
          <a:lstStyle/>
          <a:p>
            <a:r>
              <a:rPr lang="en-US" sz="900" dirty="0"/>
              <a:t>Feasibility Report Completion</a:t>
            </a:r>
          </a:p>
          <a:p>
            <a:r>
              <a:rPr lang="en-US" sz="900" dirty="0"/>
              <a:t>Chief’s Report</a:t>
            </a:r>
          </a:p>
        </p:txBody>
      </p:sp>
      <p:sp>
        <p:nvSpPr>
          <p:cNvPr id="23" name="TextBox 22"/>
          <p:cNvSpPr txBox="1"/>
          <p:nvPr/>
        </p:nvSpPr>
        <p:spPr>
          <a:xfrm>
            <a:off x="6848523" y="2928354"/>
            <a:ext cx="1537600" cy="230832"/>
          </a:xfrm>
          <a:prstGeom prst="rect">
            <a:avLst/>
          </a:prstGeom>
          <a:noFill/>
        </p:spPr>
        <p:txBody>
          <a:bodyPr wrap="none" rtlCol="0">
            <a:spAutoFit/>
          </a:bodyPr>
          <a:lstStyle/>
          <a:p>
            <a:r>
              <a:rPr lang="en-US" sz="900" dirty="0"/>
              <a:t>Construction Authorization</a:t>
            </a:r>
          </a:p>
        </p:txBody>
      </p:sp>
    </p:spTree>
    <p:extLst>
      <p:ext uri="{BB962C8B-B14F-4D97-AF65-F5344CB8AC3E}">
        <p14:creationId xmlns:p14="http://schemas.microsoft.com/office/powerpoint/2010/main" val="2196671461"/>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6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06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6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0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3" grpId="0" animBg="1"/>
      <p:bldP spid="2064" grpId="0" animBg="1"/>
      <p:bldP spid="2066" grpId="0" animBg="1"/>
      <p:bldP spid="3" grpId="0" animBg="1"/>
      <p:bldP spid="2069" grpId="0" animBg="1"/>
      <p:bldP spid="15" grpId="0"/>
      <p:bldP spid="22" grpId="0"/>
      <p:bldP spid="2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1314450" y="4400551"/>
            <a:ext cx="2286000" cy="1315745"/>
          </a:xfrm>
          <a:prstGeom prst="rect">
            <a:avLst/>
          </a:prstGeom>
          <a:noFill/>
        </p:spPr>
        <p:txBody>
          <a:bodyPr wrap="square" rtlCol="0">
            <a:spAutoFit/>
          </a:bodyPr>
          <a:lstStyle/>
          <a:p>
            <a:r>
              <a:rPr lang="en-US" sz="1350" b="1" dirty="0"/>
              <a:t>DEVELOP	</a:t>
            </a:r>
            <a:endParaRPr lang="en-US" sz="1350" dirty="0"/>
          </a:p>
          <a:p>
            <a:r>
              <a:rPr lang="en-US" sz="750" b="1" u="sng" dirty="0"/>
              <a:t>FEB</a:t>
            </a:r>
            <a:r>
              <a:rPr lang="en-US" sz="750" dirty="0"/>
              <a:t> INITIAL OMB CEILING AND COST ESTIMATE UPDATE</a:t>
            </a:r>
          </a:p>
          <a:p>
            <a:r>
              <a:rPr lang="en-US" sz="750" b="1" u="sng" dirty="0"/>
              <a:t>MAR</a:t>
            </a:r>
            <a:r>
              <a:rPr lang="en-US" sz="750" dirty="0"/>
              <a:t> PROGRAM AND BUDGET  ENGINEER CIRCULAR	</a:t>
            </a:r>
          </a:p>
          <a:p>
            <a:r>
              <a:rPr lang="en-US" sz="750" b="1" u="sng" dirty="0"/>
              <a:t>APR</a:t>
            </a:r>
            <a:r>
              <a:rPr lang="en-US" sz="750" dirty="0"/>
              <a:t> PROGRAM SUBMISSION	</a:t>
            </a:r>
          </a:p>
          <a:p>
            <a:r>
              <a:rPr lang="en-US" sz="750" b="1" u="sng" dirty="0"/>
              <a:t>JUN</a:t>
            </a:r>
            <a:r>
              <a:rPr lang="en-US" sz="750" dirty="0"/>
              <a:t>  OMB CEILING REVISION	</a:t>
            </a:r>
          </a:p>
          <a:p>
            <a:r>
              <a:rPr lang="en-US" sz="750" b="1" u="sng" dirty="0"/>
              <a:t>JUL</a:t>
            </a:r>
            <a:r>
              <a:rPr lang="en-US" sz="750" dirty="0"/>
              <a:t> HEADQUARTERS PROGRAM REVIEW</a:t>
            </a:r>
            <a:r>
              <a:rPr lang="en-US" sz="1350" dirty="0"/>
              <a:t>	</a:t>
            </a:r>
          </a:p>
        </p:txBody>
      </p:sp>
      <p:sp>
        <p:nvSpPr>
          <p:cNvPr id="16" name="TextBox 15"/>
          <p:cNvSpPr txBox="1"/>
          <p:nvPr/>
        </p:nvSpPr>
        <p:spPr>
          <a:xfrm>
            <a:off x="3486150" y="4400551"/>
            <a:ext cx="2286000" cy="1915909"/>
          </a:xfrm>
          <a:prstGeom prst="rect">
            <a:avLst/>
          </a:prstGeom>
          <a:noFill/>
        </p:spPr>
        <p:txBody>
          <a:bodyPr wrap="square" rtlCol="0">
            <a:spAutoFit/>
          </a:bodyPr>
          <a:lstStyle/>
          <a:p>
            <a:r>
              <a:rPr lang="en-US" sz="1350" b="1" dirty="0"/>
              <a:t>DEFEND	</a:t>
            </a:r>
            <a:endParaRPr lang="en-US" sz="1350" dirty="0"/>
          </a:p>
          <a:p>
            <a:r>
              <a:rPr lang="en-US" sz="750" b="1" u="sng" dirty="0"/>
              <a:t>AUG</a:t>
            </a:r>
            <a:r>
              <a:rPr lang="en-US" sz="750" dirty="0"/>
              <a:t>  ASA(CW) REVIEW		</a:t>
            </a:r>
          </a:p>
          <a:p>
            <a:r>
              <a:rPr lang="en-US" sz="750" b="1" u="sng" dirty="0"/>
              <a:t>SEP</a:t>
            </a:r>
            <a:r>
              <a:rPr lang="en-US" sz="750" dirty="0"/>
              <a:t> OMB SUBMISSION AND OMB HEARINGS</a:t>
            </a:r>
          </a:p>
          <a:p>
            <a:r>
              <a:rPr lang="en-US" sz="750" b="1" u="sng" dirty="0"/>
              <a:t>NOV</a:t>
            </a:r>
            <a:r>
              <a:rPr lang="en-US" sz="750" dirty="0"/>
              <a:t> OMB PASSBACK		</a:t>
            </a:r>
          </a:p>
          <a:p>
            <a:r>
              <a:rPr lang="en-US" sz="750" b="1" u="sng" dirty="0"/>
              <a:t>FEB</a:t>
            </a:r>
            <a:r>
              <a:rPr lang="en-US" sz="750" dirty="0"/>
              <a:t> PRESIDENT'S BUDGET		</a:t>
            </a:r>
          </a:p>
          <a:p>
            <a:r>
              <a:rPr lang="en-US" sz="750" b="1" u="sng" dirty="0"/>
              <a:t>MAR</a:t>
            </a:r>
            <a:r>
              <a:rPr lang="en-US" sz="750" dirty="0"/>
              <a:t> ASSISTANT SECRETARY OF THE ARMY (CIVIL WORKS) AND CORPS APPROPRIATIONS HEARINGS		</a:t>
            </a:r>
          </a:p>
          <a:p>
            <a:r>
              <a:rPr lang="en-US" sz="750" b="1" u="sng" dirty="0"/>
              <a:t>JUN</a:t>
            </a:r>
            <a:r>
              <a:rPr lang="en-US" sz="750" dirty="0"/>
              <a:t> HOUSE APPROPRIATIONS BILL	</a:t>
            </a:r>
          </a:p>
          <a:p>
            <a:r>
              <a:rPr lang="en-US" sz="750" b="1" u="sng" dirty="0"/>
              <a:t>JUL</a:t>
            </a:r>
            <a:r>
              <a:rPr lang="en-US" sz="750" dirty="0"/>
              <a:t> SENATE APPROPRIATIONS BILL	</a:t>
            </a:r>
          </a:p>
          <a:p>
            <a:r>
              <a:rPr lang="en-US" sz="750" b="1" u="sng" dirty="0"/>
              <a:t>AUG</a:t>
            </a:r>
            <a:r>
              <a:rPr lang="en-US" sz="750" dirty="0"/>
              <a:t> CONFERENCE	</a:t>
            </a:r>
            <a:endParaRPr lang="en-US" sz="1350" dirty="0"/>
          </a:p>
        </p:txBody>
      </p:sp>
      <p:sp>
        <p:nvSpPr>
          <p:cNvPr id="17" name="TextBox 16"/>
          <p:cNvSpPr txBox="1"/>
          <p:nvPr/>
        </p:nvSpPr>
        <p:spPr>
          <a:xfrm>
            <a:off x="5715000" y="4400550"/>
            <a:ext cx="2286000" cy="1685077"/>
          </a:xfrm>
          <a:prstGeom prst="rect">
            <a:avLst/>
          </a:prstGeom>
          <a:noFill/>
        </p:spPr>
        <p:txBody>
          <a:bodyPr wrap="square" rtlCol="0">
            <a:spAutoFit/>
          </a:bodyPr>
          <a:lstStyle/>
          <a:p>
            <a:r>
              <a:rPr lang="en-US" sz="1350" b="1" dirty="0"/>
              <a:t>EXECUTE	</a:t>
            </a:r>
            <a:endParaRPr lang="en-US" sz="1350" dirty="0"/>
          </a:p>
          <a:p>
            <a:r>
              <a:rPr lang="en-US" sz="750" b="1" u="sng" dirty="0"/>
              <a:t>SEP</a:t>
            </a:r>
            <a:r>
              <a:rPr lang="en-US" sz="750" dirty="0"/>
              <a:t> APPROPRIATIONS ACT		</a:t>
            </a:r>
          </a:p>
          <a:p>
            <a:r>
              <a:rPr lang="en-US" sz="750" b="1" u="sng" dirty="0"/>
              <a:t>OCT</a:t>
            </a:r>
            <a:r>
              <a:rPr lang="en-US" sz="750" dirty="0"/>
              <a:t> APPORTIONMENT, WORK ALLOWANCES, AND IMPLEMENTATION PLANS	</a:t>
            </a:r>
          </a:p>
          <a:p>
            <a:r>
              <a:rPr lang="en-US" sz="750" b="1" u="sng" dirty="0"/>
              <a:t>DEC-JAN</a:t>
            </a:r>
            <a:r>
              <a:rPr lang="en-US" sz="750" dirty="0"/>
              <a:t> SCHEDULES OF OBLIGATIONS AND EXPENDITURES (2101)		</a:t>
            </a:r>
          </a:p>
          <a:p>
            <a:r>
              <a:rPr lang="en-US" sz="750" b="1" u="sng" dirty="0"/>
              <a:t>EOY</a:t>
            </a:r>
            <a:r>
              <a:rPr lang="en-US" sz="750" dirty="0"/>
              <a:t> REVIEW PROGRESS AND REPROGRAM FUNDS AS NEEDED					</a:t>
            </a:r>
            <a:endParaRPr lang="en-US" sz="1350" dirty="0"/>
          </a:p>
        </p:txBody>
      </p:sp>
      <p:sp>
        <p:nvSpPr>
          <p:cNvPr id="7" name="Slide Number Placeholder 6"/>
          <p:cNvSpPr>
            <a:spLocks noGrp="1"/>
          </p:cNvSpPr>
          <p:nvPr>
            <p:ph type="sldNum" sz="quarter" idx="10"/>
          </p:nvPr>
        </p:nvSpPr>
        <p:spPr/>
        <p:txBody>
          <a:bodyPr/>
          <a:lstStyle/>
          <a:p>
            <a:pPr>
              <a:defRPr/>
            </a:pPr>
            <a:fld id="{55B506FE-FCF3-4444-A17F-DC3C38D47B12}" type="slidenum">
              <a:rPr lang="en-US" smtClean="0"/>
              <a:pPr>
                <a:defRPr/>
              </a:pPr>
              <a:t>4</a:t>
            </a:fld>
            <a:endParaRPr lang="en-US" dirty="0"/>
          </a:p>
        </p:txBody>
      </p:sp>
      <p:sp>
        <p:nvSpPr>
          <p:cNvPr id="20" name="Rectangle 2"/>
          <p:cNvSpPr>
            <a:spLocks noGrp="1" noChangeArrowheads="1"/>
          </p:cNvSpPr>
          <p:nvPr>
            <p:ph type="title"/>
          </p:nvPr>
        </p:nvSpPr>
        <p:spPr>
          <a:xfrm>
            <a:off x="945472" y="428536"/>
            <a:ext cx="7253056" cy="400050"/>
          </a:xfrm>
        </p:spPr>
        <p:txBody>
          <a:bodyPr/>
          <a:lstStyle/>
          <a:p>
            <a:pPr algn="ctr" eaLnBrk="1" hangingPunct="1"/>
            <a:r>
              <a:rPr lang="en-US" sz="3200" dirty="0">
                <a:solidFill>
                  <a:schemeClr val="tx1"/>
                </a:solidFill>
              </a:rPr>
              <a:t>Program and Funding Timetable</a:t>
            </a:r>
          </a:p>
        </p:txBody>
      </p:sp>
      <p:graphicFrame>
        <p:nvGraphicFramePr>
          <p:cNvPr id="2" name="Table 1"/>
          <p:cNvGraphicFramePr>
            <a:graphicFrameLocks noGrp="1"/>
          </p:cNvGraphicFramePr>
          <p:nvPr>
            <p:extLst>
              <p:ext uri="{D42A27DB-BD31-4B8C-83A1-F6EECF244321}">
                <p14:modId xmlns:p14="http://schemas.microsoft.com/office/powerpoint/2010/main" val="3719282692"/>
              </p:ext>
            </p:extLst>
          </p:nvPr>
        </p:nvGraphicFramePr>
        <p:xfrm>
          <a:off x="666249" y="1657529"/>
          <a:ext cx="8172450" cy="2628908"/>
        </p:xfrm>
        <a:graphic>
          <a:graphicData uri="http://schemas.openxmlformats.org/drawingml/2006/table">
            <a:tbl>
              <a:tblPr/>
              <a:tblGrid>
                <a:gridCol w="247650"/>
                <a:gridCol w="247650"/>
                <a:gridCol w="247650"/>
                <a:gridCol w="247650"/>
                <a:gridCol w="247650"/>
                <a:gridCol w="247650"/>
                <a:gridCol w="247650"/>
                <a:gridCol w="247650"/>
                <a:gridCol w="247650"/>
                <a:gridCol w="247650"/>
                <a:gridCol w="247650"/>
                <a:gridCol w="247650"/>
                <a:gridCol w="247650"/>
                <a:gridCol w="247650"/>
                <a:gridCol w="247650"/>
                <a:gridCol w="247650"/>
                <a:gridCol w="247650"/>
                <a:gridCol w="247650"/>
                <a:gridCol w="247650"/>
                <a:gridCol w="247650"/>
                <a:gridCol w="247650"/>
                <a:gridCol w="247650"/>
                <a:gridCol w="247650"/>
                <a:gridCol w="247650"/>
                <a:gridCol w="247650"/>
                <a:gridCol w="247650"/>
                <a:gridCol w="247650"/>
                <a:gridCol w="247650"/>
                <a:gridCol w="247650"/>
                <a:gridCol w="247650"/>
                <a:gridCol w="247650"/>
                <a:gridCol w="247650"/>
                <a:gridCol w="247650"/>
              </a:tblGrid>
              <a:tr h="276225">
                <a:tc gridSpan="9">
                  <a:txBody>
                    <a:bodyPr/>
                    <a:lstStyle/>
                    <a:p>
                      <a:pPr algn="ctr" fontAlgn="ctr"/>
                      <a:r>
                        <a:rPr lang="en-US" sz="800" b="1" i="0" u="none" strike="noStrike" dirty="0">
                          <a:solidFill>
                            <a:srgbClr val="000000"/>
                          </a:solidFill>
                          <a:effectLst/>
                          <a:latin typeface="Calibri" panose="020F0502020204030204" pitchFamily="34" charset="0"/>
                        </a:rPr>
                        <a:t>FY19</a:t>
                      </a:r>
                    </a:p>
                  </a:txBody>
                  <a:tcPr marL="4763" marR="4763" marT="4763"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12">
                  <a:txBody>
                    <a:bodyPr/>
                    <a:lstStyle/>
                    <a:p>
                      <a:pPr algn="ctr" fontAlgn="ctr"/>
                      <a:r>
                        <a:rPr lang="en-US" sz="800" b="1" i="0" u="none" strike="noStrike">
                          <a:solidFill>
                            <a:srgbClr val="000000"/>
                          </a:solidFill>
                          <a:effectLst/>
                          <a:latin typeface="Calibri" panose="020F0502020204030204" pitchFamily="34" charset="0"/>
                        </a:rPr>
                        <a:t>FY20</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12">
                  <a:txBody>
                    <a:bodyPr/>
                    <a:lstStyle/>
                    <a:p>
                      <a:pPr algn="ctr" fontAlgn="ctr"/>
                      <a:r>
                        <a:rPr lang="en-US" sz="800" b="1" i="0" u="none" strike="noStrike">
                          <a:solidFill>
                            <a:srgbClr val="000000"/>
                          </a:solidFill>
                          <a:effectLst/>
                          <a:latin typeface="Calibri" panose="020F0502020204030204" pitchFamily="34" charset="0"/>
                        </a:rPr>
                        <a:t>FY21</a:t>
                      </a:r>
                    </a:p>
                  </a:txBody>
                  <a:tcPr marL="4763" marR="4763" marT="4763"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38113">
                <a:tc>
                  <a:txBody>
                    <a:bodyPr/>
                    <a:lstStyle/>
                    <a:p>
                      <a:pPr algn="ctr" fontAlgn="b"/>
                      <a:r>
                        <a:rPr lang="en-US" sz="800" b="1" i="0" u="none" strike="noStrike">
                          <a:solidFill>
                            <a:srgbClr val="000000"/>
                          </a:solidFill>
                          <a:effectLst/>
                          <a:latin typeface="Calibri" panose="020F0502020204030204" pitchFamily="34" charset="0"/>
                        </a:rPr>
                        <a:t>Jan</a:t>
                      </a:r>
                    </a:p>
                  </a:txBody>
                  <a:tcPr marL="4763" marR="4763" marT="4763"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Calibri" panose="020F0502020204030204" pitchFamily="34" charset="0"/>
                        </a:rPr>
                        <a:t>Feb</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Calibri" panose="020F0502020204030204" pitchFamily="34" charset="0"/>
                        </a:rPr>
                        <a:t>Mar</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Calibri" panose="020F0502020204030204" pitchFamily="34" charset="0"/>
                        </a:rPr>
                        <a:t>Apr</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Calibri" panose="020F0502020204030204" pitchFamily="34" charset="0"/>
                        </a:rPr>
                        <a:t>May</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Calibri" panose="020F0502020204030204" pitchFamily="34" charset="0"/>
                        </a:rPr>
                        <a:t>Jun</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Calibri" panose="020F0502020204030204" pitchFamily="34" charset="0"/>
                        </a:rPr>
                        <a:t>Jul</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Calibri" panose="020F0502020204030204" pitchFamily="34" charset="0"/>
                        </a:rPr>
                        <a:t>Aug</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Calibri" panose="020F0502020204030204" pitchFamily="34" charset="0"/>
                        </a:rPr>
                        <a:t>Sep</a:t>
                      </a:r>
                    </a:p>
                  </a:txBody>
                  <a:tcPr marL="4763" marR="4763" marT="476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Calibri" panose="020F0502020204030204" pitchFamily="34" charset="0"/>
                        </a:rPr>
                        <a:t>Oct</a:t>
                      </a:r>
                    </a:p>
                  </a:txBody>
                  <a:tcPr marL="4763" marR="4763" marT="476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Calibri" panose="020F0502020204030204" pitchFamily="34" charset="0"/>
                        </a:rPr>
                        <a:t>Nov</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Calibri" panose="020F0502020204030204" pitchFamily="34" charset="0"/>
                        </a:rPr>
                        <a:t>Dec</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Calibri" panose="020F0502020204030204" pitchFamily="34" charset="0"/>
                        </a:rPr>
                        <a:t>Jan</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Calibri" panose="020F0502020204030204" pitchFamily="34" charset="0"/>
                        </a:rPr>
                        <a:t>Feb</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Calibri" panose="020F0502020204030204" pitchFamily="34" charset="0"/>
                        </a:rPr>
                        <a:t>Mar</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Calibri" panose="020F0502020204030204" pitchFamily="34" charset="0"/>
                        </a:rPr>
                        <a:t>Apr</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Calibri" panose="020F0502020204030204" pitchFamily="34" charset="0"/>
                        </a:rPr>
                        <a:t>May</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Calibri" panose="020F0502020204030204" pitchFamily="34" charset="0"/>
                        </a:rPr>
                        <a:t>Jun</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Calibri" panose="020F0502020204030204" pitchFamily="34" charset="0"/>
                        </a:rPr>
                        <a:t>Jul</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Calibri" panose="020F0502020204030204" pitchFamily="34" charset="0"/>
                        </a:rPr>
                        <a:t>Aug</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Calibri" panose="020F0502020204030204" pitchFamily="34" charset="0"/>
                        </a:rPr>
                        <a:t>Sep</a:t>
                      </a:r>
                    </a:p>
                  </a:txBody>
                  <a:tcPr marL="4763" marR="4763" marT="476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Calibri" panose="020F0502020204030204" pitchFamily="34" charset="0"/>
                        </a:rPr>
                        <a:t>Oct</a:t>
                      </a:r>
                    </a:p>
                  </a:txBody>
                  <a:tcPr marL="4763" marR="4763" marT="476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Calibri" panose="020F0502020204030204" pitchFamily="34" charset="0"/>
                        </a:rPr>
                        <a:t>Nov</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Calibri" panose="020F0502020204030204" pitchFamily="34" charset="0"/>
                        </a:rPr>
                        <a:t>Dec</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Calibri" panose="020F0502020204030204" pitchFamily="34" charset="0"/>
                        </a:rPr>
                        <a:t>Jan</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Calibri" panose="020F0502020204030204" pitchFamily="34" charset="0"/>
                        </a:rPr>
                        <a:t>Feb</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Calibri" panose="020F0502020204030204" pitchFamily="34" charset="0"/>
                        </a:rPr>
                        <a:t>Mar</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Calibri" panose="020F0502020204030204" pitchFamily="34" charset="0"/>
                        </a:rPr>
                        <a:t>Apr</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Calibri" panose="020F0502020204030204" pitchFamily="34" charset="0"/>
                        </a:rPr>
                        <a:t>May</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Calibri" panose="020F0502020204030204" pitchFamily="34" charset="0"/>
                        </a:rPr>
                        <a:t>Jun</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Calibri" panose="020F0502020204030204" pitchFamily="34" charset="0"/>
                        </a:rPr>
                        <a:t>Jul</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Calibri" panose="020F0502020204030204" pitchFamily="34" charset="0"/>
                        </a:rPr>
                        <a:t>Aug</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Calibri" panose="020F0502020204030204" pitchFamily="34" charset="0"/>
                        </a:rPr>
                        <a:t>Sep</a:t>
                      </a:r>
                    </a:p>
                  </a:txBody>
                  <a:tcPr marL="4763" marR="4763" marT="4763"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8113">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8113">
                <a:tc gridSpan="9">
                  <a:txBody>
                    <a:bodyPr/>
                    <a:lstStyle/>
                    <a:p>
                      <a:pPr algn="ctr" fontAlgn="b"/>
                      <a:r>
                        <a:rPr lang="en-US" sz="800" b="1" i="0" u="none" strike="noStrike">
                          <a:solidFill>
                            <a:srgbClr val="000000"/>
                          </a:solidFill>
                          <a:effectLst/>
                          <a:latin typeface="Calibri" panose="020F0502020204030204" pitchFamily="34" charset="0"/>
                        </a:rPr>
                        <a:t>FY19 PROGRAM</a:t>
                      </a:r>
                    </a:p>
                  </a:txBody>
                  <a:tcPr marL="4763" marR="4763" marT="4763"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8113">
                <a:tc gridSpan="9">
                  <a:txBody>
                    <a:bodyPr/>
                    <a:lstStyle/>
                    <a:p>
                      <a:pPr algn="ctr" fontAlgn="b"/>
                      <a:r>
                        <a:rPr lang="en-US" sz="800" b="1" i="0" u="none" strike="noStrike">
                          <a:solidFill>
                            <a:srgbClr val="000000"/>
                          </a:solidFill>
                          <a:effectLst/>
                          <a:latin typeface="Calibri" panose="020F0502020204030204" pitchFamily="34" charset="0"/>
                        </a:rPr>
                        <a:t>EXECUTE</a:t>
                      </a:r>
                    </a:p>
                  </a:txBody>
                  <a:tcPr marL="4763" marR="4763" marT="4763"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8113">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8113">
                <a:tc gridSpan="21">
                  <a:txBody>
                    <a:bodyPr/>
                    <a:lstStyle/>
                    <a:p>
                      <a:pPr algn="ctr" fontAlgn="b"/>
                      <a:r>
                        <a:rPr lang="en-US" sz="800" b="1" i="0" u="none" strike="noStrike">
                          <a:solidFill>
                            <a:srgbClr val="000000"/>
                          </a:solidFill>
                          <a:effectLst/>
                          <a:latin typeface="Calibri" panose="020F0502020204030204" pitchFamily="34" charset="0"/>
                        </a:rPr>
                        <a:t>FY20 PROGRAM</a:t>
                      </a:r>
                    </a:p>
                  </a:txBody>
                  <a:tcPr marL="4763" marR="4763" marT="4763"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8113">
                <a:tc gridSpan="9">
                  <a:txBody>
                    <a:bodyPr/>
                    <a:lstStyle/>
                    <a:p>
                      <a:pPr algn="ctr" fontAlgn="b"/>
                      <a:r>
                        <a:rPr lang="en-US" sz="800" b="1" i="0" u="none" strike="noStrike">
                          <a:solidFill>
                            <a:srgbClr val="000000"/>
                          </a:solidFill>
                          <a:effectLst/>
                          <a:latin typeface="Calibri" panose="020F0502020204030204" pitchFamily="34" charset="0"/>
                        </a:rPr>
                        <a:t>DEFEND</a:t>
                      </a:r>
                    </a:p>
                  </a:txBody>
                  <a:tcPr marL="4763" marR="4763" marT="4763"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FCEF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12">
                  <a:txBody>
                    <a:bodyPr/>
                    <a:lstStyle/>
                    <a:p>
                      <a:pPr algn="ctr" fontAlgn="b"/>
                      <a:r>
                        <a:rPr lang="en-US" sz="800" b="1" i="0" u="none" strike="noStrike">
                          <a:solidFill>
                            <a:srgbClr val="000000"/>
                          </a:solidFill>
                          <a:effectLst/>
                          <a:latin typeface="Calibri" panose="020F0502020204030204" pitchFamily="34" charset="0"/>
                        </a:rPr>
                        <a:t>EXECUTE</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8113">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8113">
                <a:tc gridSpan="33">
                  <a:txBody>
                    <a:bodyPr/>
                    <a:lstStyle/>
                    <a:p>
                      <a:pPr algn="ctr" fontAlgn="b"/>
                      <a:r>
                        <a:rPr lang="en-US" sz="800" b="1" i="0" u="none" strike="noStrike">
                          <a:solidFill>
                            <a:srgbClr val="000000"/>
                          </a:solidFill>
                          <a:effectLst/>
                          <a:latin typeface="Calibri" panose="020F0502020204030204" pitchFamily="34" charset="0"/>
                        </a:rPr>
                        <a:t>FY21 PROGRAM</a:t>
                      </a:r>
                    </a:p>
                  </a:txBody>
                  <a:tcPr marL="4763" marR="4763" marT="4763"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38113">
                <a:tc gridSpan="7">
                  <a:txBody>
                    <a:bodyPr/>
                    <a:lstStyle/>
                    <a:p>
                      <a:pPr algn="ctr" fontAlgn="b"/>
                      <a:r>
                        <a:rPr lang="en-US" sz="800" b="1" i="0" u="none" strike="noStrike">
                          <a:solidFill>
                            <a:srgbClr val="000000"/>
                          </a:solidFill>
                          <a:effectLst/>
                          <a:latin typeface="Calibri" panose="020F0502020204030204" pitchFamily="34" charset="0"/>
                        </a:rPr>
                        <a:t>DEVELOP</a:t>
                      </a:r>
                    </a:p>
                  </a:txBody>
                  <a:tcPr marL="4763" marR="4763" marT="4763"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14">
                  <a:txBody>
                    <a:bodyPr/>
                    <a:lstStyle/>
                    <a:p>
                      <a:pPr algn="ctr" fontAlgn="b"/>
                      <a:r>
                        <a:rPr lang="en-US" sz="800" b="1" i="0" u="none" strike="noStrike">
                          <a:solidFill>
                            <a:srgbClr val="000000"/>
                          </a:solidFill>
                          <a:effectLst/>
                          <a:latin typeface="Calibri" panose="020F0502020204030204" pitchFamily="34" charset="0"/>
                        </a:rPr>
                        <a:t>DEFEND</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FCEF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12">
                  <a:txBody>
                    <a:bodyPr/>
                    <a:lstStyle/>
                    <a:p>
                      <a:pPr algn="ctr" fontAlgn="b"/>
                      <a:r>
                        <a:rPr lang="en-US" sz="800" b="1" i="0" u="none" strike="noStrike">
                          <a:solidFill>
                            <a:srgbClr val="000000"/>
                          </a:solidFill>
                          <a:effectLst/>
                          <a:latin typeface="Calibri" panose="020F0502020204030204" pitchFamily="34" charset="0"/>
                        </a:rPr>
                        <a:t>EXECUTE</a:t>
                      </a:r>
                    </a:p>
                  </a:txBody>
                  <a:tcPr marL="4763" marR="4763" marT="4763"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38113">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8113">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1">
                  <a:txBody>
                    <a:bodyPr/>
                    <a:lstStyle/>
                    <a:p>
                      <a:pPr algn="ctr" fontAlgn="b"/>
                      <a:r>
                        <a:rPr lang="en-US" sz="800" b="1" i="0" u="none" strike="noStrike">
                          <a:solidFill>
                            <a:srgbClr val="000000"/>
                          </a:solidFill>
                          <a:effectLst/>
                          <a:latin typeface="Calibri" panose="020F0502020204030204" pitchFamily="34" charset="0"/>
                        </a:rPr>
                        <a:t>FY22 PROGRAM</a:t>
                      </a:r>
                    </a:p>
                  </a:txBody>
                  <a:tcPr marL="4763" marR="4763" marT="4763"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38113">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7">
                  <a:txBody>
                    <a:bodyPr/>
                    <a:lstStyle/>
                    <a:p>
                      <a:pPr algn="ctr" fontAlgn="b"/>
                      <a:r>
                        <a:rPr lang="en-US" sz="800" b="1" i="0" u="none" strike="noStrike">
                          <a:solidFill>
                            <a:srgbClr val="000000"/>
                          </a:solidFill>
                          <a:effectLst/>
                          <a:latin typeface="Calibri" panose="020F0502020204030204" pitchFamily="34" charset="0"/>
                        </a:rPr>
                        <a:t>DEVELOP</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14">
                  <a:txBody>
                    <a:bodyPr/>
                    <a:lstStyle/>
                    <a:p>
                      <a:pPr algn="ctr" fontAlgn="b"/>
                      <a:r>
                        <a:rPr lang="en-US" sz="800" b="1" i="0" u="none" strike="noStrike">
                          <a:solidFill>
                            <a:srgbClr val="000000"/>
                          </a:solidFill>
                          <a:effectLst/>
                          <a:latin typeface="Calibri" panose="020F0502020204030204" pitchFamily="34" charset="0"/>
                        </a:rPr>
                        <a:t>DEFEND</a:t>
                      </a:r>
                    </a:p>
                  </a:txBody>
                  <a:tcPr marL="4763" marR="4763" marT="4763"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FCEF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38113">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8113">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9">
                  <a:txBody>
                    <a:bodyPr/>
                    <a:lstStyle/>
                    <a:p>
                      <a:pPr algn="ctr" fontAlgn="b"/>
                      <a:r>
                        <a:rPr lang="en-US" sz="800" b="1" i="0" u="none" strike="noStrike">
                          <a:solidFill>
                            <a:srgbClr val="000000"/>
                          </a:solidFill>
                          <a:effectLst/>
                          <a:latin typeface="Calibri" panose="020F0502020204030204" pitchFamily="34" charset="0"/>
                        </a:rPr>
                        <a:t>FY23 PROGRAM</a:t>
                      </a:r>
                    </a:p>
                  </a:txBody>
                  <a:tcPr marL="4763" marR="4763" marT="4763"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38113">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7">
                  <a:txBody>
                    <a:bodyPr/>
                    <a:lstStyle/>
                    <a:p>
                      <a:pPr algn="ctr" fontAlgn="b"/>
                      <a:r>
                        <a:rPr lang="en-US" sz="800" b="1" i="0" u="none" strike="noStrike">
                          <a:solidFill>
                            <a:srgbClr val="000000"/>
                          </a:solidFill>
                          <a:effectLst/>
                          <a:latin typeface="Calibri" panose="020F0502020204030204" pitchFamily="34" charset="0"/>
                        </a:rPr>
                        <a:t>DEVELOP</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ctr" fontAlgn="b"/>
                      <a:r>
                        <a:rPr lang="en-US" sz="800" b="1" i="0" u="none" strike="noStrike">
                          <a:solidFill>
                            <a:srgbClr val="000000"/>
                          </a:solidFill>
                          <a:effectLst/>
                          <a:latin typeface="Calibri" panose="020F0502020204030204" pitchFamily="34" charset="0"/>
                        </a:rPr>
                        <a:t>DEFEND</a:t>
                      </a:r>
                    </a:p>
                  </a:txBody>
                  <a:tcPr marL="4763" marR="4763" marT="4763"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FCEF2"/>
                    </a:solidFill>
                  </a:tcPr>
                </a:tc>
                <a:tc hMerge="1">
                  <a:txBody>
                    <a:bodyPr/>
                    <a:lstStyle/>
                    <a:p>
                      <a:endParaRPr lang="en-US"/>
                    </a:p>
                  </a:txBody>
                  <a:tcPr/>
                </a:tc>
              </a:tr>
              <a:tr h="142875">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5879877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4229100" y="4857751"/>
          <a:ext cx="634604" cy="959644"/>
        </p:xfrm>
        <a:graphic>
          <a:graphicData uri="http://schemas.openxmlformats.org/presentationml/2006/ole">
            <mc:AlternateContent xmlns:mc="http://schemas.openxmlformats.org/markup-compatibility/2006">
              <mc:Choice xmlns:v="urn:schemas-microsoft-com:vml" Requires="v">
                <p:oleObj spid="_x0000_s1710" name="Clip" r:id="rId4" imgW="2095200" imgH="3168360" progId="MS_ClipArt_Gallery.2">
                  <p:embed/>
                </p:oleObj>
              </mc:Choice>
              <mc:Fallback>
                <p:oleObj name="Clip" r:id="rId4" imgW="2095200" imgH="31683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29100" y="4857751"/>
                        <a:ext cx="634604" cy="959644"/>
                      </a:xfrm>
                      <a:prstGeom prst="rect">
                        <a:avLst/>
                      </a:prstGeom>
                      <a:noFill/>
                      <a:ln>
                        <a:noFill/>
                      </a:ln>
                      <a:effectLst>
                        <a:outerShdw dist="141990" dir="4781709" algn="ctr" rotWithShape="0">
                          <a:srgbClr val="91919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27" name="Object 3"/>
          <p:cNvGraphicFramePr>
            <a:graphicFrameLocks noChangeAspect="1"/>
          </p:cNvGraphicFramePr>
          <p:nvPr/>
        </p:nvGraphicFramePr>
        <p:xfrm>
          <a:off x="2800350" y="5226845"/>
          <a:ext cx="914400" cy="373856"/>
        </p:xfrm>
        <a:graphic>
          <a:graphicData uri="http://schemas.openxmlformats.org/presentationml/2006/ole">
            <mc:AlternateContent xmlns:mc="http://schemas.openxmlformats.org/markup-compatibility/2006">
              <mc:Choice xmlns:v="urn:schemas-microsoft-com:vml" Requires="v">
                <p:oleObj spid="_x0000_s1711" name="Clip" r:id="rId6" imgW="1486440" imgH="608040" progId="MS_ClipArt_Gallery.2">
                  <p:embed/>
                </p:oleObj>
              </mc:Choice>
              <mc:Fallback>
                <p:oleObj name="Clip" r:id="rId6" imgW="1486440" imgH="608040" progId="MS_ClipArt_Gallery.2">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00350" y="5226845"/>
                        <a:ext cx="914400" cy="3738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28" name="Object 4"/>
          <p:cNvGraphicFramePr>
            <a:graphicFrameLocks noChangeAspect="1"/>
          </p:cNvGraphicFramePr>
          <p:nvPr/>
        </p:nvGraphicFramePr>
        <p:xfrm>
          <a:off x="1300163" y="3543300"/>
          <a:ext cx="1257300" cy="628650"/>
        </p:xfrm>
        <a:graphic>
          <a:graphicData uri="http://schemas.openxmlformats.org/presentationml/2006/ole">
            <mc:AlternateContent xmlns:mc="http://schemas.openxmlformats.org/markup-compatibility/2006">
              <mc:Choice xmlns:v="urn:schemas-microsoft-com:vml" Requires="v">
                <p:oleObj spid="_x0000_s1712" name="Clip" r:id="rId8" imgW="5600160" imgH="3588840" progId="MS_ClipArt_Gallery.2">
                  <p:embed/>
                </p:oleObj>
              </mc:Choice>
              <mc:Fallback>
                <p:oleObj name="Clip" r:id="rId8" imgW="5600160" imgH="3588840" progId="MS_ClipArt_Gallery.2">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00163" y="3543300"/>
                        <a:ext cx="12573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1036" name="Picture 5"/>
          <p:cNvPicPr>
            <a:picLocks noChangeArrowheads="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2743200" y="3136106"/>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aphicFrame>
        <p:nvGraphicFramePr>
          <p:cNvPr id="1029" name="Object 6"/>
          <p:cNvGraphicFramePr>
            <a:graphicFrameLocks noChangeAspect="1"/>
          </p:cNvGraphicFramePr>
          <p:nvPr/>
        </p:nvGraphicFramePr>
        <p:xfrm>
          <a:off x="4057650" y="1264445"/>
          <a:ext cx="1414463" cy="907256"/>
        </p:xfrm>
        <a:graphic>
          <a:graphicData uri="http://schemas.openxmlformats.org/presentationml/2006/ole">
            <mc:AlternateContent xmlns:mc="http://schemas.openxmlformats.org/markup-compatibility/2006">
              <mc:Choice xmlns:v="urn:schemas-microsoft-com:vml" Requires="v">
                <p:oleObj spid="_x0000_s1713" name="Clip" r:id="rId11" imgW="5600160" imgH="3588840" progId="MS_ClipArt_Gallery.2">
                  <p:embed/>
                </p:oleObj>
              </mc:Choice>
              <mc:Fallback>
                <p:oleObj name="Clip" r:id="rId11" imgW="5600160" imgH="3588840" progId="MS_ClipArt_Gallery.2">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57650" y="1264445"/>
                        <a:ext cx="1414463" cy="9072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30" name="Object 7"/>
          <p:cNvGraphicFramePr>
            <a:graphicFrameLocks noChangeAspect="1"/>
          </p:cNvGraphicFramePr>
          <p:nvPr/>
        </p:nvGraphicFramePr>
        <p:xfrm>
          <a:off x="2628900" y="1754982"/>
          <a:ext cx="971550" cy="588169"/>
        </p:xfrm>
        <a:graphic>
          <a:graphicData uri="http://schemas.openxmlformats.org/presentationml/2006/ole">
            <mc:AlternateContent xmlns:mc="http://schemas.openxmlformats.org/markup-compatibility/2006">
              <mc:Choice xmlns:v="urn:schemas-microsoft-com:vml" Requires="v">
                <p:oleObj spid="_x0000_s1714" name="Clip" r:id="rId12" imgW="5073120" imgH="3071520" progId="MS_ClipArt_Gallery.2">
                  <p:embed/>
                </p:oleObj>
              </mc:Choice>
              <mc:Fallback>
                <p:oleObj name="Clip" r:id="rId12" imgW="5073120" imgH="3071520" progId="MS_ClipArt_Gallery.2">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628900" y="1754982"/>
                        <a:ext cx="971550" cy="5881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37" name="AutoShape 8"/>
          <p:cNvSpPr>
            <a:spLocks noChangeArrowheads="1"/>
          </p:cNvSpPr>
          <p:nvPr/>
        </p:nvSpPr>
        <p:spPr bwMode="auto">
          <a:xfrm>
            <a:off x="3771900" y="1543050"/>
            <a:ext cx="400050" cy="228600"/>
          </a:xfrm>
          <a:prstGeom prst="rightArrow">
            <a:avLst>
              <a:gd name="adj1" fmla="val 50000"/>
              <a:gd name="adj2" fmla="val 43750"/>
            </a:avLst>
          </a:prstGeom>
          <a:solidFill>
            <a:schemeClr val="tx2"/>
          </a:solidFill>
          <a:ln w="12700">
            <a:solidFill>
              <a:schemeClr val="bg2"/>
            </a:solidFill>
            <a:miter lim="800000"/>
            <a:headEnd/>
            <a:tailEnd/>
          </a:ln>
        </p:spPr>
        <p:txBody>
          <a:bodyPr wrap="none" anchor="ctr"/>
          <a:lstStyle>
            <a:lvl1pPr>
              <a:defRPr>
                <a:solidFill>
                  <a:schemeClr val="tx1"/>
                </a:solidFill>
                <a:latin typeface="Batang" pitchFamily="18" charset="-127"/>
              </a:defRPr>
            </a:lvl1pPr>
            <a:lvl2pPr marL="742950" indent="-285750">
              <a:defRPr>
                <a:solidFill>
                  <a:schemeClr val="tx1"/>
                </a:solidFill>
                <a:latin typeface="Batang" pitchFamily="18" charset="-127"/>
              </a:defRPr>
            </a:lvl2pPr>
            <a:lvl3pPr marL="1143000" indent="-228600">
              <a:defRPr>
                <a:solidFill>
                  <a:schemeClr val="tx1"/>
                </a:solidFill>
                <a:latin typeface="Batang" pitchFamily="18" charset="-127"/>
              </a:defRPr>
            </a:lvl3pPr>
            <a:lvl4pPr marL="1600200" indent="-228600">
              <a:defRPr>
                <a:solidFill>
                  <a:schemeClr val="tx1"/>
                </a:solidFill>
                <a:latin typeface="Batang" pitchFamily="18" charset="-127"/>
              </a:defRPr>
            </a:lvl4pPr>
            <a:lvl5pPr marL="2057400" indent="-228600">
              <a:defRPr>
                <a:solidFill>
                  <a:schemeClr val="tx1"/>
                </a:solidFill>
                <a:latin typeface="Batang" pitchFamily="18" charset="-127"/>
              </a:defRPr>
            </a:lvl5pPr>
            <a:lvl6pPr marL="2514600" indent="-228600" eaLnBrk="0" fontAlgn="base" hangingPunct="0">
              <a:spcBef>
                <a:spcPct val="0"/>
              </a:spcBef>
              <a:spcAft>
                <a:spcPct val="0"/>
              </a:spcAft>
              <a:defRPr>
                <a:solidFill>
                  <a:schemeClr val="tx1"/>
                </a:solidFill>
                <a:latin typeface="Batang" pitchFamily="18" charset="-127"/>
              </a:defRPr>
            </a:lvl6pPr>
            <a:lvl7pPr marL="2971800" indent="-228600" eaLnBrk="0" fontAlgn="base" hangingPunct="0">
              <a:spcBef>
                <a:spcPct val="0"/>
              </a:spcBef>
              <a:spcAft>
                <a:spcPct val="0"/>
              </a:spcAft>
              <a:defRPr>
                <a:solidFill>
                  <a:schemeClr val="tx1"/>
                </a:solidFill>
                <a:latin typeface="Batang" pitchFamily="18" charset="-127"/>
              </a:defRPr>
            </a:lvl7pPr>
            <a:lvl8pPr marL="3429000" indent="-228600" eaLnBrk="0" fontAlgn="base" hangingPunct="0">
              <a:spcBef>
                <a:spcPct val="0"/>
              </a:spcBef>
              <a:spcAft>
                <a:spcPct val="0"/>
              </a:spcAft>
              <a:defRPr>
                <a:solidFill>
                  <a:schemeClr val="tx1"/>
                </a:solidFill>
                <a:latin typeface="Batang" pitchFamily="18" charset="-127"/>
              </a:defRPr>
            </a:lvl8pPr>
            <a:lvl9pPr marL="3886200" indent="-228600" eaLnBrk="0" fontAlgn="base" hangingPunct="0">
              <a:spcBef>
                <a:spcPct val="0"/>
              </a:spcBef>
              <a:spcAft>
                <a:spcPct val="0"/>
              </a:spcAft>
              <a:defRPr>
                <a:solidFill>
                  <a:schemeClr val="tx1"/>
                </a:solidFill>
                <a:latin typeface="Batang" pitchFamily="18" charset="-127"/>
              </a:defRPr>
            </a:lvl9pPr>
          </a:lstStyle>
          <a:p>
            <a:endParaRPr lang="en-US" altLang="en-US" sz="1350"/>
          </a:p>
        </p:txBody>
      </p:sp>
      <p:sp>
        <p:nvSpPr>
          <p:cNvPr id="1038" name="AutoShape 9"/>
          <p:cNvSpPr>
            <a:spLocks noChangeArrowheads="1"/>
          </p:cNvSpPr>
          <p:nvPr/>
        </p:nvSpPr>
        <p:spPr bwMode="auto">
          <a:xfrm rot="12665311">
            <a:off x="5431633" y="1639491"/>
            <a:ext cx="392906" cy="285750"/>
          </a:xfrm>
          <a:prstGeom prst="leftArrow">
            <a:avLst>
              <a:gd name="adj1" fmla="val 50000"/>
              <a:gd name="adj2" fmla="val 34375"/>
            </a:avLst>
          </a:prstGeom>
          <a:solidFill>
            <a:schemeClr val="tx2"/>
          </a:solidFill>
          <a:ln w="12700">
            <a:solidFill>
              <a:schemeClr val="bg2"/>
            </a:solidFill>
            <a:miter lim="800000"/>
            <a:headEnd/>
            <a:tailEnd/>
          </a:ln>
        </p:spPr>
        <p:txBody>
          <a:bodyPr wrap="none" anchor="ctr"/>
          <a:lstStyle>
            <a:lvl1pPr>
              <a:defRPr>
                <a:solidFill>
                  <a:schemeClr val="tx1"/>
                </a:solidFill>
                <a:latin typeface="Batang" pitchFamily="18" charset="-127"/>
              </a:defRPr>
            </a:lvl1pPr>
            <a:lvl2pPr marL="742950" indent="-285750">
              <a:defRPr>
                <a:solidFill>
                  <a:schemeClr val="tx1"/>
                </a:solidFill>
                <a:latin typeface="Batang" pitchFamily="18" charset="-127"/>
              </a:defRPr>
            </a:lvl2pPr>
            <a:lvl3pPr marL="1143000" indent="-228600">
              <a:defRPr>
                <a:solidFill>
                  <a:schemeClr val="tx1"/>
                </a:solidFill>
                <a:latin typeface="Batang" pitchFamily="18" charset="-127"/>
              </a:defRPr>
            </a:lvl3pPr>
            <a:lvl4pPr marL="1600200" indent="-228600">
              <a:defRPr>
                <a:solidFill>
                  <a:schemeClr val="tx1"/>
                </a:solidFill>
                <a:latin typeface="Batang" pitchFamily="18" charset="-127"/>
              </a:defRPr>
            </a:lvl4pPr>
            <a:lvl5pPr marL="2057400" indent="-228600">
              <a:defRPr>
                <a:solidFill>
                  <a:schemeClr val="tx1"/>
                </a:solidFill>
                <a:latin typeface="Batang" pitchFamily="18" charset="-127"/>
              </a:defRPr>
            </a:lvl5pPr>
            <a:lvl6pPr marL="2514600" indent="-228600" eaLnBrk="0" fontAlgn="base" hangingPunct="0">
              <a:spcBef>
                <a:spcPct val="0"/>
              </a:spcBef>
              <a:spcAft>
                <a:spcPct val="0"/>
              </a:spcAft>
              <a:defRPr>
                <a:solidFill>
                  <a:schemeClr val="tx1"/>
                </a:solidFill>
                <a:latin typeface="Batang" pitchFamily="18" charset="-127"/>
              </a:defRPr>
            </a:lvl6pPr>
            <a:lvl7pPr marL="2971800" indent="-228600" eaLnBrk="0" fontAlgn="base" hangingPunct="0">
              <a:spcBef>
                <a:spcPct val="0"/>
              </a:spcBef>
              <a:spcAft>
                <a:spcPct val="0"/>
              </a:spcAft>
              <a:defRPr>
                <a:solidFill>
                  <a:schemeClr val="tx1"/>
                </a:solidFill>
                <a:latin typeface="Batang" pitchFamily="18" charset="-127"/>
              </a:defRPr>
            </a:lvl7pPr>
            <a:lvl8pPr marL="3429000" indent="-228600" eaLnBrk="0" fontAlgn="base" hangingPunct="0">
              <a:spcBef>
                <a:spcPct val="0"/>
              </a:spcBef>
              <a:spcAft>
                <a:spcPct val="0"/>
              </a:spcAft>
              <a:defRPr>
                <a:solidFill>
                  <a:schemeClr val="tx1"/>
                </a:solidFill>
                <a:latin typeface="Batang" pitchFamily="18" charset="-127"/>
              </a:defRPr>
            </a:lvl8pPr>
            <a:lvl9pPr marL="3886200" indent="-228600" eaLnBrk="0" fontAlgn="base" hangingPunct="0">
              <a:spcBef>
                <a:spcPct val="0"/>
              </a:spcBef>
              <a:spcAft>
                <a:spcPct val="0"/>
              </a:spcAft>
              <a:defRPr>
                <a:solidFill>
                  <a:schemeClr val="tx1"/>
                </a:solidFill>
                <a:latin typeface="Batang" pitchFamily="18" charset="-127"/>
              </a:defRPr>
            </a:lvl9pPr>
          </a:lstStyle>
          <a:p>
            <a:endParaRPr lang="en-US" altLang="en-US" sz="1350"/>
          </a:p>
        </p:txBody>
      </p:sp>
      <p:graphicFrame>
        <p:nvGraphicFramePr>
          <p:cNvPr id="1031" name="Object 10"/>
          <p:cNvGraphicFramePr>
            <a:graphicFrameLocks noChangeAspect="1"/>
          </p:cNvGraphicFramePr>
          <p:nvPr/>
        </p:nvGraphicFramePr>
        <p:xfrm>
          <a:off x="6457951" y="2736056"/>
          <a:ext cx="1269206" cy="629841"/>
        </p:xfrm>
        <a:graphic>
          <a:graphicData uri="http://schemas.openxmlformats.org/presentationml/2006/ole">
            <mc:AlternateContent xmlns:mc="http://schemas.openxmlformats.org/markup-compatibility/2006">
              <mc:Choice xmlns:v="urn:schemas-microsoft-com:vml" Requires="v">
                <p:oleObj spid="_x0000_s1715" name="Clip" r:id="rId14" imgW="5821200" imgH="2887200" progId="MS_ClipArt_Gallery.2">
                  <p:embed/>
                </p:oleObj>
              </mc:Choice>
              <mc:Fallback>
                <p:oleObj name="Clip" r:id="rId14" imgW="5821200" imgH="2887200" progId="MS_ClipArt_Gallery.2">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457951" y="2736056"/>
                        <a:ext cx="1269206" cy="6298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32" name="Object 11"/>
          <p:cNvGraphicFramePr>
            <a:graphicFrameLocks noChangeAspect="1"/>
          </p:cNvGraphicFramePr>
          <p:nvPr/>
        </p:nvGraphicFramePr>
        <p:xfrm>
          <a:off x="5493544" y="4972050"/>
          <a:ext cx="558404" cy="571500"/>
        </p:xfrm>
        <a:graphic>
          <a:graphicData uri="http://schemas.openxmlformats.org/presentationml/2006/ole">
            <mc:AlternateContent xmlns:mc="http://schemas.openxmlformats.org/markup-compatibility/2006">
              <mc:Choice xmlns:v="urn:schemas-microsoft-com:vml" Requires="v">
                <p:oleObj spid="_x0000_s1716" name="Clip" r:id="rId16" imgW="630000" imgH="643680" progId="MS_ClipArt_Gallery.2">
                  <p:embed/>
                </p:oleObj>
              </mc:Choice>
              <mc:Fallback>
                <p:oleObj name="Clip" r:id="rId16" imgW="630000" imgH="643680" progId="MS_ClipArt_Gallery.2">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493544" y="4972050"/>
                        <a:ext cx="558404"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33" name="Object 12"/>
          <p:cNvGraphicFramePr>
            <a:graphicFrameLocks noChangeAspect="1"/>
          </p:cNvGraphicFramePr>
          <p:nvPr/>
        </p:nvGraphicFramePr>
        <p:xfrm>
          <a:off x="6436520" y="4614862"/>
          <a:ext cx="1203722" cy="519113"/>
        </p:xfrm>
        <a:graphic>
          <a:graphicData uri="http://schemas.openxmlformats.org/presentationml/2006/ole">
            <mc:AlternateContent xmlns:mc="http://schemas.openxmlformats.org/markup-compatibility/2006">
              <mc:Choice xmlns:v="urn:schemas-microsoft-com:vml" Requires="v">
                <p:oleObj spid="_x0000_s1717" name="Clip" r:id="rId18" imgW="5189040" imgH="2233080" progId="MS_ClipArt_Gallery.2">
                  <p:embed/>
                </p:oleObj>
              </mc:Choice>
              <mc:Fallback>
                <p:oleObj name="Clip" r:id="rId18" imgW="5189040" imgH="2233080" progId="MS_ClipArt_Gallery.2">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436520" y="4614862"/>
                        <a:ext cx="1203722"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39" name="AutoShape 13"/>
          <p:cNvSpPr>
            <a:spLocks noChangeArrowheads="1"/>
          </p:cNvSpPr>
          <p:nvPr/>
        </p:nvSpPr>
        <p:spPr bwMode="auto">
          <a:xfrm>
            <a:off x="7500938" y="3529013"/>
            <a:ext cx="342900" cy="1143000"/>
          </a:xfrm>
          <a:prstGeom prst="curvedLeftArrow">
            <a:avLst>
              <a:gd name="adj1" fmla="val 66667"/>
              <a:gd name="adj2" fmla="val 133333"/>
              <a:gd name="adj3" fmla="val 33333"/>
            </a:avLst>
          </a:prstGeom>
          <a:solidFill>
            <a:schemeClr val="tx2"/>
          </a:solidFill>
          <a:ln w="12700">
            <a:solidFill>
              <a:schemeClr val="bg2"/>
            </a:solidFill>
            <a:miter lim="800000"/>
            <a:headEnd/>
            <a:tailEnd/>
          </a:ln>
        </p:spPr>
        <p:txBody>
          <a:bodyPr wrap="none" anchor="ctr"/>
          <a:lstStyle>
            <a:lvl1pPr>
              <a:defRPr>
                <a:solidFill>
                  <a:schemeClr val="tx1"/>
                </a:solidFill>
                <a:latin typeface="Batang" pitchFamily="18" charset="-127"/>
              </a:defRPr>
            </a:lvl1pPr>
            <a:lvl2pPr marL="742950" indent="-285750">
              <a:defRPr>
                <a:solidFill>
                  <a:schemeClr val="tx1"/>
                </a:solidFill>
                <a:latin typeface="Batang" pitchFamily="18" charset="-127"/>
              </a:defRPr>
            </a:lvl2pPr>
            <a:lvl3pPr marL="1143000" indent="-228600">
              <a:defRPr>
                <a:solidFill>
                  <a:schemeClr val="tx1"/>
                </a:solidFill>
                <a:latin typeface="Batang" pitchFamily="18" charset="-127"/>
              </a:defRPr>
            </a:lvl3pPr>
            <a:lvl4pPr marL="1600200" indent="-228600">
              <a:defRPr>
                <a:solidFill>
                  <a:schemeClr val="tx1"/>
                </a:solidFill>
                <a:latin typeface="Batang" pitchFamily="18" charset="-127"/>
              </a:defRPr>
            </a:lvl4pPr>
            <a:lvl5pPr marL="2057400" indent="-228600">
              <a:defRPr>
                <a:solidFill>
                  <a:schemeClr val="tx1"/>
                </a:solidFill>
                <a:latin typeface="Batang" pitchFamily="18" charset="-127"/>
              </a:defRPr>
            </a:lvl5pPr>
            <a:lvl6pPr marL="2514600" indent="-228600" eaLnBrk="0" fontAlgn="base" hangingPunct="0">
              <a:spcBef>
                <a:spcPct val="0"/>
              </a:spcBef>
              <a:spcAft>
                <a:spcPct val="0"/>
              </a:spcAft>
              <a:defRPr>
                <a:solidFill>
                  <a:schemeClr val="tx1"/>
                </a:solidFill>
                <a:latin typeface="Batang" pitchFamily="18" charset="-127"/>
              </a:defRPr>
            </a:lvl6pPr>
            <a:lvl7pPr marL="2971800" indent="-228600" eaLnBrk="0" fontAlgn="base" hangingPunct="0">
              <a:spcBef>
                <a:spcPct val="0"/>
              </a:spcBef>
              <a:spcAft>
                <a:spcPct val="0"/>
              </a:spcAft>
              <a:defRPr>
                <a:solidFill>
                  <a:schemeClr val="tx1"/>
                </a:solidFill>
                <a:latin typeface="Batang" pitchFamily="18" charset="-127"/>
              </a:defRPr>
            </a:lvl7pPr>
            <a:lvl8pPr marL="3429000" indent="-228600" eaLnBrk="0" fontAlgn="base" hangingPunct="0">
              <a:spcBef>
                <a:spcPct val="0"/>
              </a:spcBef>
              <a:spcAft>
                <a:spcPct val="0"/>
              </a:spcAft>
              <a:defRPr>
                <a:solidFill>
                  <a:schemeClr val="tx1"/>
                </a:solidFill>
                <a:latin typeface="Batang" pitchFamily="18" charset="-127"/>
              </a:defRPr>
            </a:lvl8pPr>
            <a:lvl9pPr marL="3886200" indent="-228600" eaLnBrk="0" fontAlgn="base" hangingPunct="0">
              <a:spcBef>
                <a:spcPct val="0"/>
              </a:spcBef>
              <a:spcAft>
                <a:spcPct val="0"/>
              </a:spcAft>
              <a:defRPr>
                <a:solidFill>
                  <a:schemeClr val="tx1"/>
                </a:solidFill>
                <a:latin typeface="Batang" pitchFamily="18" charset="-127"/>
              </a:defRPr>
            </a:lvl9pPr>
          </a:lstStyle>
          <a:p>
            <a:endParaRPr lang="en-US" altLang="en-US" sz="1350"/>
          </a:p>
        </p:txBody>
      </p:sp>
      <p:sp>
        <p:nvSpPr>
          <p:cNvPr id="614414" name="AutoShape 14"/>
          <p:cNvSpPr>
            <a:spLocks noChangeArrowheads="1"/>
          </p:cNvSpPr>
          <p:nvPr/>
        </p:nvSpPr>
        <p:spPr bwMode="auto">
          <a:xfrm rot="19622161">
            <a:off x="6043613" y="4986338"/>
            <a:ext cx="457200" cy="285750"/>
          </a:xfrm>
          <a:prstGeom prst="leftArrow">
            <a:avLst>
              <a:gd name="adj1" fmla="val 50000"/>
              <a:gd name="adj2" fmla="val 40000"/>
            </a:avLst>
          </a:prstGeom>
          <a:solidFill>
            <a:schemeClr val="tx2"/>
          </a:solidFill>
          <a:ln w="12700">
            <a:solidFill>
              <a:schemeClr val="bg2"/>
            </a:solidFill>
            <a:miter lim="800000"/>
            <a:headEnd/>
            <a:tailEnd/>
          </a:ln>
          <a:effectLst>
            <a:outerShdw dist="68392" dir="4091915" algn="ctr" rotWithShape="0">
              <a:schemeClr val="bg2"/>
            </a:outerShdw>
          </a:effectLst>
        </p:spPr>
        <p:txBody>
          <a:bodyPr wrap="none" anchor="ctr"/>
          <a:lstStyle/>
          <a:p>
            <a:pPr>
              <a:defRPr/>
            </a:pPr>
            <a:endParaRPr lang="en-US" sz="1350"/>
          </a:p>
        </p:txBody>
      </p:sp>
      <p:sp>
        <p:nvSpPr>
          <p:cNvPr id="1041" name="AutoShape 15"/>
          <p:cNvSpPr>
            <a:spLocks noChangeArrowheads="1"/>
          </p:cNvSpPr>
          <p:nvPr/>
        </p:nvSpPr>
        <p:spPr bwMode="auto">
          <a:xfrm>
            <a:off x="4807744" y="5264944"/>
            <a:ext cx="571500" cy="157163"/>
          </a:xfrm>
          <a:prstGeom prst="leftArrow">
            <a:avLst>
              <a:gd name="adj1" fmla="val 50000"/>
              <a:gd name="adj2" fmla="val 90909"/>
            </a:avLst>
          </a:prstGeom>
          <a:solidFill>
            <a:schemeClr val="tx2"/>
          </a:solidFill>
          <a:ln w="12700">
            <a:solidFill>
              <a:schemeClr val="bg2"/>
            </a:solidFill>
            <a:miter lim="800000"/>
            <a:headEnd/>
            <a:tailEnd/>
          </a:ln>
        </p:spPr>
        <p:txBody>
          <a:bodyPr wrap="none" anchor="ctr"/>
          <a:lstStyle>
            <a:lvl1pPr>
              <a:defRPr>
                <a:solidFill>
                  <a:schemeClr val="tx1"/>
                </a:solidFill>
                <a:latin typeface="Batang" pitchFamily="18" charset="-127"/>
              </a:defRPr>
            </a:lvl1pPr>
            <a:lvl2pPr marL="742950" indent="-285750">
              <a:defRPr>
                <a:solidFill>
                  <a:schemeClr val="tx1"/>
                </a:solidFill>
                <a:latin typeface="Batang" pitchFamily="18" charset="-127"/>
              </a:defRPr>
            </a:lvl2pPr>
            <a:lvl3pPr marL="1143000" indent="-228600">
              <a:defRPr>
                <a:solidFill>
                  <a:schemeClr val="tx1"/>
                </a:solidFill>
                <a:latin typeface="Batang" pitchFamily="18" charset="-127"/>
              </a:defRPr>
            </a:lvl3pPr>
            <a:lvl4pPr marL="1600200" indent="-228600">
              <a:defRPr>
                <a:solidFill>
                  <a:schemeClr val="tx1"/>
                </a:solidFill>
                <a:latin typeface="Batang" pitchFamily="18" charset="-127"/>
              </a:defRPr>
            </a:lvl4pPr>
            <a:lvl5pPr marL="2057400" indent="-228600">
              <a:defRPr>
                <a:solidFill>
                  <a:schemeClr val="tx1"/>
                </a:solidFill>
                <a:latin typeface="Batang" pitchFamily="18" charset="-127"/>
              </a:defRPr>
            </a:lvl5pPr>
            <a:lvl6pPr marL="2514600" indent="-228600" eaLnBrk="0" fontAlgn="base" hangingPunct="0">
              <a:spcBef>
                <a:spcPct val="0"/>
              </a:spcBef>
              <a:spcAft>
                <a:spcPct val="0"/>
              </a:spcAft>
              <a:defRPr>
                <a:solidFill>
                  <a:schemeClr val="tx1"/>
                </a:solidFill>
                <a:latin typeface="Batang" pitchFamily="18" charset="-127"/>
              </a:defRPr>
            </a:lvl6pPr>
            <a:lvl7pPr marL="2971800" indent="-228600" eaLnBrk="0" fontAlgn="base" hangingPunct="0">
              <a:spcBef>
                <a:spcPct val="0"/>
              </a:spcBef>
              <a:spcAft>
                <a:spcPct val="0"/>
              </a:spcAft>
              <a:defRPr>
                <a:solidFill>
                  <a:schemeClr val="tx1"/>
                </a:solidFill>
                <a:latin typeface="Batang" pitchFamily="18" charset="-127"/>
              </a:defRPr>
            </a:lvl7pPr>
            <a:lvl8pPr marL="3429000" indent="-228600" eaLnBrk="0" fontAlgn="base" hangingPunct="0">
              <a:spcBef>
                <a:spcPct val="0"/>
              </a:spcBef>
              <a:spcAft>
                <a:spcPct val="0"/>
              </a:spcAft>
              <a:defRPr>
                <a:solidFill>
                  <a:schemeClr val="tx1"/>
                </a:solidFill>
                <a:latin typeface="Batang" pitchFamily="18" charset="-127"/>
              </a:defRPr>
            </a:lvl8pPr>
            <a:lvl9pPr marL="3886200" indent="-228600" eaLnBrk="0" fontAlgn="base" hangingPunct="0">
              <a:spcBef>
                <a:spcPct val="0"/>
              </a:spcBef>
              <a:spcAft>
                <a:spcPct val="0"/>
              </a:spcAft>
              <a:defRPr>
                <a:solidFill>
                  <a:schemeClr val="tx1"/>
                </a:solidFill>
                <a:latin typeface="Batang" pitchFamily="18" charset="-127"/>
              </a:defRPr>
            </a:lvl9pPr>
          </a:lstStyle>
          <a:p>
            <a:endParaRPr lang="en-US" altLang="en-US" sz="1350"/>
          </a:p>
        </p:txBody>
      </p:sp>
      <p:sp>
        <p:nvSpPr>
          <p:cNvPr id="1042" name="Text Box 16"/>
          <p:cNvSpPr txBox="1">
            <a:spLocks noChangeArrowheads="1"/>
          </p:cNvSpPr>
          <p:nvPr/>
        </p:nvSpPr>
        <p:spPr bwMode="auto">
          <a:xfrm>
            <a:off x="2171700" y="1331120"/>
            <a:ext cx="1771650" cy="466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Batang" pitchFamily="18" charset="-127"/>
              </a:defRPr>
            </a:lvl1pPr>
            <a:lvl2pPr marL="742950" indent="-285750">
              <a:defRPr>
                <a:solidFill>
                  <a:schemeClr val="tx1"/>
                </a:solidFill>
                <a:latin typeface="Batang" pitchFamily="18" charset="-127"/>
              </a:defRPr>
            </a:lvl2pPr>
            <a:lvl3pPr marL="1143000" indent="-228600">
              <a:defRPr>
                <a:solidFill>
                  <a:schemeClr val="tx1"/>
                </a:solidFill>
                <a:latin typeface="Batang" pitchFamily="18" charset="-127"/>
              </a:defRPr>
            </a:lvl3pPr>
            <a:lvl4pPr marL="1600200" indent="-228600">
              <a:defRPr>
                <a:solidFill>
                  <a:schemeClr val="tx1"/>
                </a:solidFill>
                <a:latin typeface="Batang" pitchFamily="18" charset="-127"/>
              </a:defRPr>
            </a:lvl4pPr>
            <a:lvl5pPr marL="2057400" indent="-228600">
              <a:defRPr>
                <a:solidFill>
                  <a:schemeClr val="tx1"/>
                </a:solidFill>
                <a:latin typeface="Batang" pitchFamily="18" charset="-127"/>
              </a:defRPr>
            </a:lvl5pPr>
            <a:lvl6pPr marL="2514600" indent="-228600" eaLnBrk="0" fontAlgn="base" hangingPunct="0">
              <a:spcBef>
                <a:spcPct val="0"/>
              </a:spcBef>
              <a:spcAft>
                <a:spcPct val="0"/>
              </a:spcAft>
              <a:defRPr>
                <a:solidFill>
                  <a:schemeClr val="tx1"/>
                </a:solidFill>
                <a:latin typeface="Batang" pitchFamily="18" charset="-127"/>
              </a:defRPr>
            </a:lvl6pPr>
            <a:lvl7pPr marL="2971800" indent="-228600" eaLnBrk="0" fontAlgn="base" hangingPunct="0">
              <a:spcBef>
                <a:spcPct val="0"/>
              </a:spcBef>
              <a:spcAft>
                <a:spcPct val="0"/>
              </a:spcAft>
              <a:defRPr>
                <a:solidFill>
                  <a:schemeClr val="tx1"/>
                </a:solidFill>
                <a:latin typeface="Batang" pitchFamily="18" charset="-127"/>
              </a:defRPr>
            </a:lvl7pPr>
            <a:lvl8pPr marL="3429000" indent="-228600" eaLnBrk="0" fontAlgn="base" hangingPunct="0">
              <a:spcBef>
                <a:spcPct val="0"/>
              </a:spcBef>
              <a:spcAft>
                <a:spcPct val="0"/>
              </a:spcAft>
              <a:defRPr>
                <a:solidFill>
                  <a:schemeClr val="tx1"/>
                </a:solidFill>
                <a:latin typeface="Batang" pitchFamily="18" charset="-127"/>
              </a:defRPr>
            </a:lvl8pPr>
            <a:lvl9pPr marL="3886200" indent="-228600" eaLnBrk="0" fontAlgn="base" hangingPunct="0">
              <a:spcBef>
                <a:spcPct val="0"/>
              </a:spcBef>
              <a:spcAft>
                <a:spcPct val="0"/>
              </a:spcAft>
              <a:defRPr>
                <a:solidFill>
                  <a:schemeClr val="tx1"/>
                </a:solidFill>
                <a:latin typeface="Batang" pitchFamily="18" charset="-127"/>
              </a:defRPr>
            </a:lvl9pPr>
          </a:lstStyle>
          <a:p>
            <a:pPr algn="ctr">
              <a:lnSpc>
                <a:spcPct val="90000"/>
              </a:lnSpc>
              <a:spcBef>
                <a:spcPct val="50000"/>
              </a:spcBef>
            </a:pPr>
            <a:r>
              <a:rPr lang="en-US" altLang="en-US" sz="1350">
                <a:latin typeface="Arial Narrow" panose="020B0606020202030204" pitchFamily="34" charset="0"/>
              </a:rPr>
              <a:t>2)  HQ Provides Program Guidance ( Mar )</a:t>
            </a:r>
            <a:endParaRPr lang="en-US" altLang="en-US" sz="1350" b="1">
              <a:latin typeface="Arial Narrow" panose="020B0606020202030204" pitchFamily="34" charset="0"/>
            </a:endParaRPr>
          </a:p>
        </p:txBody>
      </p:sp>
      <p:sp>
        <p:nvSpPr>
          <p:cNvPr id="1043" name="Text Box 17"/>
          <p:cNvSpPr txBox="1">
            <a:spLocks noChangeArrowheads="1"/>
          </p:cNvSpPr>
          <p:nvPr/>
        </p:nvSpPr>
        <p:spPr bwMode="auto">
          <a:xfrm>
            <a:off x="6050756" y="1335882"/>
            <a:ext cx="1828800" cy="403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Batang" pitchFamily="18" charset="-127"/>
              </a:defRPr>
            </a:lvl1pPr>
            <a:lvl2pPr marL="742950" indent="-285750">
              <a:defRPr>
                <a:solidFill>
                  <a:schemeClr val="tx1"/>
                </a:solidFill>
                <a:latin typeface="Batang" pitchFamily="18" charset="-127"/>
              </a:defRPr>
            </a:lvl2pPr>
            <a:lvl3pPr marL="1143000" indent="-228600">
              <a:defRPr>
                <a:solidFill>
                  <a:schemeClr val="tx1"/>
                </a:solidFill>
                <a:latin typeface="Batang" pitchFamily="18" charset="-127"/>
              </a:defRPr>
            </a:lvl3pPr>
            <a:lvl4pPr marL="1600200" indent="-228600">
              <a:defRPr>
                <a:solidFill>
                  <a:schemeClr val="tx1"/>
                </a:solidFill>
                <a:latin typeface="Batang" pitchFamily="18" charset="-127"/>
              </a:defRPr>
            </a:lvl4pPr>
            <a:lvl5pPr marL="2057400" indent="-228600">
              <a:defRPr>
                <a:solidFill>
                  <a:schemeClr val="tx1"/>
                </a:solidFill>
                <a:latin typeface="Batang" pitchFamily="18" charset="-127"/>
              </a:defRPr>
            </a:lvl5pPr>
            <a:lvl6pPr marL="2514600" indent="-228600" eaLnBrk="0" fontAlgn="base" hangingPunct="0">
              <a:spcBef>
                <a:spcPct val="0"/>
              </a:spcBef>
              <a:spcAft>
                <a:spcPct val="0"/>
              </a:spcAft>
              <a:defRPr>
                <a:solidFill>
                  <a:schemeClr val="tx1"/>
                </a:solidFill>
                <a:latin typeface="Batang" pitchFamily="18" charset="-127"/>
              </a:defRPr>
            </a:lvl6pPr>
            <a:lvl7pPr marL="2971800" indent="-228600" eaLnBrk="0" fontAlgn="base" hangingPunct="0">
              <a:spcBef>
                <a:spcPct val="0"/>
              </a:spcBef>
              <a:spcAft>
                <a:spcPct val="0"/>
              </a:spcAft>
              <a:defRPr>
                <a:solidFill>
                  <a:schemeClr val="tx1"/>
                </a:solidFill>
                <a:latin typeface="Batang" pitchFamily="18" charset="-127"/>
              </a:defRPr>
            </a:lvl7pPr>
            <a:lvl8pPr marL="3429000" indent="-228600" eaLnBrk="0" fontAlgn="base" hangingPunct="0">
              <a:spcBef>
                <a:spcPct val="0"/>
              </a:spcBef>
              <a:spcAft>
                <a:spcPct val="0"/>
              </a:spcAft>
              <a:defRPr>
                <a:solidFill>
                  <a:schemeClr val="tx1"/>
                </a:solidFill>
                <a:latin typeface="Batang" pitchFamily="18" charset="-127"/>
              </a:defRPr>
            </a:lvl8pPr>
            <a:lvl9pPr marL="3886200" indent="-228600" eaLnBrk="0" fontAlgn="base" hangingPunct="0">
              <a:spcBef>
                <a:spcPct val="0"/>
              </a:spcBef>
              <a:spcAft>
                <a:spcPct val="0"/>
              </a:spcAft>
              <a:defRPr>
                <a:solidFill>
                  <a:schemeClr val="tx1"/>
                </a:solidFill>
                <a:latin typeface="Batang" pitchFamily="18" charset="-127"/>
              </a:defRPr>
            </a:lvl9pPr>
          </a:lstStyle>
          <a:p>
            <a:pPr algn="ctr">
              <a:lnSpc>
                <a:spcPct val="75000"/>
              </a:lnSpc>
            </a:pPr>
            <a:r>
              <a:rPr lang="en-US" altLang="en-US" sz="1350">
                <a:latin typeface="Arial Narrow" panose="020B0606020202030204" pitchFamily="34" charset="0"/>
              </a:rPr>
              <a:t>4)  HQ Review &amp; Approval</a:t>
            </a:r>
          </a:p>
          <a:p>
            <a:pPr algn="ctr">
              <a:lnSpc>
                <a:spcPct val="75000"/>
              </a:lnSpc>
            </a:pPr>
            <a:r>
              <a:rPr lang="en-US" altLang="en-US" sz="1350">
                <a:latin typeface="Arial Narrow" panose="020B0606020202030204" pitchFamily="34" charset="0"/>
              </a:rPr>
              <a:t>( May -Jun )</a:t>
            </a:r>
          </a:p>
        </p:txBody>
      </p:sp>
      <p:sp>
        <p:nvSpPr>
          <p:cNvPr id="1044" name="Text Box 18"/>
          <p:cNvSpPr txBox="1">
            <a:spLocks noChangeArrowheads="1"/>
          </p:cNvSpPr>
          <p:nvPr/>
        </p:nvSpPr>
        <p:spPr bwMode="auto">
          <a:xfrm>
            <a:off x="5715000" y="3400426"/>
            <a:ext cx="1943100" cy="622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Batang" pitchFamily="18" charset="-127"/>
              </a:defRPr>
            </a:lvl1pPr>
            <a:lvl2pPr marL="742950" indent="-285750">
              <a:defRPr>
                <a:solidFill>
                  <a:schemeClr val="tx1"/>
                </a:solidFill>
                <a:latin typeface="Batang" pitchFamily="18" charset="-127"/>
              </a:defRPr>
            </a:lvl2pPr>
            <a:lvl3pPr marL="1143000" indent="-228600">
              <a:defRPr>
                <a:solidFill>
                  <a:schemeClr val="tx1"/>
                </a:solidFill>
                <a:latin typeface="Batang" pitchFamily="18" charset="-127"/>
              </a:defRPr>
            </a:lvl3pPr>
            <a:lvl4pPr marL="1600200" indent="-228600">
              <a:defRPr>
                <a:solidFill>
                  <a:schemeClr val="tx1"/>
                </a:solidFill>
                <a:latin typeface="Batang" pitchFamily="18" charset="-127"/>
              </a:defRPr>
            </a:lvl4pPr>
            <a:lvl5pPr marL="2057400" indent="-228600">
              <a:defRPr>
                <a:solidFill>
                  <a:schemeClr val="tx1"/>
                </a:solidFill>
                <a:latin typeface="Batang" pitchFamily="18" charset="-127"/>
              </a:defRPr>
            </a:lvl5pPr>
            <a:lvl6pPr marL="2514600" indent="-228600" eaLnBrk="0" fontAlgn="base" hangingPunct="0">
              <a:spcBef>
                <a:spcPct val="0"/>
              </a:spcBef>
              <a:spcAft>
                <a:spcPct val="0"/>
              </a:spcAft>
              <a:defRPr>
                <a:solidFill>
                  <a:schemeClr val="tx1"/>
                </a:solidFill>
                <a:latin typeface="Batang" pitchFamily="18" charset="-127"/>
              </a:defRPr>
            </a:lvl6pPr>
            <a:lvl7pPr marL="2971800" indent="-228600" eaLnBrk="0" fontAlgn="base" hangingPunct="0">
              <a:spcBef>
                <a:spcPct val="0"/>
              </a:spcBef>
              <a:spcAft>
                <a:spcPct val="0"/>
              </a:spcAft>
              <a:defRPr>
                <a:solidFill>
                  <a:schemeClr val="tx1"/>
                </a:solidFill>
                <a:latin typeface="Batang" pitchFamily="18" charset="-127"/>
              </a:defRPr>
            </a:lvl7pPr>
            <a:lvl8pPr marL="3429000" indent="-228600" eaLnBrk="0" fontAlgn="base" hangingPunct="0">
              <a:spcBef>
                <a:spcPct val="0"/>
              </a:spcBef>
              <a:spcAft>
                <a:spcPct val="0"/>
              </a:spcAft>
              <a:defRPr>
                <a:solidFill>
                  <a:schemeClr val="tx1"/>
                </a:solidFill>
                <a:latin typeface="Batang" pitchFamily="18" charset="-127"/>
              </a:defRPr>
            </a:lvl8pPr>
            <a:lvl9pPr marL="3886200" indent="-228600" eaLnBrk="0" fontAlgn="base" hangingPunct="0">
              <a:spcBef>
                <a:spcPct val="0"/>
              </a:spcBef>
              <a:spcAft>
                <a:spcPct val="0"/>
              </a:spcAft>
              <a:defRPr>
                <a:solidFill>
                  <a:schemeClr val="tx1"/>
                </a:solidFill>
                <a:latin typeface="Batang" pitchFamily="18" charset="-127"/>
              </a:defRPr>
            </a:lvl9pPr>
          </a:lstStyle>
          <a:p>
            <a:pPr algn="ctr">
              <a:lnSpc>
                <a:spcPct val="85000"/>
              </a:lnSpc>
            </a:pPr>
            <a:r>
              <a:rPr lang="en-US" altLang="en-US" sz="1350">
                <a:latin typeface="Arial Narrow" panose="020B0606020202030204" pitchFamily="34" charset="0"/>
              </a:rPr>
              <a:t>5)  Program Presented </a:t>
            </a:r>
          </a:p>
          <a:p>
            <a:pPr algn="ctr">
              <a:lnSpc>
                <a:spcPct val="85000"/>
              </a:lnSpc>
            </a:pPr>
            <a:r>
              <a:rPr lang="en-US" altLang="en-US" sz="1350">
                <a:latin typeface="Arial Narrow" panose="020B0606020202030204" pitchFamily="34" charset="0"/>
              </a:rPr>
              <a:t>to Secretary of the  Army</a:t>
            </a:r>
          </a:p>
          <a:p>
            <a:pPr algn="ctr">
              <a:lnSpc>
                <a:spcPct val="85000"/>
              </a:lnSpc>
            </a:pPr>
            <a:r>
              <a:rPr lang="en-US" altLang="en-US" sz="1350">
                <a:latin typeface="Arial Narrow" panose="020B0606020202030204" pitchFamily="34" charset="0"/>
              </a:rPr>
              <a:t>(Jul - Aug )</a:t>
            </a:r>
          </a:p>
        </p:txBody>
      </p:sp>
      <p:sp>
        <p:nvSpPr>
          <p:cNvPr id="1045" name="Text Box 19"/>
          <p:cNvSpPr txBox="1">
            <a:spLocks noChangeArrowheads="1"/>
          </p:cNvSpPr>
          <p:nvPr/>
        </p:nvSpPr>
        <p:spPr bwMode="auto">
          <a:xfrm>
            <a:off x="6550819" y="5129214"/>
            <a:ext cx="1314450" cy="559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Batang" pitchFamily="18" charset="-127"/>
              </a:defRPr>
            </a:lvl1pPr>
            <a:lvl2pPr marL="742950" indent="-285750">
              <a:defRPr>
                <a:solidFill>
                  <a:schemeClr val="tx1"/>
                </a:solidFill>
                <a:latin typeface="Batang" pitchFamily="18" charset="-127"/>
              </a:defRPr>
            </a:lvl2pPr>
            <a:lvl3pPr marL="1143000" indent="-228600">
              <a:defRPr>
                <a:solidFill>
                  <a:schemeClr val="tx1"/>
                </a:solidFill>
                <a:latin typeface="Batang" pitchFamily="18" charset="-127"/>
              </a:defRPr>
            </a:lvl3pPr>
            <a:lvl4pPr marL="1600200" indent="-228600">
              <a:defRPr>
                <a:solidFill>
                  <a:schemeClr val="tx1"/>
                </a:solidFill>
                <a:latin typeface="Batang" pitchFamily="18" charset="-127"/>
              </a:defRPr>
            </a:lvl4pPr>
            <a:lvl5pPr marL="2057400" indent="-228600">
              <a:defRPr>
                <a:solidFill>
                  <a:schemeClr val="tx1"/>
                </a:solidFill>
                <a:latin typeface="Batang" pitchFamily="18" charset="-127"/>
              </a:defRPr>
            </a:lvl5pPr>
            <a:lvl6pPr marL="2514600" indent="-228600" eaLnBrk="0" fontAlgn="base" hangingPunct="0">
              <a:spcBef>
                <a:spcPct val="0"/>
              </a:spcBef>
              <a:spcAft>
                <a:spcPct val="0"/>
              </a:spcAft>
              <a:defRPr>
                <a:solidFill>
                  <a:schemeClr val="tx1"/>
                </a:solidFill>
                <a:latin typeface="Batang" pitchFamily="18" charset="-127"/>
              </a:defRPr>
            </a:lvl6pPr>
            <a:lvl7pPr marL="2971800" indent="-228600" eaLnBrk="0" fontAlgn="base" hangingPunct="0">
              <a:spcBef>
                <a:spcPct val="0"/>
              </a:spcBef>
              <a:spcAft>
                <a:spcPct val="0"/>
              </a:spcAft>
              <a:defRPr>
                <a:solidFill>
                  <a:schemeClr val="tx1"/>
                </a:solidFill>
                <a:latin typeface="Batang" pitchFamily="18" charset="-127"/>
              </a:defRPr>
            </a:lvl7pPr>
            <a:lvl8pPr marL="3429000" indent="-228600" eaLnBrk="0" fontAlgn="base" hangingPunct="0">
              <a:spcBef>
                <a:spcPct val="0"/>
              </a:spcBef>
              <a:spcAft>
                <a:spcPct val="0"/>
              </a:spcAft>
              <a:defRPr>
                <a:solidFill>
                  <a:schemeClr val="tx1"/>
                </a:solidFill>
                <a:latin typeface="Batang" pitchFamily="18" charset="-127"/>
              </a:defRPr>
            </a:lvl8pPr>
            <a:lvl9pPr marL="3886200" indent="-228600" eaLnBrk="0" fontAlgn="base" hangingPunct="0">
              <a:spcBef>
                <a:spcPct val="0"/>
              </a:spcBef>
              <a:spcAft>
                <a:spcPct val="0"/>
              </a:spcAft>
              <a:defRPr>
                <a:solidFill>
                  <a:schemeClr val="tx1"/>
                </a:solidFill>
                <a:latin typeface="Batang" pitchFamily="18" charset="-127"/>
              </a:defRPr>
            </a:lvl9pPr>
          </a:lstStyle>
          <a:p>
            <a:pPr algn="ctr">
              <a:lnSpc>
                <a:spcPct val="75000"/>
              </a:lnSpc>
            </a:pPr>
            <a:r>
              <a:rPr lang="en-US" altLang="en-US" sz="1350" dirty="0">
                <a:latin typeface="Arial Narrow" panose="020B0606020202030204" pitchFamily="34" charset="0"/>
              </a:rPr>
              <a:t>7)  OMB </a:t>
            </a:r>
            <a:r>
              <a:rPr lang="en-US" altLang="en-US" sz="1350" dirty="0" err="1">
                <a:latin typeface="Arial Narrow" panose="020B0606020202030204" pitchFamily="34" charset="0"/>
              </a:rPr>
              <a:t>Passback</a:t>
            </a:r>
            <a:endParaRPr lang="en-US" altLang="en-US" sz="1350" dirty="0">
              <a:latin typeface="Arial Narrow" panose="020B0606020202030204" pitchFamily="34" charset="0"/>
            </a:endParaRPr>
          </a:p>
          <a:p>
            <a:pPr algn="ctr">
              <a:lnSpc>
                <a:spcPct val="75000"/>
              </a:lnSpc>
            </a:pPr>
            <a:r>
              <a:rPr lang="en-US" altLang="en-US" sz="1350" dirty="0">
                <a:latin typeface="Arial Narrow" panose="020B0606020202030204" pitchFamily="34" charset="0"/>
              </a:rPr>
              <a:t>( Nov-Dec )</a:t>
            </a:r>
            <a:endParaRPr lang="en-US" altLang="en-US" sz="1350" dirty="0">
              <a:latin typeface="Arial" panose="020B0604020202020204" pitchFamily="34" charset="0"/>
            </a:endParaRPr>
          </a:p>
        </p:txBody>
      </p:sp>
      <p:sp>
        <p:nvSpPr>
          <p:cNvPr id="1046" name="Text Box 20"/>
          <p:cNvSpPr txBox="1">
            <a:spLocks noChangeArrowheads="1"/>
          </p:cNvSpPr>
          <p:nvPr/>
        </p:nvSpPr>
        <p:spPr bwMode="auto">
          <a:xfrm>
            <a:off x="5486400" y="4364832"/>
            <a:ext cx="2114550" cy="403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Batang" pitchFamily="18" charset="-127"/>
              </a:defRPr>
            </a:lvl1pPr>
            <a:lvl2pPr marL="742950" indent="-285750">
              <a:defRPr>
                <a:solidFill>
                  <a:schemeClr val="tx1"/>
                </a:solidFill>
                <a:latin typeface="Batang" pitchFamily="18" charset="-127"/>
              </a:defRPr>
            </a:lvl2pPr>
            <a:lvl3pPr marL="1143000" indent="-228600">
              <a:defRPr>
                <a:solidFill>
                  <a:schemeClr val="tx1"/>
                </a:solidFill>
                <a:latin typeface="Batang" pitchFamily="18" charset="-127"/>
              </a:defRPr>
            </a:lvl3pPr>
            <a:lvl4pPr marL="1600200" indent="-228600">
              <a:defRPr>
                <a:solidFill>
                  <a:schemeClr val="tx1"/>
                </a:solidFill>
                <a:latin typeface="Batang" pitchFamily="18" charset="-127"/>
              </a:defRPr>
            </a:lvl4pPr>
            <a:lvl5pPr marL="2057400" indent="-228600">
              <a:defRPr>
                <a:solidFill>
                  <a:schemeClr val="tx1"/>
                </a:solidFill>
                <a:latin typeface="Batang" pitchFamily="18" charset="-127"/>
              </a:defRPr>
            </a:lvl5pPr>
            <a:lvl6pPr marL="2514600" indent="-228600" eaLnBrk="0" fontAlgn="base" hangingPunct="0">
              <a:spcBef>
                <a:spcPct val="0"/>
              </a:spcBef>
              <a:spcAft>
                <a:spcPct val="0"/>
              </a:spcAft>
              <a:defRPr>
                <a:solidFill>
                  <a:schemeClr val="tx1"/>
                </a:solidFill>
                <a:latin typeface="Batang" pitchFamily="18" charset="-127"/>
              </a:defRPr>
            </a:lvl6pPr>
            <a:lvl7pPr marL="2971800" indent="-228600" eaLnBrk="0" fontAlgn="base" hangingPunct="0">
              <a:spcBef>
                <a:spcPct val="0"/>
              </a:spcBef>
              <a:spcAft>
                <a:spcPct val="0"/>
              </a:spcAft>
              <a:defRPr>
                <a:solidFill>
                  <a:schemeClr val="tx1"/>
                </a:solidFill>
                <a:latin typeface="Batang" pitchFamily="18" charset="-127"/>
              </a:defRPr>
            </a:lvl7pPr>
            <a:lvl8pPr marL="3429000" indent="-228600" eaLnBrk="0" fontAlgn="base" hangingPunct="0">
              <a:spcBef>
                <a:spcPct val="0"/>
              </a:spcBef>
              <a:spcAft>
                <a:spcPct val="0"/>
              </a:spcAft>
              <a:defRPr>
                <a:solidFill>
                  <a:schemeClr val="tx1"/>
                </a:solidFill>
                <a:latin typeface="Batang" pitchFamily="18" charset="-127"/>
              </a:defRPr>
            </a:lvl8pPr>
            <a:lvl9pPr marL="3886200" indent="-228600" eaLnBrk="0" fontAlgn="base" hangingPunct="0">
              <a:spcBef>
                <a:spcPct val="0"/>
              </a:spcBef>
              <a:spcAft>
                <a:spcPct val="0"/>
              </a:spcAft>
              <a:defRPr>
                <a:solidFill>
                  <a:schemeClr val="tx1"/>
                </a:solidFill>
                <a:latin typeface="Batang" pitchFamily="18" charset="-127"/>
              </a:defRPr>
            </a:lvl9pPr>
          </a:lstStyle>
          <a:p>
            <a:pPr algn="ctr">
              <a:lnSpc>
                <a:spcPct val="75000"/>
              </a:lnSpc>
            </a:pPr>
            <a:r>
              <a:rPr lang="en-US" altLang="en-US" sz="1350">
                <a:latin typeface="Arial Narrow" panose="020B0606020202030204" pitchFamily="34" charset="0"/>
              </a:rPr>
              <a:t>6)  Program Submitted to OMB ( Sep )</a:t>
            </a:r>
          </a:p>
        </p:txBody>
      </p:sp>
      <p:sp>
        <p:nvSpPr>
          <p:cNvPr id="1047" name="Text Box 21"/>
          <p:cNvSpPr txBox="1">
            <a:spLocks noChangeArrowheads="1"/>
          </p:cNvSpPr>
          <p:nvPr/>
        </p:nvSpPr>
        <p:spPr bwMode="auto">
          <a:xfrm>
            <a:off x="4936331" y="5536407"/>
            <a:ext cx="1943100" cy="403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Batang" pitchFamily="18" charset="-127"/>
              </a:defRPr>
            </a:lvl1pPr>
            <a:lvl2pPr marL="742950" indent="-285750">
              <a:defRPr>
                <a:solidFill>
                  <a:schemeClr val="tx1"/>
                </a:solidFill>
                <a:latin typeface="Batang" pitchFamily="18" charset="-127"/>
              </a:defRPr>
            </a:lvl2pPr>
            <a:lvl3pPr marL="1143000" indent="-228600">
              <a:defRPr>
                <a:solidFill>
                  <a:schemeClr val="tx1"/>
                </a:solidFill>
                <a:latin typeface="Batang" pitchFamily="18" charset="-127"/>
              </a:defRPr>
            </a:lvl3pPr>
            <a:lvl4pPr marL="1600200" indent="-228600">
              <a:defRPr>
                <a:solidFill>
                  <a:schemeClr val="tx1"/>
                </a:solidFill>
                <a:latin typeface="Batang" pitchFamily="18" charset="-127"/>
              </a:defRPr>
            </a:lvl4pPr>
            <a:lvl5pPr marL="2057400" indent="-228600">
              <a:defRPr>
                <a:solidFill>
                  <a:schemeClr val="tx1"/>
                </a:solidFill>
                <a:latin typeface="Batang" pitchFamily="18" charset="-127"/>
              </a:defRPr>
            </a:lvl5pPr>
            <a:lvl6pPr marL="2514600" indent="-228600" eaLnBrk="0" fontAlgn="base" hangingPunct="0">
              <a:spcBef>
                <a:spcPct val="0"/>
              </a:spcBef>
              <a:spcAft>
                <a:spcPct val="0"/>
              </a:spcAft>
              <a:defRPr>
                <a:solidFill>
                  <a:schemeClr val="tx1"/>
                </a:solidFill>
                <a:latin typeface="Batang" pitchFamily="18" charset="-127"/>
              </a:defRPr>
            </a:lvl6pPr>
            <a:lvl7pPr marL="2971800" indent="-228600" eaLnBrk="0" fontAlgn="base" hangingPunct="0">
              <a:spcBef>
                <a:spcPct val="0"/>
              </a:spcBef>
              <a:spcAft>
                <a:spcPct val="0"/>
              </a:spcAft>
              <a:defRPr>
                <a:solidFill>
                  <a:schemeClr val="tx1"/>
                </a:solidFill>
                <a:latin typeface="Batang" pitchFamily="18" charset="-127"/>
              </a:defRPr>
            </a:lvl7pPr>
            <a:lvl8pPr marL="3429000" indent="-228600" eaLnBrk="0" fontAlgn="base" hangingPunct="0">
              <a:spcBef>
                <a:spcPct val="0"/>
              </a:spcBef>
              <a:spcAft>
                <a:spcPct val="0"/>
              </a:spcAft>
              <a:defRPr>
                <a:solidFill>
                  <a:schemeClr val="tx1"/>
                </a:solidFill>
                <a:latin typeface="Batang" pitchFamily="18" charset="-127"/>
              </a:defRPr>
            </a:lvl8pPr>
            <a:lvl9pPr marL="3886200" indent="-228600" eaLnBrk="0" fontAlgn="base" hangingPunct="0">
              <a:spcBef>
                <a:spcPct val="0"/>
              </a:spcBef>
              <a:spcAft>
                <a:spcPct val="0"/>
              </a:spcAft>
              <a:defRPr>
                <a:solidFill>
                  <a:schemeClr val="tx1"/>
                </a:solidFill>
                <a:latin typeface="Batang" pitchFamily="18" charset="-127"/>
              </a:defRPr>
            </a:lvl9pPr>
          </a:lstStyle>
          <a:p>
            <a:pPr algn="ctr">
              <a:lnSpc>
                <a:spcPct val="75000"/>
              </a:lnSpc>
            </a:pPr>
            <a:r>
              <a:rPr lang="en-US" altLang="en-US" sz="1350">
                <a:latin typeface="Arial Narrow" panose="020B0606020202030204" pitchFamily="34" charset="0"/>
              </a:rPr>
              <a:t>8)  President’s Budget</a:t>
            </a:r>
          </a:p>
          <a:p>
            <a:pPr algn="ctr">
              <a:lnSpc>
                <a:spcPct val="75000"/>
              </a:lnSpc>
            </a:pPr>
            <a:r>
              <a:rPr lang="en-US" altLang="en-US" sz="1350">
                <a:latin typeface="Arial Narrow" panose="020B0606020202030204" pitchFamily="34" charset="0"/>
              </a:rPr>
              <a:t>to Congress ( Feb )</a:t>
            </a:r>
            <a:endParaRPr lang="en-US" altLang="en-US" sz="1350" b="1">
              <a:latin typeface="Arial Narrow" panose="020B0606020202030204" pitchFamily="34" charset="0"/>
            </a:endParaRPr>
          </a:p>
        </p:txBody>
      </p:sp>
      <p:sp>
        <p:nvSpPr>
          <p:cNvPr id="1048" name="AutoShape 22"/>
          <p:cNvSpPr>
            <a:spLocks noChangeArrowheads="1"/>
          </p:cNvSpPr>
          <p:nvPr/>
        </p:nvSpPr>
        <p:spPr bwMode="auto">
          <a:xfrm>
            <a:off x="3771900" y="5257800"/>
            <a:ext cx="514350" cy="171450"/>
          </a:xfrm>
          <a:prstGeom prst="leftArrow">
            <a:avLst>
              <a:gd name="adj1" fmla="val 50000"/>
              <a:gd name="adj2" fmla="val 75000"/>
            </a:avLst>
          </a:prstGeom>
          <a:solidFill>
            <a:schemeClr val="tx2"/>
          </a:solidFill>
          <a:ln w="12700">
            <a:solidFill>
              <a:schemeClr val="bg2"/>
            </a:solidFill>
            <a:miter lim="800000"/>
            <a:headEnd/>
            <a:tailEnd/>
          </a:ln>
        </p:spPr>
        <p:txBody>
          <a:bodyPr wrap="none" anchor="ctr"/>
          <a:lstStyle>
            <a:lvl1pPr>
              <a:defRPr>
                <a:solidFill>
                  <a:schemeClr val="tx1"/>
                </a:solidFill>
                <a:latin typeface="Batang" pitchFamily="18" charset="-127"/>
              </a:defRPr>
            </a:lvl1pPr>
            <a:lvl2pPr marL="742950" indent="-285750">
              <a:defRPr>
                <a:solidFill>
                  <a:schemeClr val="tx1"/>
                </a:solidFill>
                <a:latin typeface="Batang" pitchFamily="18" charset="-127"/>
              </a:defRPr>
            </a:lvl2pPr>
            <a:lvl3pPr marL="1143000" indent="-228600">
              <a:defRPr>
                <a:solidFill>
                  <a:schemeClr val="tx1"/>
                </a:solidFill>
                <a:latin typeface="Batang" pitchFamily="18" charset="-127"/>
              </a:defRPr>
            </a:lvl3pPr>
            <a:lvl4pPr marL="1600200" indent="-228600">
              <a:defRPr>
                <a:solidFill>
                  <a:schemeClr val="tx1"/>
                </a:solidFill>
                <a:latin typeface="Batang" pitchFamily="18" charset="-127"/>
              </a:defRPr>
            </a:lvl4pPr>
            <a:lvl5pPr marL="2057400" indent="-228600">
              <a:defRPr>
                <a:solidFill>
                  <a:schemeClr val="tx1"/>
                </a:solidFill>
                <a:latin typeface="Batang" pitchFamily="18" charset="-127"/>
              </a:defRPr>
            </a:lvl5pPr>
            <a:lvl6pPr marL="2514600" indent="-228600" eaLnBrk="0" fontAlgn="base" hangingPunct="0">
              <a:spcBef>
                <a:spcPct val="0"/>
              </a:spcBef>
              <a:spcAft>
                <a:spcPct val="0"/>
              </a:spcAft>
              <a:defRPr>
                <a:solidFill>
                  <a:schemeClr val="tx1"/>
                </a:solidFill>
                <a:latin typeface="Batang" pitchFamily="18" charset="-127"/>
              </a:defRPr>
            </a:lvl6pPr>
            <a:lvl7pPr marL="2971800" indent="-228600" eaLnBrk="0" fontAlgn="base" hangingPunct="0">
              <a:spcBef>
                <a:spcPct val="0"/>
              </a:spcBef>
              <a:spcAft>
                <a:spcPct val="0"/>
              </a:spcAft>
              <a:defRPr>
                <a:solidFill>
                  <a:schemeClr val="tx1"/>
                </a:solidFill>
                <a:latin typeface="Batang" pitchFamily="18" charset="-127"/>
              </a:defRPr>
            </a:lvl7pPr>
            <a:lvl8pPr marL="3429000" indent="-228600" eaLnBrk="0" fontAlgn="base" hangingPunct="0">
              <a:spcBef>
                <a:spcPct val="0"/>
              </a:spcBef>
              <a:spcAft>
                <a:spcPct val="0"/>
              </a:spcAft>
              <a:defRPr>
                <a:solidFill>
                  <a:schemeClr val="tx1"/>
                </a:solidFill>
                <a:latin typeface="Batang" pitchFamily="18" charset="-127"/>
              </a:defRPr>
            </a:lvl8pPr>
            <a:lvl9pPr marL="3886200" indent="-228600" eaLnBrk="0" fontAlgn="base" hangingPunct="0">
              <a:spcBef>
                <a:spcPct val="0"/>
              </a:spcBef>
              <a:spcAft>
                <a:spcPct val="0"/>
              </a:spcAft>
              <a:defRPr>
                <a:solidFill>
                  <a:schemeClr val="tx1"/>
                </a:solidFill>
                <a:latin typeface="Batang" pitchFamily="18" charset="-127"/>
              </a:defRPr>
            </a:lvl9pPr>
          </a:lstStyle>
          <a:p>
            <a:endParaRPr lang="en-US" altLang="en-US" sz="1350"/>
          </a:p>
        </p:txBody>
      </p:sp>
      <p:pic>
        <p:nvPicPr>
          <p:cNvPr id="1049" name="Picture 23" descr="pulaski"/>
          <p:cNvPicPr>
            <a:picLocks noChangeAspect="1" noChangeArrowheads="1"/>
          </p:cNvPicPr>
          <p:nvPr/>
        </p:nvPicPr>
        <p:blipFill>
          <a:blip r:embed="rId20" cstate="email">
            <a:extLst>
              <a:ext uri="{28A0092B-C50C-407E-A947-70E740481C1C}">
                <a14:useLocalDpi xmlns:a14="http://schemas.microsoft.com/office/drawing/2010/main" val="0"/>
              </a:ext>
            </a:extLst>
          </a:blip>
          <a:srcRect/>
          <a:stretch>
            <a:fillRect/>
          </a:stretch>
        </p:blipFill>
        <p:spPr bwMode="auto">
          <a:xfrm>
            <a:off x="5957888" y="1650207"/>
            <a:ext cx="1085850" cy="665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0" name="Text Box 24"/>
          <p:cNvSpPr txBox="1">
            <a:spLocks noChangeArrowheads="1"/>
          </p:cNvSpPr>
          <p:nvPr/>
        </p:nvSpPr>
        <p:spPr bwMode="auto">
          <a:xfrm>
            <a:off x="3943350" y="2095501"/>
            <a:ext cx="1885950" cy="580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Batang" pitchFamily="18" charset="-127"/>
              </a:defRPr>
            </a:lvl1pPr>
            <a:lvl2pPr marL="742950" indent="-285750">
              <a:defRPr>
                <a:solidFill>
                  <a:schemeClr val="tx1"/>
                </a:solidFill>
                <a:latin typeface="Batang" pitchFamily="18" charset="-127"/>
              </a:defRPr>
            </a:lvl2pPr>
            <a:lvl3pPr marL="1143000" indent="-228600">
              <a:defRPr>
                <a:solidFill>
                  <a:schemeClr val="tx1"/>
                </a:solidFill>
                <a:latin typeface="Batang" pitchFamily="18" charset="-127"/>
              </a:defRPr>
            </a:lvl3pPr>
            <a:lvl4pPr marL="1600200" indent="-228600">
              <a:defRPr>
                <a:solidFill>
                  <a:schemeClr val="tx1"/>
                </a:solidFill>
                <a:latin typeface="Batang" pitchFamily="18" charset="-127"/>
              </a:defRPr>
            </a:lvl4pPr>
            <a:lvl5pPr marL="2057400" indent="-228600">
              <a:defRPr>
                <a:solidFill>
                  <a:schemeClr val="tx1"/>
                </a:solidFill>
                <a:latin typeface="Batang" pitchFamily="18" charset="-127"/>
              </a:defRPr>
            </a:lvl5pPr>
            <a:lvl6pPr marL="2514600" indent="-228600" eaLnBrk="0" fontAlgn="base" hangingPunct="0">
              <a:spcBef>
                <a:spcPct val="0"/>
              </a:spcBef>
              <a:spcAft>
                <a:spcPct val="0"/>
              </a:spcAft>
              <a:defRPr>
                <a:solidFill>
                  <a:schemeClr val="tx1"/>
                </a:solidFill>
                <a:latin typeface="Batang" pitchFamily="18" charset="-127"/>
              </a:defRPr>
            </a:lvl6pPr>
            <a:lvl7pPr marL="2971800" indent="-228600" eaLnBrk="0" fontAlgn="base" hangingPunct="0">
              <a:spcBef>
                <a:spcPct val="0"/>
              </a:spcBef>
              <a:spcAft>
                <a:spcPct val="0"/>
              </a:spcAft>
              <a:defRPr>
                <a:solidFill>
                  <a:schemeClr val="tx1"/>
                </a:solidFill>
                <a:latin typeface="Batang" pitchFamily="18" charset="-127"/>
              </a:defRPr>
            </a:lvl7pPr>
            <a:lvl8pPr marL="3429000" indent="-228600" eaLnBrk="0" fontAlgn="base" hangingPunct="0">
              <a:spcBef>
                <a:spcPct val="0"/>
              </a:spcBef>
              <a:spcAft>
                <a:spcPct val="0"/>
              </a:spcAft>
              <a:defRPr>
                <a:solidFill>
                  <a:schemeClr val="tx1"/>
                </a:solidFill>
                <a:latin typeface="Batang" pitchFamily="18" charset="-127"/>
              </a:defRPr>
            </a:lvl8pPr>
            <a:lvl9pPr marL="3886200" indent="-228600" eaLnBrk="0" fontAlgn="base" hangingPunct="0">
              <a:spcBef>
                <a:spcPct val="0"/>
              </a:spcBef>
              <a:spcAft>
                <a:spcPct val="0"/>
              </a:spcAft>
              <a:defRPr>
                <a:solidFill>
                  <a:schemeClr val="tx1"/>
                </a:solidFill>
                <a:latin typeface="Batang" pitchFamily="18" charset="-127"/>
              </a:defRPr>
            </a:lvl9pPr>
          </a:lstStyle>
          <a:p>
            <a:pPr algn="ctr">
              <a:lnSpc>
                <a:spcPct val="75000"/>
              </a:lnSpc>
              <a:spcBef>
                <a:spcPct val="5000"/>
              </a:spcBef>
            </a:pPr>
            <a:r>
              <a:rPr lang="en-US" altLang="en-US" sz="1350" dirty="0">
                <a:latin typeface="Arial Narrow" panose="020B0606020202030204" pitchFamily="34" charset="0"/>
              </a:rPr>
              <a:t>3)  Field Offices Develop</a:t>
            </a:r>
          </a:p>
          <a:p>
            <a:pPr algn="ctr">
              <a:lnSpc>
                <a:spcPct val="75000"/>
              </a:lnSpc>
              <a:spcBef>
                <a:spcPct val="5000"/>
              </a:spcBef>
            </a:pPr>
            <a:r>
              <a:rPr lang="en-US" altLang="en-US" sz="1350" dirty="0">
                <a:latin typeface="Arial Narrow" panose="020B0606020202030204" pitchFamily="34" charset="0"/>
              </a:rPr>
              <a:t>Program Requirements</a:t>
            </a:r>
          </a:p>
          <a:p>
            <a:pPr algn="ctr">
              <a:lnSpc>
                <a:spcPct val="75000"/>
              </a:lnSpc>
              <a:spcBef>
                <a:spcPct val="5000"/>
              </a:spcBef>
            </a:pPr>
            <a:r>
              <a:rPr lang="en-US" altLang="en-US" sz="1350" dirty="0">
                <a:latin typeface="Arial Narrow" panose="020B0606020202030204" pitchFamily="34" charset="0"/>
              </a:rPr>
              <a:t>( Apr  )</a:t>
            </a:r>
          </a:p>
        </p:txBody>
      </p:sp>
      <p:pic>
        <p:nvPicPr>
          <p:cNvPr id="614425" name="Picture 25"/>
          <p:cNvPicPr>
            <a:picLocks noChangeArrowheads="1"/>
          </p:cNvPicPr>
          <p:nvPr/>
        </p:nvPicPr>
        <p:blipFill>
          <a:blip r:embed="rId21"/>
          <a:srcRect/>
          <a:stretch>
            <a:fillRect/>
          </a:stretch>
        </p:blipFill>
        <p:spPr bwMode="auto">
          <a:xfrm>
            <a:off x="4686300" y="1533525"/>
            <a:ext cx="457200" cy="352425"/>
          </a:xfrm>
          <a:prstGeom prst="rect">
            <a:avLst/>
          </a:prstGeom>
          <a:noFill/>
          <a:ln w="12700">
            <a:noFill/>
            <a:miter lim="800000"/>
            <a:headEnd/>
            <a:tailEnd/>
          </a:ln>
          <a:effectLst>
            <a:outerShdw dist="107763" dir="2700000" algn="ctr" rotWithShape="0">
              <a:schemeClr val="bg2"/>
            </a:outerShdw>
          </a:effectLst>
        </p:spPr>
      </p:pic>
      <p:sp>
        <p:nvSpPr>
          <p:cNvPr id="1052" name="Text Box 26"/>
          <p:cNvSpPr txBox="1">
            <a:spLocks noChangeArrowheads="1"/>
          </p:cNvSpPr>
          <p:nvPr/>
        </p:nvSpPr>
        <p:spPr bwMode="auto">
          <a:xfrm>
            <a:off x="2286000" y="5564982"/>
            <a:ext cx="2000250" cy="403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Batang" pitchFamily="18" charset="-127"/>
              </a:defRPr>
            </a:lvl1pPr>
            <a:lvl2pPr marL="742950" indent="-285750">
              <a:defRPr>
                <a:solidFill>
                  <a:schemeClr val="tx1"/>
                </a:solidFill>
                <a:latin typeface="Batang" pitchFamily="18" charset="-127"/>
              </a:defRPr>
            </a:lvl2pPr>
            <a:lvl3pPr marL="1143000" indent="-228600">
              <a:defRPr>
                <a:solidFill>
                  <a:schemeClr val="tx1"/>
                </a:solidFill>
                <a:latin typeface="Batang" pitchFamily="18" charset="-127"/>
              </a:defRPr>
            </a:lvl3pPr>
            <a:lvl4pPr marL="1600200" indent="-228600">
              <a:defRPr>
                <a:solidFill>
                  <a:schemeClr val="tx1"/>
                </a:solidFill>
                <a:latin typeface="Batang" pitchFamily="18" charset="-127"/>
              </a:defRPr>
            </a:lvl4pPr>
            <a:lvl5pPr marL="2057400" indent="-228600">
              <a:defRPr>
                <a:solidFill>
                  <a:schemeClr val="tx1"/>
                </a:solidFill>
                <a:latin typeface="Batang" pitchFamily="18" charset="-127"/>
              </a:defRPr>
            </a:lvl5pPr>
            <a:lvl6pPr marL="2514600" indent="-228600" eaLnBrk="0" fontAlgn="base" hangingPunct="0">
              <a:spcBef>
                <a:spcPct val="0"/>
              </a:spcBef>
              <a:spcAft>
                <a:spcPct val="0"/>
              </a:spcAft>
              <a:defRPr>
                <a:solidFill>
                  <a:schemeClr val="tx1"/>
                </a:solidFill>
                <a:latin typeface="Batang" pitchFamily="18" charset="-127"/>
              </a:defRPr>
            </a:lvl6pPr>
            <a:lvl7pPr marL="2971800" indent="-228600" eaLnBrk="0" fontAlgn="base" hangingPunct="0">
              <a:spcBef>
                <a:spcPct val="0"/>
              </a:spcBef>
              <a:spcAft>
                <a:spcPct val="0"/>
              </a:spcAft>
              <a:defRPr>
                <a:solidFill>
                  <a:schemeClr val="tx1"/>
                </a:solidFill>
                <a:latin typeface="Batang" pitchFamily="18" charset="-127"/>
              </a:defRPr>
            </a:lvl7pPr>
            <a:lvl8pPr marL="3429000" indent="-228600" eaLnBrk="0" fontAlgn="base" hangingPunct="0">
              <a:spcBef>
                <a:spcPct val="0"/>
              </a:spcBef>
              <a:spcAft>
                <a:spcPct val="0"/>
              </a:spcAft>
              <a:defRPr>
                <a:solidFill>
                  <a:schemeClr val="tx1"/>
                </a:solidFill>
                <a:latin typeface="Batang" pitchFamily="18" charset="-127"/>
              </a:defRPr>
            </a:lvl8pPr>
            <a:lvl9pPr marL="3886200" indent="-228600" eaLnBrk="0" fontAlgn="base" hangingPunct="0">
              <a:spcBef>
                <a:spcPct val="0"/>
              </a:spcBef>
              <a:spcAft>
                <a:spcPct val="0"/>
              </a:spcAft>
              <a:defRPr>
                <a:solidFill>
                  <a:schemeClr val="tx1"/>
                </a:solidFill>
                <a:latin typeface="Batang" pitchFamily="18" charset="-127"/>
              </a:defRPr>
            </a:lvl9pPr>
          </a:lstStyle>
          <a:p>
            <a:pPr algn="ctr">
              <a:lnSpc>
                <a:spcPct val="75000"/>
              </a:lnSpc>
            </a:pPr>
            <a:r>
              <a:rPr lang="en-US" altLang="en-US" sz="1350">
                <a:latin typeface="Arial Narrow" panose="020B0606020202030204" pitchFamily="34" charset="0"/>
              </a:rPr>
              <a:t>10)  Appropriations Bills</a:t>
            </a:r>
          </a:p>
          <a:p>
            <a:pPr algn="ctr">
              <a:lnSpc>
                <a:spcPct val="75000"/>
              </a:lnSpc>
            </a:pPr>
            <a:r>
              <a:rPr lang="en-US" altLang="en-US" sz="1350">
                <a:latin typeface="Arial Narrow" panose="020B0606020202030204" pitchFamily="34" charset="0"/>
              </a:rPr>
              <a:t>( Jul - Sep )</a:t>
            </a:r>
          </a:p>
        </p:txBody>
      </p:sp>
      <p:sp>
        <p:nvSpPr>
          <p:cNvPr id="1053" name="Text Box 27"/>
          <p:cNvSpPr txBox="1">
            <a:spLocks noChangeArrowheads="1"/>
          </p:cNvSpPr>
          <p:nvPr/>
        </p:nvSpPr>
        <p:spPr bwMode="auto">
          <a:xfrm rot="10025">
            <a:off x="3600450" y="4444291"/>
            <a:ext cx="188595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Batang" pitchFamily="18" charset="-127"/>
              </a:defRPr>
            </a:lvl1pPr>
            <a:lvl2pPr marL="742950" indent="-285750">
              <a:defRPr>
                <a:solidFill>
                  <a:schemeClr val="tx1"/>
                </a:solidFill>
                <a:latin typeface="Batang" pitchFamily="18" charset="-127"/>
              </a:defRPr>
            </a:lvl2pPr>
            <a:lvl3pPr marL="1143000" indent="-228600">
              <a:defRPr>
                <a:solidFill>
                  <a:schemeClr val="tx1"/>
                </a:solidFill>
                <a:latin typeface="Batang" pitchFamily="18" charset="-127"/>
              </a:defRPr>
            </a:lvl3pPr>
            <a:lvl4pPr marL="1600200" indent="-228600">
              <a:defRPr>
                <a:solidFill>
                  <a:schemeClr val="tx1"/>
                </a:solidFill>
                <a:latin typeface="Batang" pitchFamily="18" charset="-127"/>
              </a:defRPr>
            </a:lvl4pPr>
            <a:lvl5pPr marL="2057400" indent="-228600">
              <a:defRPr>
                <a:solidFill>
                  <a:schemeClr val="tx1"/>
                </a:solidFill>
                <a:latin typeface="Batang" pitchFamily="18" charset="-127"/>
              </a:defRPr>
            </a:lvl5pPr>
            <a:lvl6pPr marL="2514600" indent="-228600" eaLnBrk="0" fontAlgn="base" hangingPunct="0">
              <a:spcBef>
                <a:spcPct val="0"/>
              </a:spcBef>
              <a:spcAft>
                <a:spcPct val="0"/>
              </a:spcAft>
              <a:defRPr>
                <a:solidFill>
                  <a:schemeClr val="tx1"/>
                </a:solidFill>
                <a:latin typeface="Batang" pitchFamily="18" charset="-127"/>
              </a:defRPr>
            </a:lvl6pPr>
            <a:lvl7pPr marL="2971800" indent="-228600" eaLnBrk="0" fontAlgn="base" hangingPunct="0">
              <a:spcBef>
                <a:spcPct val="0"/>
              </a:spcBef>
              <a:spcAft>
                <a:spcPct val="0"/>
              </a:spcAft>
              <a:defRPr>
                <a:solidFill>
                  <a:schemeClr val="tx1"/>
                </a:solidFill>
                <a:latin typeface="Batang" pitchFamily="18" charset="-127"/>
              </a:defRPr>
            </a:lvl7pPr>
            <a:lvl8pPr marL="3429000" indent="-228600" eaLnBrk="0" fontAlgn="base" hangingPunct="0">
              <a:spcBef>
                <a:spcPct val="0"/>
              </a:spcBef>
              <a:spcAft>
                <a:spcPct val="0"/>
              </a:spcAft>
              <a:defRPr>
                <a:solidFill>
                  <a:schemeClr val="tx1"/>
                </a:solidFill>
                <a:latin typeface="Batang" pitchFamily="18" charset="-127"/>
              </a:defRPr>
            </a:lvl8pPr>
            <a:lvl9pPr marL="3886200" indent="-228600" eaLnBrk="0" fontAlgn="base" hangingPunct="0">
              <a:spcBef>
                <a:spcPct val="0"/>
              </a:spcBef>
              <a:spcAft>
                <a:spcPct val="0"/>
              </a:spcAft>
              <a:defRPr>
                <a:solidFill>
                  <a:schemeClr val="tx1"/>
                </a:solidFill>
                <a:latin typeface="Batang" pitchFamily="18" charset="-127"/>
              </a:defRPr>
            </a:lvl9pPr>
          </a:lstStyle>
          <a:p>
            <a:pPr algn="ctr">
              <a:spcBef>
                <a:spcPct val="50000"/>
              </a:spcBef>
            </a:pPr>
            <a:r>
              <a:rPr lang="en-US" altLang="en-US" sz="1350" dirty="0">
                <a:latin typeface="Arial Narrow" panose="020B0606020202030204" pitchFamily="34" charset="0"/>
              </a:rPr>
              <a:t>9)  Congressional Hearings ( Mar - Apr</a:t>
            </a:r>
            <a:r>
              <a:rPr lang="en-US" altLang="en-US" sz="1350" b="1" dirty="0">
                <a:latin typeface="Arial Narrow" panose="020B0606020202030204" pitchFamily="34" charset="0"/>
              </a:rPr>
              <a:t> )</a:t>
            </a:r>
            <a:endParaRPr lang="en-US" altLang="en-US" sz="1350" b="1" dirty="0">
              <a:latin typeface="Arial" panose="020B0604020202020204" pitchFamily="34" charset="0"/>
            </a:endParaRPr>
          </a:p>
        </p:txBody>
      </p:sp>
      <p:sp>
        <p:nvSpPr>
          <p:cNvPr id="1054" name="AutoShape 28"/>
          <p:cNvSpPr>
            <a:spLocks noChangeArrowheads="1"/>
          </p:cNvSpPr>
          <p:nvPr/>
        </p:nvSpPr>
        <p:spPr bwMode="auto">
          <a:xfrm rot="21005009">
            <a:off x="6802041" y="2343150"/>
            <a:ext cx="228600" cy="400050"/>
          </a:xfrm>
          <a:prstGeom prst="downArrow">
            <a:avLst>
              <a:gd name="adj1" fmla="val 50000"/>
              <a:gd name="adj2" fmla="val 43750"/>
            </a:avLst>
          </a:prstGeom>
          <a:solidFill>
            <a:schemeClr val="tx2"/>
          </a:solidFill>
          <a:ln w="12700">
            <a:solidFill>
              <a:schemeClr val="bg2"/>
            </a:solidFill>
            <a:miter lim="800000"/>
            <a:headEnd/>
            <a:tailEnd/>
          </a:ln>
        </p:spPr>
        <p:txBody>
          <a:bodyPr wrap="none" anchor="ctr"/>
          <a:lstStyle>
            <a:lvl1pPr>
              <a:defRPr>
                <a:solidFill>
                  <a:schemeClr val="tx1"/>
                </a:solidFill>
                <a:latin typeface="Batang" pitchFamily="18" charset="-127"/>
              </a:defRPr>
            </a:lvl1pPr>
            <a:lvl2pPr marL="742950" indent="-285750">
              <a:defRPr>
                <a:solidFill>
                  <a:schemeClr val="tx1"/>
                </a:solidFill>
                <a:latin typeface="Batang" pitchFamily="18" charset="-127"/>
              </a:defRPr>
            </a:lvl2pPr>
            <a:lvl3pPr marL="1143000" indent="-228600">
              <a:defRPr>
                <a:solidFill>
                  <a:schemeClr val="tx1"/>
                </a:solidFill>
                <a:latin typeface="Batang" pitchFamily="18" charset="-127"/>
              </a:defRPr>
            </a:lvl3pPr>
            <a:lvl4pPr marL="1600200" indent="-228600">
              <a:defRPr>
                <a:solidFill>
                  <a:schemeClr val="tx1"/>
                </a:solidFill>
                <a:latin typeface="Batang" pitchFamily="18" charset="-127"/>
              </a:defRPr>
            </a:lvl4pPr>
            <a:lvl5pPr marL="2057400" indent="-228600">
              <a:defRPr>
                <a:solidFill>
                  <a:schemeClr val="tx1"/>
                </a:solidFill>
                <a:latin typeface="Batang" pitchFamily="18" charset="-127"/>
              </a:defRPr>
            </a:lvl5pPr>
            <a:lvl6pPr marL="2514600" indent="-228600" eaLnBrk="0" fontAlgn="base" hangingPunct="0">
              <a:spcBef>
                <a:spcPct val="0"/>
              </a:spcBef>
              <a:spcAft>
                <a:spcPct val="0"/>
              </a:spcAft>
              <a:defRPr>
                <a:solidFill>
                  <a:schemeClr val="tx1"/>
                </a:solidFill>
                <a:latin typeface="Batang" pitchFamily="18" charset="-127"/>
              </a:defRPr>
            </a:lvl6pPr>
            <a:lvl7pPr marL="2971800" indent="-228600" eaLnBrk="0" fontAlgn="base" hangingPunct="0">
              <a:spcBef>
                <a:spcPct val="0"/>
              </a:spcBef>
              <a:spcAft>
                <a:spcPct val="0"/>
              </a:spcAft>
              <a:defRPr>
                <a:solidFill>
                  <a:schemeClr val="tx1"/>
                </a:solidFill>
                <a:latin typeface="Batang" pitchFamily="18" charset="-127"/>
              </a:defRPr>
            </a:lvl7pPr>
            <a:lvl8pPr marL="3429000" indent="-228600" eaLnBrk="0" fontAlgn="base" hangingPunct="0">
              <a:spcBef>
                <a:spcPct val="0"/>
              </a:spcBef>
              <a:spcAft>
                <a:spcPct val="0"/>
              </a:spcAft>
              <a:defRPr>
                <a:solidFill>
                  <a:schemeClr val="tx1"/>
                </a:solidFill>
                <a:latin typeface="Batang" pitchFamily="18" charset="-127"/>
              </a:defRPr>
            </a:lvl8pPr>
            <a:lvl9pPr marL="3886200" indent="-228600" eaLnBrk="0" fontAlgn="base" hangingPunct="0">
              <a:spcBef>
                <a:spcPct val="0"/>
              </a:spcBef>
              <a:spcAft>
                <a:spcPct val="0"/>
              </a:spcAft>
              <a:defRPr>
                <a:solidFill>
                  <a:schemeClr val="tx1"/>
                </a:solidFill>
                <a:latin typeface="Batang" pitchFamily="18" charset="-127"/>
              </a:defRPr>
            </a:lvl9pPr>
          </a:lstStyle>
          <a:p>
            <a:endParaRPr lang="en-US" altLang="en-US" sz="1350"/>
          </a:p>
        </p:txBody>
      </p:sp>
      <p:sp>
        <p:nvSpPr>
          <p:cNvPr id="1055" name="AutoShape 29"/>
          <p:cNvSpPr>
            <a:spLocks noChangeArrowheads="1"/>
          </p:cNvSpPr>
          <p:nvPr/>
        </p:nvSpPr>
        <p:spPr bwMode="auto">
          <a:xfrm>
            <a:off x="2000250" y="4171950"/>
            <a:ext cx="171450" cy="400050"/>
          </a:xfrm>
          <a:prstGeom prst="upArrow">
            <a:avLst>
              <a:gd name="adj1" fmla="val 50000"/>
              <a:gd name="adj2" fmla="val 58333"/>
            </a:avLst>
          </a:prstGeom>
          <a:solidFill>
            <a:schemeClr val="tx2"/>
          </a:solidFill>
          <a:ln w="12700">
            <a:solidFill>
              <a:schemeClr val="bg2"/>
            </a:solidFill>
            <a:miter lim="800000"/>
            <a:headEnd/>
            <a:tailEnd/>
          </a:ln>
        </p:spPr>
        <p:txBody>
          <a:bodyPr wrap="none" anchor="ctr"/>
          <a:lstStyle>
            <a:lvl1pPr>
              <a:defRPr>
                <a:solidFill>
                  <a:schemeClr val="tx1"/>
                </a:solidFill>
                <a:latin typeface="Batang" pitchFamily="18" charset="-127"/>
              </a:defRPr>
            </a:lvl1pPr>
            <a:lvl2pPr marL="742950" indent="-285750">
              <a:defRPr>
                <a:solidFill>
                  <a:schemeClr val="tx1"/>
                </a:solidFill>
                <a:latin typeface="Batang" pitchFamily="18" charset="-127"/>
              </a:defRPr>
            </a:lvl2pPr>
            <a:lvl3pPr marL="1143000" indent="-228600">
              <a:defRPr>
                <a:solidFill>
                  <a:schemeClr val="tx1"/>
                </a:solidFill>
                <a:latin typeface="Batang" pitchFamily="18" charset="-127"/>
              </a:defRPr>
            </a:lvl3pPr>
            <a:lvl4pPr marL="1600200" indent="-228600">
              <a:defRPr>
                <a:solidFill>
                  <a:schemeClr val="tx1"/>
                </a:solidFill>
                <a:latin typeface="Batang" pitchFamily="18" charset="-127"/>
              </a:defRPr>
            </a:lvl4pPr>
            <a:lvl5pPr marL="2057400" indent="-228600">
              <a:defRPr>
                <a:solidFill>
                  <a:schemeClr val="tx1"/>
                </a:solidFill>
                <a:latin typeface="Batang" pitchFamily="18" charset="-127"/>
              </a:defRPr>
            </a:lvl5pPr>
            <a:lvl6pPr marL="2514600" indent="-228600" eaLnBrk="0" fontAlgn="base" hangingPunct="0">
              <a:spcBef>
                <a:spcPct val="0"/>
              </a:spcBef>
              <a:spcAft>
                <a:spcPct val="0"/>
              </a:spcAft>
              <a:defRPr>
                <a:solidFill>
                  <a:schemeClr val="tx1"/>
                </a:solidFill>
                <a:latin typeface="Batang" pitchFamily="18" charset="-127"/>
              </a:defRPr>
            </a:lvl6pPr>
            <a:lvl7pPr marL="2971800" indent="-228600" eaLnBrk="0" fontAlgn="base" hangingPunct="0">
              <a:spcBef>
                <a:spcPct val="0"/>
              </a:spcBef>
              <a:spcAft>
                <a:spcPct val="0"/>
              </a:spcAft>
              <a:defRPr>
                <a:solidFill>
                  <a:schemeClr val="tx1"/>
                </a:solidFill>
                <a:latin typeface="Batang" pitchFamily="18" charset="-127"/>
              </a:defRPr>
            </a:lvl7pPr>
            <a:lvl8pPr marL="3429000" indent="-228600" eaLnBrk="0" fontAlgn="base" hangingPunct="0">
              <a:spcBef>
                <a:spcPct val="0"/>
              </a:spcBef>
              <a:spcAft>
                <a:spcPct val="0"/>
              </a:spcAft>
              <a:defRPr>
                <a:solidFill>
                  <a:schemeClr val="tx1"/>
                </a:solidFill>
                <a:latin typeface="Batang" pitchFamily="18" charset="-127"/>
              </a:defRPr>
            </a:lvl8pPr>
            <a:lvl9pPr marL="3886200" indent="-228600" eaLnBrk="0" fontAlgn="base" hangingPunct="0">
              <a:spcBef>
                <a:spcPct val="0"/>
              </a:spcBef>
              <a:spcAft>
                <a:spcPct val="0"/>
              </a:spcAft>
              <a:defRPr>
                <a:solidFill>
                  <a:schemeClr val="tx1"/>
                </a:solidFill>
                <a:latin typeface="Batang" pitchFamily="18" charset="-127"/>
              </a:defRPr>
            </a:lvl9pPr>
          </a:lstStyle>
          <a:p>
            <a:endParaRPr lang="en-US" altLang="en-US" sz="1350"/>
          </a:p>
        </p:txBody>
      </p:sp>
      <p:graphicFrame>
        <p:nvGraphicFramePr>
          <p:cNvPr id="1034" name="Object 30"/>
          <p:cNvGraphicFramePr>
            <a:graphicFrameLocks noChangeAspect="1"/>
          </p:cNvGraphicFramePr>
          <p:nvPr/>
        </p:nvGraphicFramePr>
        <p:xfrm>
          <a:off x="1428750" y="4527948"/>
          <a:ext cx="1200150" cy="444103"/>
        </p:xfrm>
        <a:graphic>
          <a:graphicData uri="http://schemas.openxmlformats.org/presentationml/2006/ole">
            <mc:AlternateContent xmlns:mc="http://schemas.openxmlformats.org/markup-compatibility/2006">
              <mc:Choice xmlns:v="urn:schemas-microsoft-com:vml" Requires="v">
                <p:oleObj spid="_x0000_s1718" name="Clip" r:id="rId22" imgW="1109880" imgH="412200" progId="MS_ClipArt_Gallery.2">
                  <p:embed/>
                </p:oleObj>
              </mc:Choice>
              <mc:Fallback>
                <p:oleObj name="Clip" r:id="rId22" imgW="1109880" imgH="412200" progId="MS_ClipArt_Gallery.2">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428750" y="4527948"/>
                        <a:ext cx="1200150" cy="4441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56" name="Text Box 31"/>
          <p:cNvSpPr txBox="1">
            <a:spLocks noChangeArrowheads="1"/>
          </p:cNvSpPr>
          <p:nvPr/>
        </p:nvSpPr>
        <p:spPr bwMode="auto">
          <a:xfrm>
            <a:off x="1143000" y="5029201"/>
            <a:ext cx="1314450" cy="871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Batang" pitchFamily="18" charset="-127"/>
              </a:defRPr>
            </a:lvl1pPr>
            <a:lvl2pPr marL="742950" indent="-285750">
              <a:defRPr>
                <a:solidFill>
                  <a:schemeClr val="tx1"/>
                </a:solidFill>
                <a:latin typeface="Batang" pitchFamily="18" charset="-127"/>
              </a:defRPr>
            </a:lvl2pPr>
            <a:lvl3pPr marL="1143000" indent="-228600">
              <a:defRPr>
                <a:solidFill>
                  <a:schemeClr val="tx1"/>
                </a:solidFill>
                <a:latin typeface="Batang" pitchFamily="18" charset="-127"/>
              </a:defRPr>
            </a:lvl3pPr>
            <a:lvl4pPr marL="1600200" indent="-228600">
              <a:defRPr>
                <a:solidFill>
                  <a:schemeClr val="tx1"/>
                </a:solidFill>
                <a:latin typeface="Batang" pitchFamily="18" charset="-127"/>
              </a:defRPr>
            </a:lvl4pPr>
            <a:lvl5pPr marL="2057400" indent="-228600">
              <a:defRPr>
                <a:solidFill>
                  <a:schemeClr val="tx1"/>
                </a:solidFill>
                <a:latin typeface="Batang" pitchFamily="18" charset="-127"/>
              </a:defRPr>
            </a:lvl5pPr>
            <a:lvl6pPr marL="2514600" indent="-228600" eaLnBrk="0" fontAlgn="base" hangingPunct="0">
              <a:spcBef>
                <a:spcPct val="0"/>
              </a:spcBef>
              <a:spcAft>
                <a:spcPct val="0"/>
              </a:spcAft>
              <a:defRPr>
                <a:solidFill>
                  <a:schemeClr val="tx1"/>
                </a:solidFill>
                <a:latin typeface="Batang" pitchFamily="18" charset="-127"/>
              </a:defRPr>
            </a:lvl6pPr>
            <a:lvl7pPr marL="2971800" indent="-228600" eaLnBrk="0" fontAlgn="base" hangingPunct="0">
              <a:spcBef>
                <a:spcPct val="0"/>
              </a:spcBef>
              <a:spcAft>
                <a:spcPct val="0"/>
              </a:spcAft>
              <a:defRPr>
                <a:solidFill>
                  <a:schemeClr val="tx1"/>
                </a:solidFill>
                <a:latin typeface="Batang" pitchFamily="18" charset="-127"/>
              </a:defRPr>
            </a:lvl7pPr>
            <a:lvl8pPr marL="3429000" indent="-228600" eaLnBrk="0" fontAlgn="base" hangingPunct="0">
              <a:spcBef>
                <a:spcPct val="0"/>
              </a:spcBef>
              <a:spcAft>
                <a:spcPct val="0"/>
              </a:spcAft>
              <a:defRPr>
                <a:solidFill>
                  <a:schemeClr val="tx1"/>
                </a:solidFill>
                <a:latin typeface="Batang" pitchFamily="18" charset="-127"/>
              </a:defRPr>
            </a:lvl8pPr>
            <a:lvl9pPr marL="3886200" indent="-228600" eaLnBrk="0" fontAlgn="base" hangingPunct="0">
              <a:spcBef>
                <a:spcPct val="0"/>
              </a:spcBef>
              <a:spcAft>
                <a:spcPct val="0"/>
              </a:spcAft>
              <a:defRPr>
                <a:solidFill>
                  <a:schemeClr val="tx1"/>
                </a:solidFill>
                <a:latin typeface="Batang" pitchFamily="18" charset="-127"/>
              </a:defRPr>
            </a:lvl9pPr>
          </a:lstStyle>
          <a:p>
            <a:pPr algn="ctr">
              <a:lnSpc>
                <a:spcPct val="75000"/>
              </a:lnSpc>
            </a:pPr>
            <a:r>
              <a:rPr lang="en-US" altLang="en-US" sz="1350">
                <a:latin typeface="Arial Narrow" panose="020B0606020202030204" pitchFamily="34" charset="0"/>
              </a:rPr>
              <a:t>11)  President Signs Appropriations Bill </a:t>
            </a:r>
          </a:p>
          <a:p>
            <a:pPr algn="ctr">
              <a:lnSpc>
                <a:spcPct val="75000"/>
              </a:lnSpc>
            </a:pPr>
            <a:r>
              <a:rPr lang="en-US" altLang="en-US" sz="1350">
                <a:latin typeface="Arial Narrow" panose="020B0606020202030204" pitchFamily="34" charset="0"/>
              </a:rPr>
              <a:t>( Sep - Oct )</a:t>
            </a:r>
          </a:p>
        </p:txBody>
      </p:sp>
      <p:sp>
        <p:nvSpPr>
          <p:cNvPr id="1057" name="Text Box 32"/>
          <p:cNvSpPr txBox="1">
            <a:spLocks noChangeArrowheads="1"/>
          </p:cNvSpPr>
          <p:nvPr/>
        </p:nvSpPr>
        <p:spPr bwMode="auto">
          <a:xfrm>
            <a:off x="362267" y="1974304"/>
            <a:ext cx="1771650" cy="653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Batang" pitchFamily="18" charset="-127"/>
              </a:defRPr>
            </a:lvl1pPr>
            <a:lvl2pPr marL="742950" indent="-285750">
              <a:defRPr>
                <a:solidFill>
                  <a:schemeClr val="tx1"/>
                </a:solidFill>
                <a:latin typeface="Batang" pitchFamily="18" charset="-127"/>
              </a:defRPr>
            </a:lvl2pPr>
            <a:lvl3pPr marL="1143000" indent="-228600">
              <a:defRPr>
                <a:solidFill>
                  <a:schemeClr val="tx1"/>
                </a:solidFill>
                <a:latin typeface="Batang" pitchFamily="18" charset="-127"/>
              </a:defRPr>
            </a:lvl3pPr>
            <a:lvl4pPr marL="1600200" indent="-228600">
              <a:defRPr>
                <a:solidFill>
                  <a:schemeClr val="tx1"/>
                </a:solidFill>
                <a:latin typeface="Batang" pitchFamily="18" charset="-127"/>
              </a:defRPr>
            </a:lvl4pPr>
            <a:lvl5pPr marL="2057400" indent="-228600">
              <a:defRPr>
                <a:solidFill>
                  <a:schemeClr val="tx1"/>
                </a:solidFill>
                <a:latin typeface="Batang" pitchFamily="18" charset="-127"/>
              </a:defRPr>
            </a:lvl5pPr>
            <a:lvl6pPr marL="2514600" indent="-228600" eaLnBrk="0" fontAlgn="base" hangingPunct="0">
              <a:spcBef>
                <a:spcPct val="0"/>
              </a:spcBef>
              <a:spcAft>
                <a:spcPct val="0"/>
              </a:spcAft>
              <a:defRPr>
                <a:solidFill>
                  <a:schemeClr val="tx1"/>
                </a:solidFill>
                <a:latin typeface="Batang" pitchFamily="18" charset="-127"/>
              </a:defRPr>
            </a:lvl6pPr>
            <a:lvl7pPr marL="2971800" indent="-228600" eaLnBrk="0" fontAlgn="base" hangingPunct="0">
              <a:spcBef>
                <a:spcPct val="0"/>
              </a:spcBef>
              <a:spcAft>
                <a:spcPct val="0"/>
              </a:spcAft>
              <a:defRPr>
                <a:solidFill>
                  <a:schemeClr val="tx1"/>
                </a:solidFill>
                <a:latin typeface="Batang" pitchFamily="18" charset="-127"/>
              </a:defRPr>
            </a:lvl7pPr>
            <a:lvl8pPr marL="3429000" indent="-228600" eaLnBrk="0" fontAlgn="base" hangingPunct="0">
              <a:spcBef>
                <a:spcPct val="0"/>
              </a:spcBef>
              <a:spcAft>
                <a:spcPct val="0"/>
              </a:spcAft>
              <a:defRPr>
                <a:solidFill>
                  <a:schemeClr val="tx1"/>
                </a:solidFill>
                <a:latin typeface="Batang" pitchFamily="18" charset="-127"/>
              </a:defRPr>
            </a:lvl8pPr>
            <a:lvl9pPr marL="3886200" indent="-228600" eaLnBrk="0" fontAlgn="base" hangingPunct="0">
              <a:spcBef>
                <a:spcPct val="0"/>
              </a:spcBef>
              <a:spcAft>
                <a:spcPct val="0"/>
              </a:spcAft>
              <a:defRPr>
                <a:solidFill>
                  <a:schemeClr val="tx1"/>
                </a:solidFill>
                <a:latin typeface="Batang" pitchFamily="18" charset="-127"/>
              </a:defRPr>
            </a:lvl9pPr>
          </a:lstStyle>
          <a:p>
            <a:pPr algn="ctr">
              <a:spcBef>
                <a:spcPct val="50000"/>
              </a:spcBef>
            </a:pPr>
            <a:r>
              <a:rPr lang="en-US" altLang="en-US" sz="1350" b="1" dirty="0">
                <a:solidFill>
                  <a:schemeClr val="folHlink"/>
                </a:solidFill>
                <a:latin typeface="Arial Narrow" panose="020B0606020202030204" pitchFamily="34" charset="0"/>
              </a:rPr>
              <a:t>1)  OMB Provides Budget</a:t>
            </a:r>
          </a:p>
          <a:p>
            <a:pPr algn="ctr">
              <a:lnSpc>
                <a:spcPct val="20000"/>
              </a:lnSpc>
              <a:spcBef>
                <a:spcPct val="50000"/>
              </a:spcBef>
            </a:pPr>
            <a:r>
              <a:rPr lang="en-US" altLang="en-US" sz="1350" b="1" dirty="0">
                <a:solidFill>
                  <a:schemeClr val="folHlink"/>
                </a:solidFill>
                <a:latin typeface="Arial Narrow" panose="020B0606020202030204" pitchFamily="34" charset="0"/>
              </a:rPr>
              <a:t>Guidance (Jan)</a:t>
            </a:r>
          </a:p>
        </p:txBody>
      </p:sp>
      <p:sp>
        <p:nvSpPr>
          <p:cNvPr id="1058" name="AutoShape 33"/>
          <p:cNvSpPr>
            <a:spLocks noChangeArrowheads="1"/>
          </p:cNvSpPr>
          <p:nvPr/>
        </p:nvSpPr>
        <p:spPr bwMode="auto">
          <a:xfrm rot="15061932">
            <a:off x="1914525" y="1285875"/>
            <a:ext cx="285750" cy="914400"/>
          </a:xfrm>
          <a:prstGeom prst="curvedLeftArrow">
            <a:avLst>
              <a:gd name="adj1" fmla="val 64000"/>
              <a:gd name="adj2" fmla="val 128000"/>
              <a:gd name="adj3" fmla="val 33333"/>
            </a:avLst>
          </a:prstGeom>
          <a:solidFill>
            <a:schemeClr val="tx2"/>
          </a:solidFill>
          <a:ln w="25400">
            <a:solidFill>
              <a:schemeClr val="bg2"/>
            </a:solidFill>
            <a:miter lim="800000"/>
            <a:headEnd/>
            <a:tailEnd/>
          </a:ln>
        </p:spPr>
        <p:txBody>
          <a:bodyPr wrap="none" anchor="ctr"/>
          <a:lstStyle>
            <a:lvl1pPr>
              <a:defRPr>
                <a:solidFill>
                  <a:schemeClr val="tx1"/>
                </a:solidFill>
                <a:latin typeface="Batang" pitchFamily="18" charset="-127"/>
              </a:defRPr>
            </a:lvl1pPr>
            <a:lvl2pPr marL="742950" indent="-285750">
              <a:defRPr>
                <a:solidFill>
                  <a:schemeClr val="tx1"/>
                </a:solidFill>
                <a:latin typeface="Batang" pitchFamily="18" charset="-127"/>
              </a:defRPr>
            </a:lvl2pPr>
            <a:lvl3pPr marL="1143000" indent="-228600">
              <a:defRPr>
                <a:solidFill>
                  <a:schemeClr val="tx1"/>
                </a:solidFill>
                <a:latin typeface="Batang" pitchFamily="18" charset="-127"/>
              </a:defRPr>
            </a:lvl3pPr>
            <a:lvl4pPr marL="1600200" indent="-228600">
              <a:defRPr>
                <a:solidFill>
                  <a:schemeClr val="tx1"/>
                </a:solidFill>
                <a:latin typeface="Batang" pitchFamily="18" charset="-127"/>
              </a:defRPr>
            </a:lvl4pPr>
            <a:lvl5pPr marL="2057400" indent="-228600">
              <a:defRPr>
                <a:solidFill>
                  <a:schemeClr val="tx1"/>
                </a:solidFill>
                <a:latin typeface="Batang" pitchFamily="18" charset="-127"/>
              </a:defRPr>
            </a:lvl5pPr>
            <a:lvl6pPr marL="2514600" indent="-228600" eaLnBrk="0" fontAlgn="base" hangingPunct="0">
              <a:spcBef>
                <a:spcPct val="0"/>
              </a:spcBef>
              <a:spcAft>
                <a:spcPct val="0"/>
              </a:spcAft>
              <a:defRPr>
                <a:solidFill>
                  <a:schemeClr val="tx1"/>
                </a:solidFill>
                <a:latin typeface="Batang" pitchFamily="18" charset="-127"/>
              </a:defRPr>
            </a:lvl6pPr>
            <a:lvl7pPr marL="2971800" indent="-228600" eaLnBrk="0" fontAlgn="base" hangingPunct="0">
              <a:spcBef>
                <a:spcPct val="0"/>
              </a:spcBef>
              <a:spcAft>
                <a:spcPct val="0"/>
              </a:spcAft>
              <a:defRPr>
                <a:solidFill>
                  <a:schemeClr val="tx1"/>
                </a:solidFill>
                <a:latin typeface="Batang" pitchFamily="18" charset="-127"/>
              </a:defRPr>
            </a:lvl7pPr>
            <a:lvl8pPr marL="3429000" indent="-228600" eaLnBrk="0" fontAlgn="base" hangingPunct="0">
              <a:spcBef>
                <a:spcPct val="0"/>
              </a:spcBef>
              <a:spcAft>
                <a:spcPct val="0"/>
              </a:spcAft>
              <a:defRPr>
                <a:solidFill>
                  <a:schemeClr val="tx1"/>
                </a:solidFill>
                <a:latin typeface="Batang" pitchFamily="18" charset="-127"/>
              </a:defRPr>
            </a:lvl8pPr>
            <a:lvl9pPr marL="3886200" indent="-228600" eaLnBrk="0" fontAlgn="base" hangingPunct="0">
              <a:spcBef>
                <a:spcPct val="0"/>
              </a:spcBef>
              <a:spcAft>
                <a:spcPct val="0"/>
              </a:spcAft>
              <a:defRPr>
                <a:solidFill>
                  <a:schemeClr val="tx1"/>
                </a:solidFill>
                <a:latin typeface="Batang" pitchFamily="18" charset="-127"/>
              </a:defRPr>
            </a:lvl9pPr>
          </a:lstStyle>
          <a:p>
            <a:endParaRPr lang="en-US" altLang="en-US" sz="1350"/>
          </a:p>
        </p:txBody>
      </p:sp>
      <p:sp>
        <p:nvSpPr>
          <p:cNvPr id="1059" name="AutoShape 34"/>
          <p:cNvSpPr>
            <a:spLocks noChangeArrowheads="1"/>
          </p:cNvSpPr>
          <p:nvPr/>
        </p:nvSpPr>
        <p:spPr bwMode="auto">
          <a:xfrm rot="19454285">
            <a:off x="1828800" y="3257550"/>
            <a:ext cx="1085850" cy="400050"/>
          </a:xfrm>
          <a:prstGeom prst="curvedDownArrow">
            <a:avLst>
              <a:gd name="adj1" fmla="val 54286"/>
              <a:gd name="adj2" fmla="val 108571"/>
              <a:gd name="adj3" fmla="val 33333"/>
            </a:avLst>
          </a:prstGeom>
          <a:solidFill>
            <a:srgbClr val="000000"/>
          </a:solidFill>
          <a:ln w="12700">
            <a:solidFill>
              <a:schemeClr val="tx1"/>
            </a:solidFill>
            <a:miter lim="800000"/>
            <a:headEnd/>
            <a:tailEnd/>
          </a:ln>
        </p:spPr>
        <p:txBody>
          <a:bodyPr wrap="none" anchor="ctr"/>
          <a:lstStyle>
            <a:lvl1pPr>
              <a:defRPr>
                <a:solidFill>
                  <a:schemeClr val="tx1"/>
                </a:solidFill>
                <a:latin typeface="Batang" pitchFamily="18" charset="-127"/>
              </a:defRPr>
            </a:lvl1pPr>
            <a:lvl2pPr marL="742950" indent="-285750">
              <a:defRPr>
                <a:solidFill>
                  <a:schemeClr val="tx1"/>
                </a:solidFill>
                <a:latin typeface="Batang" pitchFamily="18" charset="-127"/>
              </a:defRPr>
            </a:lvl2pPr>
            <a:lvl3pPr marL="1143000" indent="-228600">
              <a:defRPr>
                <a:solidFill>
                  <a:schemeClr val="tx1"/>
                </a:solidFill>
                <a:latin typeface="Batang" pitchFamily="18" charset="-127"/>
              </a:defRPr>
            </a:lvl3pPr>
            <a:lvl4pPr marL="1600200" indent="-228600">
              <a:defRPr>
                <a:solidFill>
                  <a:schemeClr val="tx1"/>
                </a:solidFill>
                <a:latin typeface="Batang" pitchFamily="18" charset="-127"/>
              </a:defRPr>
            </a:lvl4pPr>
            <a:lvl5pPr marL="2057400" indent="-228600">
              <a:defRPr>
                <a:solidFill>
                  <a:schemeClr val="tx1"/>
                </a:solidFill>
                <a:latin typeface="Batang" pitchFamily="18" charset="-127"/>
              </a:defRPr>
            </a:lvl5pPr>
            <a:lvl6pPr marL="2514600" indent="-228600" eaLnBrk="0" fontAlgn="base" hangingPunct="0">
              <a:spcBef>
                <a:spcPct val="0"/>
              </a:spcBef>
              <a:spcAft>
                <a:spcPct val="0"/>
              </a:spcAft>
              <a:defRPr>
                <a:solidFill>
                  <a:schemeClr val="tx1"/>
                </a:solidFill>
                <a:latin typeface="Batang" pitchFamily="18" charset="-127"/>
              </a:defRPr>
            </a:lvl6pPr>
            <a:lvl7pPr marL="2971800" indent="-228600" eaLnBrk="0" fontAlgn="base" hangingPunct="0">
              <a:spcBef>
                <a:spcPct val="0"/>
              </a:spcBef>
              <a:spcAft>
                <a:spcPct val="0"/>
              </a:spcAft>
              <a:defRPr>
                <a:solidFill>
                  <a:schemeClr val="tx1"/>
                </a:solidFill>
                <a:latin typeface="Batang" pitchFamily="18" charset="-127"/>
              </a:defRPr>
            </a:lvl7pPr>
            <a:lvl8pPr marL="3429000" indent="-228600" eaLnBrk="0" fontAlgn="base" hangingPunct="0">
              <a:spcBef>
                <a:spcPct val="0"/>
              </a:spcBef>
              <a:spcAft>
                <a:spcPct val="0"/>
              </a:spcAft>
              <a:defRPr>
                <a:solidFill>
                  <a:schemeClr val="tx1"/>
                </a:solidFill>
                <a:latin typeface="Batang" pitchFamily="18" charset="-127"/>
              </a:defRPr>
            </a:lvl8pPr>
            <a:lvl9pPr marL="3886200" indent="-228600" eaLnBrk="0" fontAlgn="base" hangingPunct="0">
              <a:spcBef>
                <a:spcPct val="0"/>
              </a:spcBef>
              <a:spcAft>
                <a:spcPct val="0"/>
              </a:spcAft>
              <a:defRPr>
                <a:solidFill>
                  <a:schemeClr val="tx1"/>
                </a:solidFill>
                <a:latin typeface="Batang" pitchFamily="18" charset="-127"/>
              </a:defRPr>
            </a:lvl9pPr>
          </a:lstStyle>
          <a:p>
            <a:endParaRPr lang="en-US" altLang="en-US" sz="1350"/>
          </a:p>
        </p:txBody>
      </p:sp>
      <p:sp>
        <p:nvSpPr>
          <p:cNvPr id="1060" name="Text Box 35"/>
          <p:cNvSpPr txBox="1">
            <a:spLocks noChangeArrowheads="1"/>
          </p:cNvSpPr>
          <p:nvPr/>
        </p:nvSpPr>
        <p:spPr bwMode="auto">
          <a:xfrm>
            <a:off x="1078706" y="2805114"/>
            <a:ext cx="1200150" cy="715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Batang" pitchFamily="18" charset="-127"/>
              </a:defRPr>
            </a:lvl1pPr>
            <a:lvl2pPr marL="742950" indent="-285750">
              <a:defRPr>
                <a:solidFill>
                  <a:schemeClr val="tx1"/>
                </a:solidFill>
                <a:latin typeface="Batang" pitchFamily="18" charset="-127"/>
              </a:defRPr>
            </a:lvl2pPr>
            <a:lvl3pPr marL="1143000" indent="-228600">
              <a:defRPr>
                <a:solidFill>
                  <a:schemeClr val="tx1"/>
                </a:solidFill>
                <a:latin typeface="Batang" pitchFamily="18" charset="-127"/>
              </a:defRPr>
            </a:lvl3pPr>
            <a:lvl4pPr marL="1600200" indent="-228600">
              <a:defRPr>
                <a:solidFill>
                  <a:schemeClr val="tx1"/>
                </a:solidFill>
                <a:latin typeface="Batang" pitchFamily="18" charset="-127"/>
              </a:defRPr>
            </a:lvl4pPr>
            <a:lvl5pPr marL="2057400" indent="-228600">
              <a:defRPr>
                <a:solidFill>
                  <a:schemeClr val="tx1"/>
                </a:solidFill>
                <a:latin typeface="Batang" pitchFamily="18" charset="-127"/>
              </a:defRPr>
            </a:lvl5pPr>
            <a:lvl6pPr marL="2514600" indent="-228600" eaLnBrk="0" fontAlgn="base" hangingPunct="0">
              <a:spcBef>
                <a:spcPct val="0"/>
              </a:spcBef>
              <a:spcAft>
                <a:spcPct val="0"/>
              </a:spcAft>
              <a:defRPr>
                <a:solidFill>
                  <a:schemeClr val="tx1"/>
                </a:solidFill>
                <a:latin typeface="Batang" pitchFamily="18" charset="-127"/>
              </a:defRPr>
            </a:lvl6pPr>
            <a:lvl7pPr marL="2971800" indent="-228600" eaLnBrk="0" fontAlgn="base" hangingPunct="0">
              <a:spcBef>
                <a:spcPct val="0"/>
              </a:spcBef>
              <a:spcAft>
                <a:spcPct val="0"/>
              </a:spcAft>
              <a:defRPr>
                <a:solidFill>
                  <a:schemeClr val="tx1"/>
                </a:solidFill>
                <a:latin typeface="Batang" pitchFamily="18" charset="-127"/>
              </a:defRPr>
            </a:lvl7pPr>
            <a:lvl8pPr marL="3429000" indent="-228600" eaLnBrk="0" fontAlgn="base" hangingPunct="0">
              <a:spcBef>
                <a:spcPct val="0"/>
              </a:spcBef>
              <a:spcAft>
                <a:spcPct val="0"/>
              </a:spcAft>
              <a:defRPr>
                <a:solidFill>
                  <a:schemeClr val="tx1"/>
                </a:solidFill>
                <a:latin typeface="Batang" pitchFamily="18" charset="-127"/>
              </a:defRPr>
            </a:lvl8pPr>
            <a:lvl9pPr marL="3886200" indent="-228600" eaLnBrk="0" fontAlgn="base" hangingPunct="0">
              <a:spcBef>
                <a:spcPct val="0"/>
              </a:spcBef>
              <a:spcAft>
                <a:spcPct val="0"/>
              </a:spcAft>
              <a:defRPr>
                <a:solidFill>
                  <a:schemeClr val="tx1"/>
                </a:solidFill>
                <a:latin typeface="Batang" pitchFamily="18" charset="-127"/>
              </a:defRPr>
            </a:lvl9pPr>
          </a:lstStyle>
          <a:p>
            <a:pPr algn="ctr">
              <a:lnSpc>
                <a:spcPct val="75000"/>
              </a:lnSpc>
            </a:pPr>
            <a:r>
              <a:rPr lang="en-US" altLang="en-US" sz="1350">
                <a:latin typeface="Arial Narrow" panose="020B0606020202030204" pitchFamily="34" charset="0"/>
              </a:rPr>
              <a:t>12)  Funding Allocations to Field Offices</a:t>
            </a:r>
          </a:p>
          <a:p>
            <a:pPr algn="ctr">
              <a:lnSpc>
                <a:spcPct val="75000"/>
              </a:lnSpc>
            </a:pPr>
            <a:r>
              <a:rPr lang="en-US" altLang="en-US" sz="1350">
                <a:latin typeface="Arial Narrow" panose="020B0606020202030204" pitchFamily="34" charset="0"/>
              </a:rPr>
              <a:t>( Oct - Dec )</a:t>
            </a:r>
            <a:endParaRPr lang="en-US" altLang="en-US" sz="1350" b="1">
              <a:latin typeface="Arial Narrow" panose="020B0606020202030204" pitchFamily="34" charset="0"/>
            </a:endParaRPr>
          </a:p>
        </p:txBody>
      </p:sp>
      <p:sp>
        <p:nvSpPr>
          <p:cNvPr id="1061" name="AutoShape 36"/>
          <p:cNvSpPr>
            <a:spLocks noChangeArrowheads="1"/>
          </p:cNvSpPr>
          <p:nvPr/>
        </p:nvSpPr>
        <p:spPr bwMode="auto">
          <a:xfrm rot="18699375">
            <a:off x="2357438" y="4957763"/>
            <a:ext cx="228600" cy="371475"/>
          </a:xfrm>
          <a:prstGeom prst="upArrow">
            <a:avLst>
              <a:gd name="adj1" fmla="val 50000"/>
              <a:gd name="adj2" fmla="val 40625"/>
            </a:avLst>
          </a:prstGeom>
          <a:solidFill>
            <a:schemeClr val="tx2"/>
          </a:solidFill>
          <a:ln w="12700">
            <a:solidFill>
              <a:schemeClr val="bg2"/>
            </a:solidFill>
            <a:miter lim="800000"/>
            <a:headEnd/>
            <a:tailEnd/>
          </a:ln>
        </p:spPr>
        <p:txBody>
          <a:bodyPr wrap="none" anchor="ctr"/>
          <a:lstStyle>
            <a:lvl1pPr>
              <a:defRPr>
                <a:solidFill>
                  <a:schemeClr val="tx1"/>
                </a:solidFill>
                <a:latin typeface="Batang" pitchFamily="18" charset="-127"/>
              </a:defRPr>
            </a:lvl1pPr>
            <a:lvl2pPr marL="742950" indent="-285750">
              <a:defRPr>
                <a:solidFill>
                  <a:schemeClr val="tx1"/>
                </a:solidFill>
                <a:latin typeface="Batang" pitchFamily="18" charset="-127"/>
              </a:defRPr>
            </a:lvl2pPr>
            <a:lvl3pPr marL="1143000" indent="-228600">
              <a:defRPr>
                <a:solidFill>
                  <a:schemeClr val="tx1"/>
                </a:solidFill>
                <a:latin typeface="Batang" pitchFamily="18" charset="-127"/>
              </a:defRPr>
            </a:lvl3pPr>
            <a:lvl4pPr marL="1600200" indent="-228600">
              <a:defRPr>
                <a:solidFill>
                  <a:schemeClr val="tx1"/>
                </a:solidFill>
                <a:latin typeface="Batang" pitchFamily="18" charset="-127"/>
              </a:defRPr>
            </a:lvl4pPr>
            <a:lvl5pPr marL="2057400" indent="-228600">
              <a:defRPr>
                <a:solidFill>
                  <a:schemeClr val="tx1"/>
                </a:solidFill>
                <a:latin typeface="Batang" pitchFamily="18" charset="-127"/>
              </a:defRPr>
            </a:lvl5pPr>
            <a:lvl6pPr marL="2514600" indent="-228600" eaLnBrk="0" fontAlgn="base" hangingPunct="0">
              <a:spcBef>
                <a:spcPct val="0"/>
              </a:spcBef>
              <a:spcAft>
                <a:spcPct val="0"/>
              </a:spcAft>
              <a:defRPr>
                <a:solidFill>
                  <a:schemeClr val="tx1"/>
                </a:solidFill>
                <a:latin typeface="Batang" pitchFamily="18" charset="-127"/>
              </a:defRPr>
            </a:lvl6pPr>
            <a:lvl7pPr marL="2971800" indent="-228600" eaLnBrk="0" fontAlgn="base" hangingPunct="0">
              <a:spcBef>
                <a:spcPct val="0"/>
              </a:spcBef>
              <a:spcAft>
                <a:spcPct val="0"/>
              </a:spcAft>
              <a:defRPr>
                <a:solidFill>
                  <a:schemeClr val="tx1"/>
                </a:solidFill>
                <a:latin typeface="Batang" pitchFamily="18" charset="-127"/>
              </a:defRPr>
            </a:lvl7pPr>
            <a:lvl8pPr marL="3429000" indent="-228600" eaLnBrk="0" fontAlgn="base" hangingPunct="0">
              <a:spcBef>
                <a:spcPct val="0"/>
              </a:spcBef>
              <a:spcAft>
                <a:spcPct val="0"/>
              </a:spcAft>
              <a:defRPr>
                <a:solidFill>
                  <a:schemeClr val="tx1"/>
                </a:solidFill>
                <a:latin typeface="Batang" pitchFamily="18" charset="-127"/>
              </a:defRPr>
            </a:lvl8pPr>
            <a:lvl9pPr marL="3886200" indent="-228600" eaLnBrk="0" fontAlgn="base" hangingPunct="0">
              <a:spcBef>
                <a:spcPct val="0"/>
              </a:spcBef>
              <a:spcAft>
                <a:spcPct val="0"/>
              </a:spcAft>
              <a:defRPr>
                <a:solidFill>
                  <a:schemeClr val="tx1"/>
                </a:solidFill>
                <a:latin typeface="Batang" pitchFamily="18" charset="-127"/>
              </a:defRPr>
            </a:lvl9pPr>
          </a:lstStyle>
          <a:p>
            <a:endParaRPr lang="en-US" altLang="en-US" sz="1350"/>
          </a:p>
        </p:txBody>
      </p:sp>
      <p:pic>
        <p:nvPicPr>
          <p:cNvPr id="614437" name="Picture 37"/>
          <p:cNvPicPr>
            <a:picLocks noChangeArrowheads="1"/>
          </p:cNvPicPr>
          <p:nvPr/>
        </p:nvPicPr>
        <p:blipFill>
          <a:blip r:embed="rId21"/>
          <a:srcRect/>
          <a:stretch>
            <a:fillRect/>
          </a:stretch>
        </p:blipFill>
        <p:spPr bwMode="auto">
          <a:xfrm>
            <a:off x="3000375" y="3483769"/>
            <a:ext cx="457200" cy="352425"/>
          </a:xfrm>
          <a:prstGeom prst="rect">
            <a:avLst/>
          </a:prstGeom>
          <a:noFill/>
          <a:ln w="12700">
            <a:noFill/>
            <a:miter lim="800000"/>
            <a:headEnd/>
            <a:tailEnd/>
          </a:ln>
          <a:effectLst>
            <a:outerShdw dist="107763" dir="2700000" algn="ctr" rotWithShape="0">
              <a:schemeClr val="bg2"/>
            </a:outerShdw>
          </a:effectLst>
        </p:spPr>
      </p:pic>
      <p:sp>
        <p:nvSpPr>
          <p:cNvPr id="1063" name="Text Box 38"/>
          <p:cNvSpPr txBox="1">
            <a:spLocks noChangeArrowheads="1"/>
          </p:cNvSpPr>
          <p:nvPr/>
        </p:nvSpPr>
        <p:spPr bwMode="auto">
          <a:xfrm>
            <a:off x="2314575" y="2624138"/>
            <a:ext cx="1885950" cy="559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Batang" pitchFamily="18" charset="-127"/>
              </a:defRPr>
            </a:lvl1pPr>
            <a:lvl2pPr marL="742950" indent="-285750">
              <a:defRPr>
                <a:solidFill>
                  <a:schemeClr val="tx1"/>
                </a:solidFill>
                <a:latin typeface="Batang" pitchFamily="18" charset="-127"/>
              </a:defRPr>
            </a:lvl2pPr>
            <a:lvl3pPr marL="1143000" indent="-228600">
              <a:defRPr>
                <a:solidFill>
                  <a:schemeClr val="tx1"/>
                </a:solidFill>
                <a:latin typeface="Batang" pitchFamily="18" charset="-127"/>
              </a:defRPr>
            </a:lvl3pPr>
            <a:lvl4pPr marL="1600200" indent="-228600">
              <a:defRPr>
                <a:solidFill>
                  <a:schemeClr val="tx1"/>
                </a:solidFill>
                <a:latin typeface="Batang" pitchFamily="18" charset="-127"/>
              </a:defRPr>
            </a:lvl4pPr>
            <a:lvl5pPr marL="2057400" indent="-228600">
              <a:defRPr>
                <a:solidFill>
                  <a:schemeClr val="tx1"/>
                </a:solidFill>
                <a:latin typeface="Batang" pitchFamily="18" charset="-127"/>
              </a:defRPr>
            </a:lvl5pPr>
            <a:lvl6pPr marL="2514600" indent="-228600" eaLnBrk="0" fontAlgn="base" hangingPunct="0">
              <a:spcBef>
                <a:spcPct val="0"/>
              </a:spcBef>
              <a:spcAft>
                <a:spcPct val="0"/>
              </a:spcAft>
              <a:defRPr>
                <a:solidFill>
                  <a:schemeClr val="tx1"/>
                </a:solidFill>
                <a:latin typeface="Batang" pitchFamily="18" charset="-127"/>
              </a:defRPr>
            </a:lvl6pPr>
            <a:lvl7pPr marL="2971800" indent="-228600" eaLnBrk="0" fontAlgn="base" hangingPunct="0">
              <a:spcBef>
                <a:spcPct val="0"/>
              </a:spcBef>
              <a:spcAft>
                <a:spcPct val="0"/>
              </a:spcAft>
              <a:defRPr>
                <a:solidFill>
                  <a:schemeClr val="tx1"/>
                </a:solidFill>
                <a:latin typeface="Batang" pitchFamily="18" charset="-127"/>
              </a:defRPr>
            </a:lvl7pPr>
            <a:lvl8pPr marL="3429000" indent="-228600" eaLnBrk="0" fontAlgn="base" hangingPunct="0">
              <a:spcBef>
                <a:spcPct val="0"/>
              </a:spcBef>
              <a:spcAft>
                <a:spcPct val="0"/>
              </a:spcAft>
              <a:defRPr>
                <a:solidFill>
                  <a:schemeClr val="tx1"/>
                </a:solidFill>
                <a:latin typeface="Batang" pitchFamily="18" charset="-127"/>
              </a:defRPr>
            </a:lvl8pPr>
            <a:lvl9pPr marL="3886200" indent="-228600" eaLnBrk="0" fontAlgn="base" hangingPunct="0">
              <a:spcBef>
                <a:spcPct val="0"/>
              </a:spcBef>
              <a:spcAft>
                <a:spcPct val="0"/>
              </a:spcAft>
              <a:defRPr>
                <a:solidFill>
                  <a:schemeClr val="tx1"/>
                </a:solidFill>
                <a:latin typeface="Batang" pitchFamily="18" charset="-127"/>
              </a:defRPr>
            </a:lvl9pPr>
          </a:lstStyle>
          <a:p>
            <a:pPr algn="ctr">
              <a:lnSpc>
                <a:spcPct val="75000"/>
              </a:lnSpc>
            </a:pPr>
            <a:r>
              <a:rPr lang="en-US" altLang="en-US" sz="1350" b="1">
                <a:latin typeface="Arial Narrow" panose="020B0606020202030204" pitchFamily="34" charset="0"/>
              </a:rPr>
              <a:t>13)  Districts Execute current FY Program</a:t>
            </a:r>
          </a:p>
          <a:p>
            <a:pPr algn="ctr">
              <a:lnSpc>
                <a:spcPct val="75000"/>
              </a:lnSpc>
            </a:pPr>
            <a:r>
              <a:rPr lang="en-US" altLang="en-US" sz="1350" b="1">
                <a:latin typeface="Arial Narrow" panose="020B0606020202030204" pitchFamily="34" charset="0"/>
              </a:rPr>
              <a:t>( Oct - Sep )</a:t>
            </a:r>
          </a:p>
        </p:txBody>
      </p:sp>
      <p:grpSp>
        <p:nvGrpSpPr>
          <p:cNvPr id="1064" name="Group 39"/>
          <p:cNvGrpSpPr>
            <a:grpSpLocks/>
          </p:cNvGrpSpPr>
          <p:nvPr/>
        </p:nvGrpSpPr>
        <p:grpSpPr bwMode="auto">
          <a:xfrm>
            <a:off x="4064794" y="2921794"/>
            <a:ext cx="1543050" cy="1257300"/>
            <a:chOff x="1584" y="1392"/>
            <a:chExt cx="1961" cy="1394"/>
          </a:xfrm>
        </p:grpSpPr>
        <p:sp>
          <p:nvSpPr>
            <p:cNvPr id="1069" name="Freeform 40"/>
            <p:cNvSpPr>
              <a:spLocks/>
            </p:cNvSpPr>
            <p:nvPr/>
          </p:nvSpPr>
          <p:spPr bwMode="auto">
            <a:xfrm flipV="1">
              <a:off x="1824" y="1392"/>
              <a:ext cx="1721" cy="596"/>
            </a:xfrm>
            <a:custGeom>
              <a:avLst/>
              <a:gdLst>
                <a:gd name="T0" fmla="*/ 1765 w 3442"/>
                <a:gd name="T1" fmla="*/ 1174 h 1192"/>
                <a:gd name="T2" fmla="*/ 1860 w 3442"/>
                <a:gd name="T3" fmla="*/ 1162 h 1192"/>
                <a:gd name="T4" fmla="*/ 1933 w 3442"/>
                <a:gd name="T5" fmla="*/ 1150 h 1192"/>
                <a:gd name="T6" fmla="*/ 2012 w 3442"/>
                <a:gd name="T7" fmla="*/ 1136 h 1192"/>
                <a:gd name="T8" fmla="*/ 2087 w 3442"/>
                <a:gd name="T9" fmla="*/ 1118 h 1192"/>
                <a:gd name="T10" fmla="*/ 2178 w 3442"/>
                <a:gd name="T11" fmla="*/ 1094 h 1192"/>
                <a:gd name="T12" fmla="*/ 2262 w 3442"/>
                <a:gd name="T13" fmla="*/ 1070 h 1192"/>
                <a:gd name="T14" fmla="*/ 2345 w 3442"/>
                <a:gd name="T15" fmla="*/ 1042 h 1192"/>
                <a:gd name="T16" fmla="*/ 2414 w 3442"/>
                <a:gd name="T17" fmla="*/ 1014 h 1192"/>
                <a:gd name="T18" fmla="*/ 2485 w 3442"/>
                <a:gd name="T19" fmla="*/ 984 h 1192"/>
                <a:gd name="T20" fmla="*/ 2564 w 3442"/>
                <a:gd name="T21" fmla="*/ 948 h 1192"/>
                <a:gd name="T22" fmla="*/ 2631 w 3442"/>
                <a:gd name="T23" fmla="*/ 914 h 1192"/>
                <a:gd name="T24" fmla="*/ 2736 w 3442"/>
                <a:gd name="T25" fmla="*/ 857 h 1192"/>
                <a:gd name="T26" fmla="*/ 2836 w 3442"/>
                <a:gd name="T27" fmla="*/ 787 h 1192"/>
                <a:gd name="T28" fmla="*/ 2911 w 3442"/>
                <a:gd name="T29" fmla="*/ 728 h 1192"/>
                <a:gd name="T30" fmla="*/ 2992 w 3442"/>
                <a:gd name="T31" fmla="*/ 661 h 1192"/>
                <a:gd name="T32" fmla="*/ 3071 w 3442"/>
                <a:gd name="T33" fmla="*/ 583 h 1192"/>
                <a:gd name="T34" fmla="*/ 3079 w 3442"/>
                <a:gd name="T35" fmla="*/ 0 h 1192"/>
                <a:gd name="T36" fmla="*/ 2298 w 3442"/>
                <a:gd name="T37" fmla="*/ 285 h 1192"/>
                <a:gd name="T38" fmla="*/ 2229 w 3442"/>
                <a:gd name="T39" fmla="*/ 344 h 1192"/>
                <a:gd name="T40" fmla="*/ 2158 w 3442"/>
                <a:gd name="T41" fmla="*/ 397 h 1192"/>
                <a:gd name="T42" fmla="*/ 2097 w 3442"/>
                <a:gd name="T43" fmla="*/ 439 h 1192"/>
                <a:gd name="T44" fmla="*/ 2022 w 3442"/>
                <a:gd name="T45" fmla="*/ 476 h 1192"/>
                <a:gd name="T46" fmla="*/ 1935 w 3442"/>
                <a:gd name="T47" fmla="*/ 514 h 1192"/>
                <a:gd name="T48" fmla="*/ 1852 w 3442"/>
                <a:gd name="T49" fmla="*/ 545 h 1192"/>
                <a:gd name="T50" fmla="*/ 1771 w 3442"/>
                <a:gd name="T51" fmla="*/ 565 h 1192"/>
                <a:gd name="T52" fmla="*/ 1675 w 3442"/>
                <a:gd name="T53" fmla="*/ 584 h 1192"/>
                <a:gd name="T54" fmla="*/ 1560 w 3442"/>
                <a:gd name="T55" fmla="*/ 593 h 1192"/>
                <a:gd name="T56" fmla="*/ 1365 w 3442"/>
                <a:gd name="T57" fmla="*/ 597 h 1192"/>
                <a:gd name="T58" fmla="*/ 1203 w 3442"/>
                <a:gd name="T59" fmla="*/ 578 h 1192"/>
                <a:gd name="T60" fmla="*/ 1035 w 3442"/>
                <a:gd name="T61" fmla="*/ 539 h 1192"/>
                <a:gd name="T62" fmla="*/ 885 w 3442"/>
                <a:gd name="T63" fmla="*/ 483 h 1192"/>
                <a:gd name="T64" fmla="*/ 0 w 3442"/>
                <a:gd name="T65" fmla="*/ 753 h 1192"/>
                <a:gd name="T66" fmla="*/ 81 w 3442"/>
                <a:gd name="T67" fmla="*/ 809 h 1192"/>
                <a:gd name="T68" fmla="*/ 160 w 3442"/>
                <a:gd name="T69" fmla="*/ 859 h 1192"/>
                <a:gd name="T70" fmla="*/ 246 w 3442"/>
                <a:gd name="T71" fmla="*/ 910 h 1192"/>
                <a:gd name="T72" fmla="*/ 333 w 3442"/>
                <a:gd name="T73" fmla="*/ 953 h 1192"/>
                <a:gd name="T74" fmla="*/ 430 w 3442"/>
                <a:gd name="T75" fmla="*/ 996 h 1192"/>
                <a:gd name="T76" fmla="*/ 524 w 3442"/>
                <a:gd name="T77" fmla="*/ 1033 h 1192"/>
                <a:gd name="T78" fmla="*/ 613 w 3442"/>
                <a:gd name="T79" fmla="*/ 1065 h 1192"/>
                <a:gd name="T80" fmla="*/ 728 w 3442"/>
                <a:gd name="T81" fmla="*/ 1098 h 1192"/>
                <a:gd name="T82" fmla="*/ 838 w 3442"/>
                <a:gd name="T83" fmla="*/ 1126 h 1192"/>
                <a:gd name="T84" fmla="*/ 937 w 3442"/>
                <a:gd name="T85" fmla="*/ 1148 h 1192"/>
                <a:gd name="T86" fmla="*/ 1039 w 3442"/>
                <a:gd name="T87" fmla="*/ 1165 h 1192"/>
                <a:gd name="T88" fmla="*/ 1158 w 3442"/>
                <a:gd name="T89" fmla="*/ 1179 h 1192"/>
                <a:gd name="T90" fmla="*/ 1282 w 3442"/>
                <a:gd name="T91" fmla="*/ 1188 h 1192"/>
                <a:gd name="T92" fmla="*/ 1394 w 3442"/>
                <a:gd name="T93" fmla="*/ 1192 h 1192"/>
                <a:gd name="T94" fmla="*/ 1511 w 3442"/>
                <a:gd name="T95" fmla="*/ 1191 h 1192"/>
                <a:gd name="T96" fmla="*/ 1627 w 3442"/>
                <a:gd name="T97" fmla="*/ 1187 h 1192"/>
                <a:gd name="T98" fmla="*/ 1730 w 3442"/>
                <a:gd name="T99" fmla="*/ 1178 h 119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442"/>
                <a:gd name="T151" fmla="*/ 0 h 1192"/>
                <a:gd name="T152" fmla="*/ 3442 w 3442"/>
                <a:gd name="T153" fmla="*/ 1192 h 119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442" h="1192">
                  <a:moveTo>
                    <a:pt x="1730" y="1178"/>
                  </a:moveTo>
                  <a:lnTo>
                    <a:pt x="1765" y="1174"/>
                  </a:lnTo>
                  <a:lnTo>
                    <a:pt x="1813" y="1168"/>
                  </a:lnTo>
                  <a:lnTo>
                    <a:pt x="1860" y="1162"/>
                  </a:lnTo>
                  <a:lnTo>
                    <a:pt x="1893" y="1157"/>
                  </a:lnTo>
                  <a:lnTo>
                    <a:pt x="1933" y="1150"/>
                  </a:lnTo>
                  <a:lnTo>
                    <a:pt x="1972" y="1142"/>
                  </a:lnTo>
                  <a:lnTo>
                    <a:pt x="2012" y="1136"/>
                  </a:lnTo>
                  <a:lnTo>
                    <a:pt x="2047" y="1128"/>
                  </a:lnTo>
                  <a:lnTo>
                    <a:pt x="2087" y="1118"/>
                  </a:lnTo>
                  <a:lnTo>
                    <a:pt x="2136" y="1106"/>
                  </a:lnTo>
                  <a:lnTo>
                    <a:pt x="2178" y="1094"/>
                  </a:lnTo>
                  <a:lnTo>
                    <a:pt x="2217" y="1083"/>
                  </a:lnTo>
                  <a:lnTo>
                    <a:pt x="2262" y="1070"/>
                  </a:lnTo>
                  <a:lnTo>
                    <a:pt x="2306" y="1055"/>
                  </a:lnTo>
                  <a:lnTo>
                    <a:pt x="2345" y="1042"/>
                  </a:lnTo>
                  <a:lnTo>
                    <a:pt x="2381" y="1027"/>
                  </a:lnTo>
                  <a:lnTo>
                    <a:pt x="2414" y="1014"/>
                  </a:lnTo>
                  <a:lnTo>
                    <a:pt x="2448" y="998"/>
                  </a:lnTo>
                  <a:lnTo>
                    <a:pt x="2485" y="984"/>
                  </a:lnTo>
                  <a:lnTo>
                    <a:pt x="2527" y="966"/>
                  </a:lnTo>
                  <a:lnTo>
                    <a:pt x="2564" y="948"/>
                  </a:lnTo>
                  <a:lnTo>
                    <a:pt x="2600" y="929"/>
                  </a:lnTo>
                  <a:lnTo>
                    <a:pt x="2631" y="914"/>
                  </a:lnTo>
                  <a:lnTo>
                    <a:pt x="2686" y="885"/>
                  </a:lnTo>
                  <a:lnTo>
                    <a:pt x="2736" y="857"/>
                  </a:lnTo>
                  <a:lnTo>
                    <a:pt x="2785" y="824"/>
                  </a:lnTo>
                  <a:lnTo>
                    <a:pt x="2836" y="787"/>
                  </a:lnTo>
                  <a:lnTo>
                    <a:pt x="2872" y="759"/>
                  </a:lnTo>
                  <a:lnTo>
                    <a:pt x="2911" y="728"/>
                  </a:lnTo>
                  <a:lnTo>
                    <a:pt x="2955" y="694"/>
                  </a:lnTo>
                  <a:lnTo>
                    <a:pt x="2992" y="661"/>
                  </a:lnTo>
                  <a:lnTo>
                    <a:pt x="3028" y="624"/>
                  </a:lnTo>
                  <a:lnTo>
                    <a:pt x="3071" y="583"/>
                  </a:lnTo>
                  <a:lnTo>
                    <a:pt x="3442" y="726"/>
                  </a:lnTo>
                  <a:lnTo>
                    <a:pt x="3079" y="0"/>
                  </a:lnTo>
                  <a:lnTo>
                    <a:pt x="1901" y="137"/>
                  </a:lnTo>
                  <a:lnTo>
                    <a:pt x="2298" y="285"/>
                  </a:lnTo>
                  <a:lnTo>
                    <a:pt x="2264" y="316"/>
                  </a:lnTo>
                  <a:lnTo>
                    <a:pt x="2229" y="344"/>
                  </a:lnTo>
                  <a:lnTo>
                    <a:pt x="2193" y="371"/>
                  </a:lnTo>
                  <a:lnTo>
                    <a:pt x="2158" y="397"/>
                  </a:lnTo>
                  <a:lnTo>
                    <a:pt x="2128" y="416"/>
                  </a:lnTo>
                  <a:lnTo>
                    <a:pt x="2097" y="439"/>
                  </a:lnTo>
                  <a:lnTo>
                    <a:pt x="2061" y="457"/>
                  </a:lnTo>
                  <a:lnTo>
                    <a:pt x="2022" y="476"/>
                  </a:lnTo>
                  <a:lnTo>
                    <a:pt x="1974" y="497"/>
                  </a:lnTo>
                  <a:lnTo>
                    <a:pt x="1935" y="514"/>
                  </a:lnTo>
                  <a:lnTo>
                    <a:pt x="1901" y="527"/>
                  </a:lnTo>
                  <a:lnTo>
                    <a:pt x="1852" y="545"/>
                  </a:lnTo>
                  <a:lnTo>
                    <a:pt x="1809" y="557"/>
                  </a:lnTo>
                  <a:lnTo>
                    <a:pt x="1771" y="565"/>
                  </a:lnTo>
                  <a:lnTo>
                    <a:pt x="1732" y="574"/>
                  </a:lnTo>
                  <a:lnTo>
                    <a:pt x="1675" y="584"/>
                  </a:lnTo>
                  <a:lnTo>
                    <a:pt x="1617" y="589"/>
                  </a:lnTo>
                  <a:lnTo>
                    <a:pt x="1560" y="593"/>
                  </a:lnTo>
                  <a:lnTo>
                    <a:pt x="1475" y="596"/>
                  </a:lnTo>
                  <a:lnTo>
                    <a:pt x="1365" y="597"/>
                  </a:lnTo>
                  <a:lnTo>
                    <a:pt x="1280" y="589"/>
                  </a:lnTo>
                  <a:lnTo>
                    <a:pt x="1203" y="578"/>
                  </a:lnTo>
                  <a:lnTo>
                    <a:pt x="1114" y="561"/>
                  </a:lnTo>
                  <a:lnTo>
                    <a:pt x="1035" y="539"/>
                  </a:lnTo>
                  <a:lnTo>
                    <a:pt x="956" y="513"/>
                  </a:lnTo>
                  <a:lnTo>
                    <a:pt x="885" y="483"/>
                  </a:lnTo>
                  <a:lnTo>
                    <a:pt x="816" y="442"/>
                  </a:lnTo>
                  <a:lnTo>
                    <a:pt x="0" y="753"/>
                  </a:lnTo>
                  <a:lnTo>
                    <a:pt x="33" y="779"/>
                  </a:lnTo>
                  <a:lnTo>
                    <a:pt x="81" y="809"/>
                  </a:lnTo>
                  <a:lnTo>
                    <a:pt x="120" y="835"/>
                  </a:lnTo>
                  <a:lnTo>
                    <a:pt x="160" y="859"/>
                  </a:lnTo>
                  <a:lnTo>
                    <a:pt x="199" y="884"/>
                  </a:lnTo>
                  <a:lnTo>
                    <a:pt x="246" y="910"/>
                  </a:lnTo>
                  <a:lnTo>
                    <a:pt x="290" y="932"/>
                  </a:lnTo>
                  <a:lnTo>
                    <a:pt x="333" y="953"/>
                  </a:lnTo>
                  <a:lnTo>
                    <a:pt x="382" y="974"/>
                  </a:lnTo>
                  <a:lnTo>
                    <a:pt x="430" y="996"/>
                  </a:lnTo>
                  <a:lnTo>
                    <a:pt x="479" y="1016"/>
                  </a:lnTo>
                  <a:lnTo>
                    <a:pt x="524" y="1033"/>
                  </a:lnTo>
                  <a:lnTo>
                    <a:pt x="570" y="1050"/>
                  </a:lnTo>
                  <a:lnTo>
                    <a:pt x="613" y="1065"/>
                  </a:lnTo>
                  <a:lnTo>
                    <a:pt x="672" y="1083"/>
                  </a:lnTo>
                  <a:lnTo>
                    <a:pt x="728" y="1098"/>
                  </a:lnTo>
                  <a:lnTo>
                    <a:pt x="791" y="1114"/>
                  </a:lnTo>
                  <a:lnTo>
                    <a:pt x="838" y="1126"/>
                  </a:lnTo>
                  <a:lnTo>
                    <a:pt x="884" y="1137"/>
                  </a:lnTo>
                  <a:lnTo>
                    <a:pt x="937" y="1148"/>
                  </a:lnTo>
                  <a:lnTo>
                    <a:pt x="988" y="1157"/>
                  </a:lnTo>
                  <a:lnTo>
                    <a:pt x="1039" y="1165"/>
                  </a:lnTo>
                  <a:lnTo>
                    <a:pt x="1099" y="1172"/>
                  </a:lnTo>
                  <a:lnTo>
                    <a:pt x="1158" y="1179"/>
                  </a:lnTo>
                  <a:lnTo>
                    <a:pt x="1219" y="1184"/>
                  </a:lnTo>
                  <a:lnTo>
                    <a:pt x="1282" y="1188"/>
                  </a:lnTo>
                  <a:lnTo>
                    <a:pt x="1329" y="1189"/>
                  </a:lnTo>
                  <a:lnTo>
                    <a:pt x="1394" y="1192"/>
                  </a:lnTo>
                  <a:lnTo>
                    <a:pt x="1460" y="1192"/>
                  </a:lnTo>
                  <a:lnTo>
                    <a:pt x="1511" y="1191"/>
                  </a:lnTo>
                  <a:lnTo>
                    <a:pt x="1566" y="1189"/>
                  </a:lnTo>
                  <a:lnTo>
                    <a:pt x="1627" y="1187"/>
                  </a:lnTo>
                  <a:lnTo>
                    <a:pt x="1682" y="1181"/>
                  </a:lnTo>
                  <a:lnTo>
                    <a:pt x="1730" y="117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1070" name="Freeform 41"/>
            <p:cNvSpPr>
              <a:spLocks/>
            </p:cNvSpPr>
            <p:nvPr/>
          </p:nvSpPr>
          <p:spPr bwMode="auto">
            <a:xfrm flipV="1">
              <a:off x="1584" y="1536"/>
              <a:ext cx="873" cy="1063"/>
            </a:xfrm>
            <a:custGeom>
              <a:avLst/>
              <a:gdLst>
                <a:gd name="T0" fmla="*/ 1708 w 1746"/>
                <a:gd name="T1" fmla="*/ 4 h 2126"/>
                <a:gd name="T2" fmla="*/ 1620 w 1746"/>
                <a:gd name="T3" fmla="*/ 15 h 2126"/>
                <a:gd name="T4" fmla="*/ 1543 w 1746"/>
                <a:gd name="T5" fmla="*/ 28 h 2126"/>
                <a:gd name="T6" fmla="*/ 1466 w 1746"/>
                <a:gd name="T7" fmla="*/ 43 h 2126"/>
                <a:gd name="T8" fmla="*/ 1389 w 1746"/>
                <a:gd name="T9" fmla="*/ 61 h 2126"/>
                <a:gd name="T10" fmla="*/ 1302 w 1746"/>
                <a:gd name="T11" fmla="*/ 84 h 2126"/>
                <a:gd name="T12" fmla="*/ 1217 w 1746"/>
                <a:gd name="T13" fmla="*/ 109 h 2126"/>
                <a:gd name="T14" fmla="*/ 1134 w 1746"/>
                <a:gd name="T15" fmla="*/ 136 h 2126"/>
                <a:gd name="T16" fmla="*/ 1063 w 1746"/>
                <a:gd name="T17" fmla="*/ 165 h 2126"/>
                <a:gd name="T18" fmla="*/ 992 w 1746"/>
                <a:gd name="T19" fmla="*/ 195 h 2126"/>
                <a:gd name="T20" fmla="*/ 913 w 1746"/>
                <a:gd name="T21" fmla="*/ 232 h 2126"/>
                <a:gd name="T22" fmla="*/ 844 w 1746"/>
                <a:gd name="T23" fmla="*/ 266 h 2126"/>
                <a:gd name="T24" fmla="*/ 734 w 1746"/>
                <a:gd name="T25" fmla="*/ 331 h 2126"/>
                <a:gd name="T26" fmla="*/ 639 w 1746"/>
                <a:gd name="T27" fmla="*/ 395 h 2126"/>
                <a:gd name="T28" fmla="*/ 564 w 1746"/>
                <a:gd name="T29" fmla="*/ 453 h 2126"/>
                <a:gd name="T30" fmla="*/ 485 w 1746"/>
                <a:gd name="T31" fmla="*/ 520 h 2126"/>
                <a:gd name="T32" fmla="*/ 414 w 1746"/>
                <a:gd name="T33" fmla="*/ 595 h 2126"/>
                <a:gd name="T34" fmla="*/ 349 w 1746"/>
                <a:gd name="T35" fmla="*/ 667 h 2126"/>
                <a:gd name="T36" fmla="*/ 294 w 1746"/>
                <a:gd name="T37" fmla="*/ 749 h 2126"/>
                <a:gd name="T38" fmla="*/ 247 w 1746"/>
                <a:gd name="T39" fmla="*/ 836 h 2126"/>
                <a:gd name="T40" fmla="*/ 197 w 1746"/>
                <a:gd name="T41" fmla="*/ 944 h 2126"/>
                <a:gd name="T42" fmla="*/ 168 w 1746"/>
                <a:gd name="T43" fmla="*/ 1049 h 2126"/>
                <a:gd name="T44" fmla="*/ 144 w 1746"/>
                <a:gd name="T45" fmla="*/ 1185 h 2126"/>
                <a:gd name="T46" fmla="*/ 144 w 1746"/>
                <a:gd name="T47" fmla="*/ 1304 h 2126"/>
                <a:gd name="T48" fmla="*/ 162 w 1746"/>
                <a:gd name="T49" fmla="*/ 1411 h 2126"/>
                <a:gd name="T50" fmla="*/ 189 w 1746"/>
                <a:gd name="T51" fmla="*/ 1522 h 2126"/>
                <a:gd name="T52" fmla="*/ 243 w 1746"/>
                <a:gd name="T53" fmla="*/ 1643 h 2126"/>
                <a:gd name="T54" fmla="*/ 306 w 1746"/>
                <a:gd name="T55" fmla="*/ 1756 h 2126"/>
                <a:gd name="T56" fmla="*/ 393 w 1746"/>
                <a:gd name="T57" fmla="*/ 1862 h 2126"/>
                <a:gd name="T58" fmla="*/ 1197 w 1746"/>
                <a:gd name="T59" fmla="*/ 2126 h 2126"/>
                <a:gd name="T60" fmla="*/ 1178 w 1746"/>
                <a:gd name="T61" fmla="*/ 1563 h 2126"/>
                <a:gd name="T62" fmla="*/ 1105 w 1746"/>
                <a:gd name="T63" fmla="*/ 1475 h 2126"/>
                <a:gd name="T64" fmla="*/ 1061 w 1746"/>
                <a:gd name="T65" fmla="*/ 1389 h 2126"/>
                <a:gd name="T66" fmla="*/ 1046 w 1746"/>
                <a:gd name="T67" fmla="*/ 1307 h 2126"/>
                <a:gd name="T68" fmla="*/ 1040 w 1746"/>
                <a:gd name="T69" fmla="*/ 1227 h 2126"/>
                <a:gd name="T70" fmla="*/ 1051 w 1746"/>
                <a:gd name="T71" fmla="*/ 1132 h 2126"/>
                <a:gd name="T72" fmla="*/ 1085 w 1746"/>
                <a:gd name="T73" fmla="*/ 1039 h 2126"/>
                <a:gd name="T74" fmla="*/ 1136 w 1746"/>
                <a:gd name="T75" fmla="*/ 952 h 2126"/>
                <a:gd name="T76" fmla="*/ 1197 w 1746"/>
                <a:gd name="T77" fmla="*/ 883 h 2126"/>
                <a:gd name="T78" fmla="*/ 1253 w 1746"/>
                <a:gd name="T79" fmla="*/ 833 h 2126"/>
                <a:gd name="T80" fmla="*/ 1318 w 1746"/>
                <a:gd name="T81" fmla="*/ 783 h 2126"/>
                <a:gd name="T82" fmla="*/ 1381 w 1746"/>
                <a:gd name="T83" fmla="*/ 741 h 2126"/>
                <a:gd name="T84" fmla="*/ 1454 w 1746"/>
                <a:gd name="T85" fmla="*/ 704 h 2126"/>
                <a:gd name="T86" fmla="*/ 1541 w 1746"/>
                <a:gd name="T87" fmla="*/ 666 h 2126"/>
                <a:gd name="T88" fmla="*/ 1623 w 1746"/>
                <a:gd name="T89" fmla="*/ 635 h 2126"/>
                <a:gd name="T90" fmla="*/ 1746 w 1746"/>
                <a:gd name="T91" fmla="*/ 607 h 212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746"/>
                <a:gd name="T139" fmla="*/ 0 h 2126"/>
                <a:gd name="T140" fmla="*/ 1746 w 1746"/>
                <a:gd name="T141" fmla="*/ 2126 h 212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746" h="2126">
                  <a:moveTo>
                    <a:pt x="1746" y="0"/>
                  </a:moveTo>
                  <a:lnTo>
                    <a:pt x="1708" y="4"/>
                  </a:lnTo>
                  <a:lnTo>
                    <a:pt x="1671" y="8"/>
                  </a:lnTo>
                  <a:lnTo>
                    <a:pt x="1620" y="15"/>
                  </a:lnTo>
                  <a:lnTo>
                    <a:pt x="1582" y="20"/>
                  </a:lnTo>
                  <a:lnTo>
                    <a:pt x="1543" y="28"/>
                  </a:lnTo>
                  <a:lnTo>
                    <a:pt x="1505" y="36"/>
                  </a:lnTo>
                  <a:lnTo>
                    <a:pt x="1466" y="43"/>
                  </a:lnTo>
                  <a:lnTo>
                    <a:pt x="1428" y="50"/>
                  </a:lnTo>
                  <a:lnTo>
                    <a:pt x="1389" y="61"/>
                  </a:lnTo>
                  <a:lnTo>
                    <a:pt x="1341" y="72"/>
                  </a:lnTo>
                  <a:lnTo>
                    <a:pt x="1302" y="84"/>
                  </a:lnTo>
                  <a:lnTo>
                    <a:pt x="1261" y="96"/>
                  </a:lnTo>
                  <a:lnTo>
                    <a:pt x="1217" y="109"/>
                  </a:lnTo>
                  <a:lnTo>
                    <a:pt x="1174" y="123"/>
                  </a:lnTo>
                  <a:lnTo>
                    <a:pt x="1134" y="136"/>
                  </a:lnTo>
                  <a:lnTo>
                    <a:pt x="1097" y="152"/>
                  </a:lnTo>
                  <a:lnTo>
                    <a:pt x="1063" y="165"/>
                  </a:lnTo>
                  <a:lnTo>
                    <a:pt x="1030" y="180"/>
                  </a:lnTo>
                  <a:lnTo>
                    <a:pt x="992" y="195"/>
                  </a:lnTo>
                  <a:lnTo>
                    <a:pt x="951" y="213"/>
                  </a:lnTo>
                  <a:lnTo>
                    <a:pt x="913" y="232"/>
                  </a:lnTo>
                  <a:lnTo>
                    <a:pt x="878" y="250"/>
                  </a:lnTo>
                  <a:lnTo>
                    <a:pt x="844" y="266"/>
                  </a:lnTo>
                  <a:lnTo>
                    <a:pt x="789" y="296"/>
                  </a:lnTo>
                  <a:lnTo>
                    <a:pt x="734" y="331"/>
                  </a:lnTo>
                  <a:lnTo>
                    <a:pt x="690" y="357"/>
                  </a:lnTo>
                  <a:lnTo>
                    <a:pt x="639" y="395"/>
                  </a:lnTo>
                  <a:lnTo>
                    <a:pt x="604" y="422"/>
                  </a:lnTo>
                  <a:lnTo>
                    <a:pt x="564" y="453"/>
                  </a:lnTo>
                  <a:lnTo>
                    <a:pt x="521" y="488"/>
                  </a:lnTo>
                  <a:lnTo>
                    <a:pt x="485" y="520"/>
                  </a:lnTo>
                  <a:lnTo>
                    <a:pt x="450" y="558"/>
                  </a:lnTo>
                  <a:lnTo>
                    <a:pt x="414" y="595"/>
                  </a:lnTo>
                  <a:lnTo>
                    <a:pt x="379" y="633"/>
                  </a:lnTo>
                  <a:lnTo>
                    <a:pt x="349" y="667"/>
                  </a:lnTo>
                  <a:lnTo>
                    <a:pt x="322" y="709"/>
                  </a:lnTo>
                  <a:lnTo>
                    <a:pt x="294" y="749"/>
                  </a:lnTo>
                  <a:lnTo>
                    <a:pt x="270" y="791"/>
                  </a:lnTo>
                  <a:lnTo>
                    <a:pt x="247" y="836"/>
                  </a:lnTo>
                  <a:lnTo>
                    <a:pt x="217" y="892"/>
                  </a:lnTo>
                  <a:lnTo>
                    <a:pt x="197" y="944"/>
                  </a:lnTo>
                  <a:lnTo>
                    <a:pt x="178" y="997"/>
                  </a:lnTo>
                  <a:lnTo>
                    <a:pt x="168" y="1049"/>
                  </a:lnTo>
                  <a:lnTo>
                    <a:pt x="154" y="1110"/>
                  </a:lnTo>
                  <a:lnTo>
                    <a:pt x="144" y="1185"/>
                  </a:lnTo>
                  <a:lnTo>
                    <a:pt x="142" y="1245"/>
                  </a:lnTo>
                  <a:lnTo>
                    <a:pt x="144" y="1304"/>
                  </a:lnTo>
                  <a:lnTo>
                    <a:pt x="152" y="1359"/>
                  </a:lnTo>
                  <a:lnTo>
                    <a:pt x="162" y="1411"/>
                  </a:lnTo>
                  <a:lnTo>
                    <a:pt x="172" y="1466"/>
                  </a:lnTo>
                  <a:lnTo>
                    <a:pt x="189" y="1522"/>
                  </a:lnTo>
                  <a:lnTo>
                    <a:pt x="213" y="1582"/>
                  </a:lnTo>
                  <a:lnTo>
                    <a:pt x="243" y="1643"/>
                  </a:lnTo>
                  <a:lnTo>
                    <a:pt x="272" y="1700"/>
                  </a:lnTo>
                  <a:lnTo>
                    <a:pt x="306" y="1756"/>
                  </a:lnTo>
                  <a:lnTo>
                    <a:pt x="345" y="1810"/>
                  </a:lnTo>
                  <a:lnTo>
                    <a:pt x="393" y="1862"/>
                  </a:lnTo>
                  <a:lnTo>
                    <a:pt x="0" y="2009"/>
                  </a:lnTo>
                  <a:lnTo>
                    <a:pt x="1197" y="2126"/>
                  </a:lnTo>
                  <a:lnTo>
                    <a:pt x="1637" y="1401"/>
                  </a:lnTo>
                  <a:lnTo>
                    <a:pt x="1178" y="1563"/>
                  </a:lnTo>
                  <a:lnTo>
                    <a:pt x="1132" y="1517"/>
                  </a:lnTo>
                  <a:lnTo>
                    <a:pt x="1105" y="1475"/>
                  </a:lnTo>
                  <a:lnTo>
                    <a:pt x="1079" y="1432"/>
                  </a:lnTo>
                  <a:lnTo>
                    <a:pt x="1061" y="1389"/>
                  </a:lnTo>
                  <a:lnTo>
                    <a:pt x="1049" y="1348"/>
                  </a:lnTo>
                  <a:lnTo>
                    <a:pt x="1046" y="1307"/>
                  </a:lnTo>
                  <a:lnTo>
                    <a:pt x="1040" y="1267"/>
                  </a:lnTo>
                  <a:lnTo>
                    <a:pt x="1040" y="1227"/>
                  </a:lnTo>
                  <a:lnTo>
                    <a:pt x="1044" y="1179"/>
                  </a:lnTo>
                  <a:lnTo>
                    <a:pt x="1051" y="1132"/>
                  </a:lnTo>
                  <a:lnTo>
                    <a:pt x="1067" y="1080"/>
                  </a:lnTo>
                  <a:lnTo>
                    <a:pt x="1085" y="1039"/>
                  </a:lnTo>
                  <a:lnTo>
                    <a:pt x="1113" y="992"/>
                  </a:lnTo>
                  <a:lnTo>
                    <a:pt x="1136" y="952"/>
                  </a:lnTo>
                  <a:lnTo>
                    <a:pt x="1170" y="913"/>
                  </a:lnTo>
                  <a:lnTo>
                    <a:pt x="1197" y="883"/>
                  </a:lnTo>
                  <a:lnTo>
                    <a:pt x="1225" y="858"/>
                  </a:lnTo>
                  <a:lnTo>
                    <a:pt x="1253" y="833"/>
                  </a:lnTo>
                  <a:lnTo>
                    <a:pt x="1284" y="809"/>
                  </a:lnTo>
                  <a:lnTo>
                    <a:pt x="1318" y="783"/>
                  </a:lnTo>
                  <a:lnTo>
                    <a:pt x="1347" y="765"/>
                  </a:lnTo>
                  <a:lnTo>
                    <a:pt x="1381" y="741"/>
                  </a:lnTo>
                  <a:lnTo>
                    <a:pt x="1414" y="723"/>
                  </a:lnTo>
                  <a:lnTo>
                    <a:pt x="1454" y="704"/>
                  </a:lnTo>
                  <a:lnTo>
                    <a:pt x="1501" y="683"/>
                  </a:lnTo>
                  <a:lnTo>
                    <a:pt x="1541" y="666"/>
                  </a:lnTo>
                  <a:lnTo>
                    <a:pt x="1574" y="653"/>
                  </a:lnTo>
                  <a:lnTo>
                    <a:pt x="1623" y="635"/>
                  </a:lnTo>
                  <a:lnTo>
                    <a:pt x="1671" y="622"/>
                  </a:lnTo>
                  <a:lnTo>
                    <a:pt x="1746" y="607"/>
                  </a:lnTo>
                  <a:lnTo>
                    <a:pt x="1746" y="0"/>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1071" name="Freeform 42"/>
            <p:cNvSpPr>
              <a:spLocks/>
            </p:cNvSpPr>
            <p:nvPr/>
          </p:nvSpPr>
          <p:spPr bwMode="auto">
            <a:xfrm flipV="1">
              <a:off x="2208" y="1824"/>
              <a:ext cx="1297" cy="962"/>
            </a:xfrm>
            <a:custGeom>
              <a:avLst/>
              <a:gdLst>
                <a:gd name="T0" fmla="*/ 1024 w 2594"/>
                <a:gd name="T1" fmla="*/ 286 h 1925"/>
                <a:gd name="T2" fmla="*/ 1119 w 2594"/>
                <a:gd name="T3" fmla="*/ 299 h 1925"/>
                <a:gd name="T4" fmla="*/ 1192 w 2594"/>
                <a:gd name="T5" fmla="*/ 311 h 1925"/>
                <a:gd name="T6" fmla="*/ 1269 w 2594"/>
                <a:gd name="T7" fmla="*/ 326 h 1925"/>
                <a:gd name="T8" fmla="*/ 1346 w 2594"/>
                <a:gd name="T9" fmla="*/ 343 h 1925"/>
                <a:gd name="T10" fmla="*/ 1434 w 2594"/>
                <a:gd name="T11" fmla="*/ 367 h 1925"/>
                <a:gd name="T12" fmla="*/ 1519 w 2594"/>
                <a:gd name="T13" fmla="*/ 391 h 1925"/>
                <a:gd name="T14" fmla="*/ 1602 w 2594"/>
                <a:gd name="T15" fmla="*/ 419 h 1925"/>
                <a:gd name="T16" fmla="*/ 1673 w 2594"/>
                <a:gd name="T17" fmla="*/ 447 h 1925"/>
                <a:gd name="T18" fmla="*/ 1744 w 2594"/>
                <a:gd name="T19" fmla="*/ 477 h 1925"/>
                <a:gd name="T20" fmla="*/ 1823 w 2594"/>
                <a:gd name="T21" fmla="*/ 513 h 1925"/>
                <a:gd name="T22" fmla="*/ 1892 w 2594"/>
                <a:gd name="T23" fmla="*/ 548 h 1925"/>
                <a:gd name="T24" fmla="*/ 2001 w 2594"/>
                <a:gd name="T25" fmla="*/ 612 h 1925"/>
                <a:gd name="T26" fmla="*/ 2095 w 2594"/>
                <a:gd name="T27" fmla="*/ 676 h 1925"/>
                <a:gd name="T28" fmla="*/ 2170 w 2594"/>
                <a:gd name="T29" fmla="*/ 734 h 1925"/>
                <a:gd name="T30" fmla="*/ 2249 w 2594"/>
                <a:gd name="T31" fmla="*/ 803 h 1925"/>
                <a:gd name="T32" fmla="*/ 2322 w 2594"/>
                <a:gd name="T33" fmla="*/ 877 h 1925"/>
                <a:gd name="T34" fmla="*/ 2385 w 2594"/>
                <a:gd name="T35" fmla="*/ 950 h 1925"/>
                <a:gd name="T36" fmla="*/ 2442 w 2594"/>
                <a:gd name="T37" fmla="*/ 1032 h 1925"/>
                <a:gd name="T38" fmla="*/ 2490 w 2594"/>
                <a:gd name="T39" fmla="*/ 1119 h 1925"/>
                <a:gd name="T40" fmla="*/ 2539 w 2594"/>
                <a:gd name="T41" fmla="*/ 1226 h 1925"/>
                <a:gd name="T42" fmla="*/ 2569 w 2594"/>
                <a:gd name="T43" fmla="*/ 1332 h 1925"/>
                <a:gd name="T44" fmla="*/ 2592 w 2594"/>
                <a:gd name="T45" fmla="*/ 1468 h 1925"/>
                <a:gd name="T46" fmla="*/ 2592 w 2594"/>
                <a:gd name="T47" fmla="*/ 1585 h 1925"/>
                <a:gd name="T48" fmla="*/ 2575 w 2594"/>
                <a:gd name="T49" fmla="*/ 1693 h 1925"/>
                <a:gd name="T50" fmla="*/ 2547 w 2594"/>
                <a:gd name="T51" fmla="*/ 1803 h 1925"/>
                <a:gd name="T52" fmla="*/ 2494 w 2594"/>
                <a:gd name="T53" fmla="*/ 1925 h 1925"/>
                <a:gd name="T54" fmla="*/ 1677 w 2594"/>
                <a:gd name="T55" fmla="*/ 1650 h 1925"/>
                <a:gd name="T56" fmla="*/ 1697 w 2594"/>
                <a:gd name="T57" fmla="*/ 1550 h 1925"/>
                <a:gd name="T58" fmla="*/ 1693 w 2594"/>
                <a:gd name="T59" fmla="*/ 1460 h 1925"/>
                <a:gd name="T60" fmla="*/ 1669 w 2594"/>
                <a:gd name="T61" fmla="*/ 1363 h 1925"/>
                <a:gd name="T62" fmla="*/ 1624 w 2594"/>
                <a:gd name="T63" fmla="*/ 1274 h 1925"/>
                <a:gd name="T64" fmla="*/ 1567 w 2594"/>
                <a:gd name="T65" fmla="*/ 1195 h 1925"/>
                <a:gd name="T66" fmla="*/ 1511 w 2594"/>
                <a:gd name="T67" fmla="*/ 1141 h 1925"/>
                <a:gd name="T68" fmla="*/ 1452 w 2594"/>
                <a:gd name="T69" fmla="*/ 1091 h 1925"/>
                <a:gd name="T70" fmla="*/ 1387 w 2594"/>
                <a:gd name="T71" fmla="*/ 1047 h 1925"/>
                <a:gd name="T72" fmla="*/ 1320 w 2594"/>
                <a:gd name="T73" fmla="*/ 1006 h 1925"/>
                <a:gd name="T74" fmla="*/ 1233 w 2594"/>
                <a:gd name="T75" fmla="*/ 967 h 1925"/>
                <a:gd name="T76" fmla="*/ 1160 w 2594"/>
                <a:gd name="T77" fmla="*/ 937 h 1925"/>
                <a:gd name="T78" fmla="*/ 1067 w 2594"/>
                <a:gd name="T79" fmla="*/ 907 h 1925"/>
                <a:gd name="T80" fmla="*/ 991 w 2594"/>
                <a:gd name="T81" fmla="*/ 889 h 1925"/>
                <a:gd name="T82" fmla="*/ 876 w 2594"/>
                <a:gd name="T83" fmla="*/ 873 h 1925"/>
                <a:gd name="T84" fmla="*/ 762 w 2594"/>
                <a:gd name="T85" fmla="*/ 867 h 1925"/>
                <a:gd name="T86" fmla="*/ 730 w 2594"/>
                <a:gd name="T87" fmla="*/ 1178 h 1925"/>
                <a:gd name="T88" fmla="*/ 728 w 2594"/>
                <a:gd name="T89" fmla="*/ 0 h 1925"/>
                <a:gd name="T90" fmla="*/ 768 w 2594"/>
                <a:gd name="T91" fmla="*/ 271 h 1925"/>
                <a:gd name="T92" fmla="*/ 884 w 2594"/>
                <a:gd name="T93" fmla="*/ 274 h 1925"/>
                <a:gd name="T94" fmla="*/ 989 w 2594"/>
                <a:gd name="T95" fmla="*/ 282 h 192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594"/>
                <a:gd name="T145" fmla="*/ 0 h 1925"/>
                <a:gd name="T146" fmla="*/ 2594 w 2594"/>
                <a:gd name="T147" fmla="*/ 1925 h 192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594" h="1925">
                  <a:moveTo>
                    <a:pt x="989" y="282"/>
                  </a:moveTo>
                  <a:lnTo>
                    <a:pt x="1024" y="286"/>
                  </a:lnTo>
                  <a:lnTo>
                    <a:pt x="1071" y="291"/>
                  </a:lnTo>
                  <a:lnTo>
                    <a:pt x="1119" y="299"/>
                  </a:lnTo>
                  <a:lnTo>
                    <a:pt x="1152" y="304"/>
                  </a:lnTo>
                  <a:lnTo>
                    <a:pt x="1192" y="311"/>
                  </a:lnTo>
                  <a:lnTo>
                    <a:pt x="1229" y="319"/>
                  </a:lnTo>
                  <a:lnTo>
                    <a:pt x="1269" y="326"/>
                  </a:lnTo>
                  <a:lnTo>
                    <a:pt x="1304" y="333"/>
                  </a:lnTo>
                  <a:lnTo>
                    <a:pt x="1346" y="343"/>
                  </a:lnTo>
                  <a:lnTo>
                    <a:pt x="1393" y="356"/>
                  </a:lnTo>
                  <a:lnTo>
                    <a:pt x="1434" y="367"/>
                  </a:lnTo>
                  <a:lnTo>
                    <a:pt x="1474" y="378"/>
                  </a:lnTo>
                  <a:lnTo>
                    <a:pt x="1519" y="391"/>
                  </a:lnTo>
                  <a:lnTo>
                    <a:pt x="1563" y="406"/>
                  </a:lnTo>
                  <a:lnTo>
                    <a:pt x="1602" y="419"/>
                  </a:lnTo>
                  <a:lnTo>
                    <a:pt x="1640" y="434"/>
                  </a:lnTo>
                  <a:lnTo>
                    <a:pt x="1673" y="447"/>
                  </a:lnTo>
                  <a:lnTo>
                    <a:pt x="1707" y="463"/>
                  </a:lnTo>
                  <a:lnTo>
                    <a:pt x="1744" y="477"/>
                  </a:lnTo>
                  <a:lnTo>
                    <a:pt x="1786" y="495"/>
                  </a:lnTo>
                  <a:lnTo>
                    <a:pt x="1823" y="513"/>
                  </a:lnTo>
                  <a:lnTo>
                    <a:pt x="1859" y="532"/>
                  </a:lnTo>
                  <a:lnTo>
                    <a:pt x="1892" y="548"/>
                  </a:lnTo>
                  <a:lnTo>
                    <a:pt x="1945" y="578"/>
                  </a:lnTo>
                  <a:lnTo>
                    <a:pt x="2001" y="612"/>
                  </a:lnTo>
                  <a:lnTo>
                    <a:pt x="2044" y="638"/>
                  </a:lnTo>
                  <a:lnTo>
                    <a:pt x="2095" y="676"/>
                  </a:lnTo>
                  <a:lnTo>
                    <a:pt x="2131" y="703"/>
                  </a:lnTo>
                  <a:lnTo>
                    <a:pt x="2170" y="734"/>
                  </a:lnTo>
                  <a:lnTo>
                    <a:pt x="2214" y="769"/>
                  </a:lnTo>
                  <a:lnTo>
                    <a:pt x="2249" y="803"/>
                  </a:lnTo>
                  <a:lnTo>
                    <a:pt x="2285" y="841"/>
                  </a:lnTo>
                  <a:lnTo>
                    <a:pt x="2322" y="877"/>
                  </a:lnTo>
                  <a:lnTo>
                    <a:pt x="2354" y="916"/>
                  </a:lnTo>
                  <a:lnTo>
                    <a:pt x="2385" y="950"/>
                  </a:lnTo>
                  <a:lnTo>
                    <a:pt x="2415" y="991"/>
                  </a:lnTo>
                  <a:lnTo>
                    <a:pt x="2442" y="1032"/>
                  </a:lnTo>
                  <a:lnTo>
                    <a:pt x="2466" y="1073"/>
                  </a:lnTo>
                  <a:lnTo>
                    <a:pt x="2490" y="1119"/>
                  </a:lnTo>
                  <a:lnTo>
                    <a:pt x="2519" y="1174"/>
                  </a:lnTo>
                  <a:lnTo>
                    <a:pt x="2539" y="1226"/>
                  </a:lnTo>
                  <a:lnTo>
                    <a:pt x="2559" y="1280"/>
                  </a:lnTo>
                  <a:lnTo>
                    <a:pt x="2569" y="1332"/>
                  </a:lnTo>
                  <a:lnTo>
                    <a:pt x="2582" y="1393"/>
                  </a:lnTo>
                  <a:lnTo>
                    <a:pt x="2592" y="1468"/>
                  </a:lnTo>
                  <a:lnTo>
                    <a:pt x="2594" y="1526"/>
                  </a:lnTo>
                  <a:lnTo>
                    <a:pt x="2592" y="1585"/>
                  </a:lnTo>
                  <a:lnTo>
                    <a:pt x="2584" y="1641"/>
                  </a:lnTo>
                  <a:lnTo>
                    <a:pt x="2575" y="1693"/>
                  </a:lnTo>
                  <a:lnTo>
                    <a:pt x="2565" y="1747"/>
                  </a:lnTo>
                  <a:lnTo>
                    <a:pt x="2547" y="1803"/>
                  </a:lnTo>
                  <a:lnTo>
                    <a:pt x="2523" y="1863"/>
                  </a:lnTo>
                  <a:lnTo>
                    <a:pt x="2494" y="1925"/>
                  </a:lnTo>
                  <a:lnTo>
                    <a:pt x="2324" y="1577"/>
                  </a:lnTo>
                  <a:lnTo>
                    <a:pt x="1677" y="1650"/>
                  </a:lnTo>
                  <a:lnTo>
                    <a:pt x="1691" y="1589"/>
                  </a:lnTo>
                  <a:lnTo>
                    <a:pt x="1697" y="1550"/>
                  </a:lnTo>
                  <a:lnTo>
                    <a:pt x="1697" y="1508"/>
                  </a:lnTo>
                  <a:lnTo>
                    <a:pt x="1693" y="1460"/>
                  </a:lnTo>
                  <a:lnTo>
                    <a:pt x="1683" y="1415"/>
                  </a:lnTo>
                  <a:lnTo>
                    <a:pt x="1669" y="1363"/>
                  </a:lnTo>
                  <a:lnTo>
                    <a:pt x="1651" y="1321"/>
                  </a:lnTo>
                  <a:lnTo>
                    <a:pt x="1624" y="1274"/>
                  </a:lnTo>
                  <a:lnTo>
                    <a:pt x="1598" y="1234"/>
                  </a:lnTo>
                  <a:lnTo>
                    <a:pt x="1567" y="1195"/>
                  </a:lnTo>
                  <a:lnTo>
                    <a:pt x="1539" y="1165"/>
                  </a:lnTo>
                  <a:lnTo>
                    <a:pt x="1511" y="1141"/>
                  </a:lnTo>
                  <a:lnTo>
                    <a:pt x="1484" y="1116"/>
                  </a:lnTo>
                  <a:lnTo>
                    <a:pt x="1452" y="1091"/>
                  </a:lnTo>
                  <a:lnTo>
                    <a:pt x="1417" y="1065"/>
                  </a:lnTo>
                  <a:lnTo>
                    <a:pt x="1387" y="1047"/>
                  </a:lnTo>
                  <a:lnTo>
                    <a:pt x="1354" y="1025"/>
                  </a:lnTo>
                  <a:lnTo>
                    <a:pt x="1320" y="1006"/>
                  </a:lnTo>
                  <a:lnTo>
                    <a:pt x="1281" y="986"/>
                  </a:lnTo>
                  <a:lnTo>
                    <a:pt x="1233" y="967"/>
                  </a:lnTo>
                  <a:lnTo>
                    <a:pt x="1194" y="948"/>
                  </a:lnTo>
                  <a:lnTo>
                    <a:pt x="1160" y="937"/>
                  </a:lnTo>
                  <a:lnTo>
                    <a:pt x="1111" y="917"/>
                  </a:lnTo>
                  <a:lnTo>
                    <a:pt x="1067" y="907"/>
                  </a:lnTo>
                  <a:lnTo>
                    <a:pt x="1030" y="898"/>
                  </a:lnTo>
                  <a:lnTo>
                    <a:pt x="991" y="889"/>
                  </a:lnTo>
                  <a:lnTo>
                    <a:pt x="931" y="880"/>
                  </a:lnTo>
                  <a:lnTo>
                    <a:pt x="876" y="873"/>
                  </a:lnTo>
                  <a:lnTo>
                    <a:pt x="819" y="869"/>
                  </a:lnTo>
                  <a:lnTo>
                    <a:pt x="762" y="867"/>
                  </a:lnTo>
                  <a:lnTo>
                    <a:pt x="730" y="865"/>
                  </a:lnTo>
                  <a:lnTo>
                    <a:pt x="730" y="1178"/>
                  </a:lnTo>
                  <a:lnTo>
                    <a:pt x="0" y="598"/>
                  </a:lnTo>
                  <a:lnTo>
                    <a:pt x="728" y="0"/>
                  </a:lnTo>
                  <a:lnTo>
                    <a:pt x="728" y="269"/>
                  </a:lnTo>
                  <a:lnTo>
                    <a:pt x="768" y="271"/>
                  </a:lnTo>
                  <a:lnTo>
                    <a:pt x="825" y="272"/>
                  </a:lnTo>
                  <a:lnTo>
                    <a:pt x="884" y="274"/>
                  </a:lnTo>
                  <a:lnTo>
                    <a:pt x="941" y="278"/>
                  </a:lnTo>
                  <a:lnTo>
                    <a:pt x="989" y="28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grpSp>
      <p:sp>
        <p:nvSpPr>
          <p:cNvPr id="1065" name="Text Box 43"/>
          <p:cNvSpPr txBox="1">
            <a:spLocks noChangeArrowheads="1"/>
          </p:cNvSpPr>
          <p:nvPr/>
        </p:nvSpPr>
        <p:spPr bwMode="auto">
          <a:xfrm>
            <a:off x="4400550" y="2628901"/>
            <a:ext cx="800100" cy="34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Batang" pitchFamily="18" charset="-127"/>
              </a:defRPr>
            </a:lvl1pPr>
            <a:lvl2pPr marL="742950" indent="-285750">
              <a:defRPr>
                <a:solidFill>
                  <a:schemeClr val="tx1"/>
                </a:solidFill>
                <a:latin typeface="Batang" pitchFamily="18" charset="-127"/>
              </a:defRPr>
            </a:lvl2pPr>
            <a:lvl3pPr marL="1143000" indent="-228600">
              <a:defRPr>
                <a:solidFill>
                  <a:schemeClr val="tx1"/>
                </a:solidFill>
                <a:latin typeface="Batang" pitchFamily="18" charset="-127"/>
              </a:defRPr>
            </a:lvl3pPr>
            <a:lvl4pPr marL="1600200" indent="-228600">
              <a:defRPr>
                <a:solidFill>
                  <a:schemeClr val="tx1"/>
                </a:solidFill>
                <a:latin typeface="Batang" pitchFamily="18" charset="-127"/>
              </a:defRPr>
            </a:lvl4pPr>
            <a:lvl5pPr marL="2057400" indent="-228600">
              <a:defRPr>
                <a:solidFill>
                  <a:schemeClr val="tx1"/>
                </a:solidFill>
                <a:latin typeface="Batang" pitchFamily="18" charset="-127"/>
              </a:defRPr>
            </a:lvl5pPr>
            <a:lvl6pPr marL="2514600" indent="-228600" eaLnBrk="0" fontAlgn="base" hangingPunct="0">
              <a:spcBef>
                <a:spcPct val="0"/>
              </a:spcBef>
              <a:spcAft>
                <a:spcPct val="0"/>
              </a:spcAft>
              <a:defRPr>
                <a:solidFill>
                  <a:schemeClr val="tx1"/>
                </a:solidFill>
                <a:latin typeface="Batang" pitchFamily="18" charset="-127"/>
              </a:defRPr>
            </a:lvl6pPr>
            <a:lvl7pPr marL="2971800" indent="-228600" eaLnBrk="0" fontAlgn="base" hangingPunct="0">
              <a:spcBef>
                <a:spcPct val="0"/>
              </a:spcBef>
              <a:spcAft>
                <a:spcPct val="0"/>
              </a:spcAft>
              <a:defRPr>
                <a:solidFill>
                  <a:schemeClr val="tx1"/>
                </a:solidFill>
                <a:latin typeface="Batang" pitchFamily="18" charset="-127"/>
              </a:defRPr>
            </a:lvl7pPr>
            <a:lvl8pPr marL="3429000" indent="-228600" eaLnBrk="0" fontAlgn="base" hangingPunct="0">
              <a:spcBef>
                <a:spcPct val="0"/>
              </a:spcBef>
              <a:spcAft>
                <a:spcPct val="0"/>
              </a:spcAft>
              <a:defRPr>
                <a:solidFill>
                  <a:schemeClr val="tx1"/>
                </a:solidFill>
                <a:latin typeface="Batang" pitchFamily="18" charset="-127"/>
              </a:defRPr>
            </a:lvl8pPr>
            <a:lvl9pPr marL="3886200" indent="-228600" eaLnBrk="0" fontAlgn="base" hangingPunct="0">
              <a:spcBef>
                <a:spcPct val="0"/>
              </a:spcBef>
              <a:spcAft>
                <a:spcPct val="0"/>
              </a:spcAft>
              <a:defRPr>
                <a:solidFill>
                  <a:schemeClr val="tx1"/>
                </a:solidFill>
                <a:latin typeface="Batang" pitchFamily="18" charset="-127"/>
              </a:defRPr>
            </a:lvl9pPr>
          </a:lstStyle>
          <a:p>
            <a:pPr algn="ctr">
              <a:lnSpc>
                <a:spcPct val="90000"/>
              </a:lnSpc>
              <a:spcBef>
                <a:spcPct val="50000"/>
              </a:spcBef>
            </a:pPr>
            <a:r>
              <a:rPr lang="en-US" altLang="en-US" sz="900" b="1" i="1">
                <a:latin typeface="Arial Narrow" panose="020B0606020202030204" pitchFamily="34" charset="0"/>
              </a:rPr>
              <a:t>Develop the Program</a:t>
            </a:r>
            <a:endParaRPr lang="en-US" altLang="en-US" sz="900" b="1" i="1">
              <a:latin typeface="Times New Roman" panose="02020603050405020304" pitchFamily="18" charset="0"/>
            </a:endParaRPr>
          </a:p>
        </p:txBody>
      </p:sp>
      <p:sp>
        <p:nvSpPr>
          <p:cNvPr id="1066" name="Text Box 44"/>
          <p:cNvSpPr txBox="1">
            <a:spLocks noChangeArrowheads="1"/>
          </p:cNvSpPr>
          <p:nvPr/>
        </p:nvSpPr>
        <p:spPr bwMode="auto">
          <a:xfrm>
            <a:off x="5200650" y="3829051"/>
            <a:ext cx="685800" cy="466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Batang" pitchFamily="18" charset="-127"/>
              </a:defRPr>
            </a:lvl1pPr>
            <a:lvl2pPr marL="742950" indent="-285750">
              <a:defRPr>
                <a:solidFill>
                  <a:schemeClr val="tx1"/>
                </a:solidFill>
                <a:latin typeface="Batang" pitchFamily="18" charset="-127"/>
              </a:defRPr>
            </a:lvl2pPr>
            <a:lvl3pPr marL="1143000" indent="-228600">
              <a:defRPr>
                <a:solidFill>
                  <a:schemeClr val="tx1"/>
                </a:solidFill>
                <a:latin typeface="Batang" pitchFamily="18" charset="-127"/>
              </a:defRPr>
            </a:lvl3pPr>
            <a:lvl4pPr marL="1600200" indent="-228600">
              <a:defRPr>
                <a:solidFill>
                  <a:schemeClr val="tx1"/>
                </a:solidFill>
                <a:latin typeface="Batang" pitchFamily="18" charset="-127"/>
              </a:defRPr>
            </a:lvl4pPr>
            <a:lvl5pPr marL="2057400" indent="-228600">
              <a:defRPr>
                <a:solidFill>
                  <a:schemeClr val="tx1"/>
                </a:solidFill>
                <a:latin typeface="Batang" pitchFamily="18" charset="-127"/>
              </a:defRPr>
            </a:lvl5pPr>
            <a:lvl6pPr marL="2514600" indent="-228600" eaLnBrk="0" fontAlgn="base" hangingPunct="0">
              <a:spcBef>
                <a:spcPct val="0"/>
              </a:spcBef>
              <a:spcAft>
                <a:spcPct val="0"/>
              </a:spcAft>
              <a:defRPr>
                <a:solidFill>
                  <a:schemeClr val="tx1"/>
                </a:solidFill>
                <a:latin typeface="Batang" pitchFamily="18" charset="-127"/>
              </a:defRPr>
            </a:lvl6pPr>
            <a:lvl7pPr marL="2971800" indent="-228600" eaLnBrk="0" fontAlgn="base" hangingPunct="0">
              <a:spcBef>
                <a:spcPct val="0"/>
              </a:spcBef>
              <a:spcAft>
                <a:spcPct val="0"/>
              </a:spcAft>
              <a:defRPr>
                <a:solidFill>
                  <a:schemeClr val="tx1"/>
                </a:solidFill>
                <a:latin typeface="Batang" pitchFamily="18" charset="-127"/>
              </a:defRPr>
            </a:lvl7pPr>
            <a:lvl8pPr marL="3429000" indent="-228600" eaLnBrk="0" fontAlgn="base" hangingPunct="0">
              <a:spcBef>
                <a:spcPct val="0"/>
              </a:spcBef>
              <a:spcAft>
                <a:spcPct val="0"/>
              </a:spcAft>
              <a:defRPr>
                <a:solidFill>
                  <a:schemeClr val="tx1"/>
                </a:solidFill>
                <a:latin typeface="Batang" pitchFamily="18" charset="-127"/>
              </a:defRPr>
            </a:lvl8pPr>
            <a:lvl9pPr marL="3886200" indent="-228600" eaLnBrk="0" fontAlgn="base" hangingPunct="0">
              <a:spcBef>
                <a:spcPct val="0"/>
              </a:spcBef>
              <a:spcAft>
                <a:spcPct val="0"/>
              </a:spcAft>
              <a:defRPr>
                <a:solidFill>
                  <a:schemeClr val="tx1"/>
                </a:solidFill>
                <a:latin typeface="Batang" pitchFamily="18" charset="-127"/>
              </a:defRPr>
            </a:lvl9pPr>
          </a:lstStyle>
          <a:p>
            <a:pPr algn="ctr">
              <a:lnSpc>
                <a:spcPct val="90000"/>
              </a:lnSpc>
              <a:spcBef>
                <a:spcPct val="50000"/>
              </a:spcBef>
            </a:pPr>
            <a:r>
              <a:rPr lang="en-US" altLang="en-US" sz="900" b="1" i="1">
                <a:latin typeface="Arial Narrow" panose="020B0606020202030204" pitchFamily="34" charset="0"/>
              </a:rPr>
              <a:t>Defend     the Program</a:t>
            </a:r>
            <a:endParaRPr lang="en-US" altLang="en-US" sz="900" b="1" i="1">
              <a:latin typeface="Times New Roman" panose="02020603050405020304" pitchFamily="18" charset="0"/>
            </a:endParaRPr>
          </a:p>
        </p:txBody>
      </p:sp>
      <p:sp>
        <p:nvSpPr>
          <p:cNvPr id="1067" name="Text Box 45"/>
          <p:cNvSpPr txBox="1">
            <a:spLocks noChangeArrowheads="1"/>
          </p:cNvSpPr>
          <p:nvPr/>
        </p:nvSpPr>
        <p:spPr bwMode="auto">
          <a:xfrm>
            <a:off x="3657600" y="3600451"/>
            <a:ext cx="685800" cy="466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Batang" pitchFamily="18" charset="-127"/>
              </a:defRPr>
            </a:lvl1pPr>
            <a:lvl2pPr marL="742950" indent="-285750">
              <a:defRPr>
                <a:solidFill>
                  <a:schemeClr val="tx1"/>
                </a:solidFill>
                <a:latin typeface="Batang" pitchFamily="18" charset="-127"/>
              </a:defRPr>
            </a:lvl2pPr>
            <a:lvl3pPr marL="1143000" indent="-228600">
              <a:defRPr>
                <a:solidFill>
                  <a:schemeClr val="tx1"/>
                </a:solidFill>
                <a:latin typeface="Batang" pitchFamily="18" charset="-127"/>
              </a:defRPr>
            </a:lvl3pPr>
            <a:lvl4pPr marL="1600200" indent="-228600">
              <a:defRPr>
                <a:solidFill>
                  <a:schemeClr val="tx1"/>
                </a:solidFill>
                <a:latin typeface="Batang" pitchFamily="18" charset="-127"/>
              </a:defRPr>
            </a:lvl4pPr>
            <a:lvl5pPr marL="2057400" indent="-228600">
              <a:defRPr>
                <a:solidFill>
                  <a:schemeClr val="tx1"/>
                </a:solidFill>
                <a:latin typeface="Batang" pitchFamily="18" charset="-127"/>
              </a:defRPr>
            </a:lvl5pPr>
            <a:lvl6pPr marL="2514600" indent="-228600" eaLnBrk="0" fontAlgn="base" hangingPunct="0">
              <a:spcBef>
                <a:spcPct val="0"/>
              </a:spcBef>
              <a:spcAft>
                <a:spcPct val="0"/>
              </a:spcAft>
              <a:defRPr>
                <a:solidFill>
                  <a:schemeClr val="tx1"/>
                </a:solidFill>
                <a:latin typeface="Batang" pitchFamily="18" charset="-127"/>
              </a:defRPr>
            </a:lvl6pPr>
            <a:lvl7pPr marL="2971800" indent="-228600" eaLnBrk="0" fontAlgn="base" hangingPunct="0">
              <a:spcBef>
                <a:spcPct val="0"/>
              </a:spcBef>
              <a:spcAft>
                <a:spcPct val="0"/>
              </a:spcAft>
              <a:defRPr>
                <a:solidFill>
                  <a:schemeClr val="tx1"/>
                </a:solidFill>
                <a:latin typeface="Batang" pitchFamily="18" charset="-127"/>
              </a:defRPr>
            </a:lvl7pPr>
            <a:lvl8pPr marL="3429000" indent="-228600" eaLnBrk="0" fontAlgn="base" hangingPunct="0">
              <a:spcBef>
                <a:spcPct val="0"/>
              </a:spcBef>
              <a:spcAft>
                <a:spcPct val="0"/>
              </a:spcAft>
              <a:defRPr>
                <a:solidFill>
                  <a:schemeClr val="tx1"/>
                </a:solidFill>
                <a:latin typeface="Batang" pitchFamily="18" charset="-127"/>
              </a:defRPr>
            </a:lvl8pPr>
            <a:lvl9pPr marL="3886200" indent="-228600" eaLnBrk="0" fontAlgn="base" hangingPunct="0">
              <a:spcBef>
                <a:spcPct val="0"/>
              </a:spcBef>
              <a:spcAft>
                <a:spcPct val="0"/>
              </a:spcAft>
              <a:defRPr>
                <a:solidFill>
                  <a:schemeClr val="tx1"/>
                </a:solidFill>
                <a:latin typeface="Batang" pitchFamily="18" charset="-127"/>
              </a:defRPr>
            </a:lvl9pPr>
          </a:lstStyle>
          <a:p>
            <a:pPr algn="ctr">
              <a:lnSpc>
                <a:spcPct val="90000"/>
              </a:lnSpc>
              <a:spcBef>
                <a:spcPct val="50000"/>
              </a:spcBef>
            </a:pPr>
            <a:r>
              <a:rPr lang="en-US" altLang="en-US" sz="900" b="1" i="1">
                <a:latin typeface="Arial Narrow" panose="020B0606020202030204" pitchFamily="34" charset="0"/>
              </a:rPr>
              <a:t>Execute   the Program</a:t>
            </a:r>
            <a:endParaRPr lang="en-US" altLang="en-US" sz="900" b="1" i="1">
              <a:latin typeface="Times New Roman" panose="02020603050405020304" pitchFamily="18" charset="0"/>
            </a:endParaRPr>
          </a:p>
        </p:txBody>
      </p:sp>
      <p:sp>
        <p:nvSpPr>
          <p:cNvPr id="1068" name="Text Box 46"/>
          <p:cNvSpPr txBox="1">
            <a:spLocks noChangeArrowheads="1"/>
          </p:cNvSpPr>
          <p:nvPr/>
        </p:nvSpPr>
        <p:spPr bwMode="auto">
          <a:xfrm>
            <a:off x="4514849" y="3200401"/>
            <a:ext cx="727887"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Batang" pitchFamily="18" charset="-127"/>
              </a:defRPr>
            </a:lvl1pPr>
            <a:lvl2pPr marL="742950" indent="-285750">
              <a:defRPr>
                <a:solidFill>
                  <a:schemeClr val="tx1"/>
                </a:solidFill>
                <a:latin typeface="Batang" pitchFamily="18" charset="-127"/>
              </a:defRPr>
            </a:lvl2pPr>
            <a:lvl3pPr marL="1143000" indent="-228600">
              <a:defRPr>
                <a:solidFill>
                  <a:schemeClr val="tx1"/>
                </a:solidFill>
                <a:latin typeface="Batang" pitchFamily="18" charset="-127"/>
              </a:defRPr>
            </a:lvl3pPr>
            <a:lvl4pPr marL="1600200" indent="-228600">
              <a:defRPr>
                <a:solidFill>
                  <a:schemeClr val="tx1"/>
                </a:solidFill>
                <a:latin typeface="Batang" pitchFamily="18" charset="-127"/>
              </a:defRPr>
            </a:lvl4pPr>
            <a:lvl5pPr marL="2057400" indent="-228600">
              <a:defRPr>
                <a:solidFill>
                  <a:schemeClr val="tx1"/>
                </a:solidFill>
                <a:latin typeface="Batang" pitchFamily="18" charset="-127"/>
              </a:defRPr>
            </a:lvl5pPr>
            <a:lvl6pPr marL="2514600" indent="-228600" eaLnBrk="0" fontAlgn="base" hangingPunct="0">
              <a:spcBef>
                <a:spcPct val="0"/>
              </a:spcBef>
              <a:spcAft>
                <a:spcPct val="0"/>
              </a:spcAft>
              <a:defRPr>
                <a:solidFill>
                  <a:schemeClr val="tx1"/>
                </a:solidFill>
                <a:latin typeface="Batang" pitchFamily="18" charset="-127"/>
              </a:defRPr>
            </a:lvl6pPr>
            <a:lvl7pPr marL="2971800" indent="-228600" eaLnBrk="0" fontAlgn="base" hangingPunct="0">
              <a:spcBef>
                <a:spcPct val="0"/>
              </a:spcBef>
              <a:spcAft>
                <a:spcPct val="0"/>
              </a:spcAft>
              <a:defRPr>
                <a:solidFill>
                  <a:schemeClr val="tx1"/>
                </a:solidFill>
                <a:latin typeface="Batang" pitchFamily="18" charset="-127"/>
              </a:defRPr>
            </a:lvl7pPr>
            <a:lvl8pPr marL="3429000" indent="-228600" eaLnBrk="0" fontAlgn="base" hangingPunct="0">
              <a:spcBef>
                <a:spcPct val="0"/>
              </a:spcBef>
              <a:spcAft>
                <a:spcPct val="0"/>
              </a:spcAft>
              <a:defRPr>
                <a:solidFill>
                  <a:schemeClr val="tx1"/>
                </a:solidFill>
                <a:latin typeface="Batang" pitchFamily="18" charset="-127"/>
              </a:defRPr>
            </a:lvl8pPr>
            <a:lvl9pPr marL="3886200" indent="-228600" eaLnBrk="0" fontAlgn="base" hangingPunct="0">
              <a:spcBef>
                <a:spcPct val="0"/>
              </a:spcBef>
              <a:spcAft>
                <a:spcPct val="0"/>
              </a:spcAft>
              <a:defRPr>
                <a:solidFill>
                  <a:schemeClr val="tx1"/>
                </a:solidFill>
                <a:latin typeface="Batang" pitchFamily="18" charset="-127"/>
              </a:defRPr>
            </a:lvl9pPr>
          </a:lstStyle>
          <a:p>
            <a:pPr algn="ctr">
              <a:lnSpc>
                <a:spcPct val="80000"/>
              </a:lnSpc>
              <a:spcBef>
                <a:spcPct val="50000"/>
              </a:spcBef>
            </a:pPr>
            <a:r>
              <a:rPr lang="en-US" altLang="en-US" sz="1200" i="1" dirty="0">
                <a:latin typeface="Arial Narrow" panose="020B0606020202030204" pitchFamily="34" charset="0"/>
              </a:rPr>
              <a:t>The Program Cycle</a:t>
            </a:r>
            <a:endParaRPr lang="en-US" altLang="en-US" sz="1200" i="1" dirty="0">
              <a:latin typeface="Times New Roman" panose="02020603050405020304" pitchFamily="18" charset="0"/>
            </a:endParaRPr>
          </a:p>
        </p:txBody>
      </p:sp>
    </p:spTree>
    <p:extLst>
      <p:ext uri="{BB962C8B-B14F-4D97-AF65-F5344CB8AC3E}">
        <p14:creationId xmlns:p14="http://schemas.microsoft.com/office/powerpoint/2010/main" val="3149679416"/>
      </p:ext>
    </p:extLst>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5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5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4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3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1442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2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5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3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4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4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05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03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04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03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046"/>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03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045"/>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614414"/>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032"/>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047"/>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041"/>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053"/>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026"/>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1048"/>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1027"/>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052"/>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1061"/>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1056"/>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1034"/>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1055"/>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1028"/>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1060"/>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1059"/>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1063"/>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614437"/>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10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7" grpId="0" animBg="1"/>
      <p:bldP spid="1038" grpId="0" animBg="1"/>
      <p:bldP spid="1039" grpId="0" animBg="1"/>
      <p:bldP spid="614414" grpId="0" animBg="1"/>
      <p:bldP spid="1041" grpId="0" animBg="1"/>
      <p:bldP spid="1042" grpId="0"/>
      <p:bldP spid="1043" grpId="0"/>
      <p:bldP spid="1044" grpId="0"/>
      <p:bldP spid="1045" grpId="0"/>
      <p:bldP spid="1046" grpId="0"/>
      <p:bldP spid="1047" grpId="0"/>
      <p:bldP spid="1048" grpId="0" animBg="1"/>
      <p:bldP spid="1050" grpId="0"/>
      <p:bldP spid="1052" grpId="0"/>
      <p:bldP spid="1053" grpId="0"/>
      <p:bldP spid="1054" grpId="0" animBg="1"/>
      <p:bldP spid="1055" grpId="0" animBg="1"/>
      <p:bldP spid="1056" grpId="0"/>
      <p:bldP spid="1057" grpId="0"/>
      <p:bldP spid="1058" grpId="0" animBg="1"/>
      <p:bldP spid="1059" grpId="0" animBg="1"/>
      <p:bldP spid="1060" grpId="0"/>
      <p:bldP spid="1061" grpId="0" animBg="1"/>
      <p:bldP spid="106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2339" name="Object 3"/>
          <p:cNvGraphicFramePr>
            <a:graphicFrameLocks noChangeAspect="1"/>
          </p:cNvGraphicFramePr>
          <p:nvPr/>
        </p:nvGraphicFramePr>
        <p:xfrm>
          <a:off x="1828800" y="1600201"/>
          <a:ext cx="914400" cy="373856"/>
        </p:xfrm>
        <a:graphic>
          <a:graphicData uri="http://schemas.openxmlformats.org/presentationml/2006/ole">
            <mc:AlternateContent xmlns:mc="http://schemas.openxmlformats.org/markup-compatibility/2006">
              <mc:Choice xmlns:v="urn:schemas-microsoft-com:vml" Requires="v">
                <p:oleObj spid="_x0000_s2405" name="Clip" r:id="rId4" imgW="1486440" imgH="608040" progId="">
                  <p:embed/>
                </p:oleObj>
              </mc:Choice>
              <mc:Fallback>
                <p:oleObj name="Clip" r:id="rId4" imgW="1486440" imgH="60804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8800" y="1600201"/>
                        <a:ext cx="914400" cy="3738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2343" name="Object 7"/>
          <p:cNvGraphicFramePr>
            <a:graphicFrameLocks noChangeAspect="1"/>
          </p:cNvGraphicFramePr>
          <p:nvPr/>
        </p:nvGraphicFramePr>
        <p:xfrm>
          <a:off x="4743450" y="5298282"/>
          <a:ext cx="971550" cy="588169"/>
        </p:xfrm>
        <a:graphic>
          <a:graphicData uri="http://schemas.openxmlformats.org/presentationml/2006/ole">
            <mc:AlternateContent xmlns:mc="http://schemas.openxmlformats.org/markup-compatibility/2006">
              <mc:Choice xmlns:v="urn:schemas-microsoft-com:vml" Requires="v">
                <p:oleObj spid="_x0000_s2406" name="Clip" r:id="rId6" imgW="5073120" imgH="3071520" progId="">
                  <p:embed/>
                </p:oleObj>
              </mc:Choice>
              <mc:Fallback>
                <p:oleObj name="Clip" r:id="rId6" imgW="5073120" imgH="3071520"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43450" y="5298282"/>
                        <a:ext cx="971550" cy="58816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2362" name="Text Box 26"/>
          <p:cNvSpPr txBox="1">
            <a:spLocks noChangeArrowheads="1"/>
          </p:cNvSpPr>
          <p:nvPr/>
        </p:nvSpPr>
        <p:spPr bwMode="auto">
          <a:xfrm>
            <a:off x="1314450" y="1943100"/>
            <a:ext cx="2000250" cy="577081"/>
          </a:xfrm>
          <a:prstGeom prst="rect">
            <a:avLst/>
          </a:prstGeom>
          <a:noFill/>
          <a:ln w="12700">
            <a:noFill/>
            <a:miter lim="800000"/>
            <a:headEnd/>
            <a:tailEnd/>
          </a:ln>
          <a:effectLst/>
        </p:spPr>
        <p:txBody>
          <a:bodyPr>
            <a:spAutoFit/>
          </a:bodyPr>
          <a:lstStyle/>
          <a:p>
            <a:pPr algn="ctr" eaLnBrk="0" hangingPunct="0">
              <a:lnSpc>
                <a:spcPct val="75000"/>
              </a:lnSpc>
            </a:pPr>
            <a:r>
              <a:rPr lang="en-US" sz="1350" b="1" dirty="0">
                <a:latin typeface="Arial Narrow" pitchFamily="34" charset="0"/>
              </a:rPr>
              <a:t>10)  </a:t>
            </a:r>
            <a:r>
              <a:rPr lang="en-US" sz="1500" b="1" dirty="0">
                <a:latin typeface="Arial Narrow" pitchFamily="34" charset="0"/>
              </a:rPr>
              <a:t>DRAFT </a:t>
            </a:r>
            <a:r>
              <a:rPr lang="en-US" sz="1350" b="1" dirty="0">
                <a:latin typeface="Arial Narrow" pitchFamily="34" charset="0"/>
              </a:rPr>
              <a:t>Appropriations Bills</a:t>
            </a:r>
          </a:p>
          <a:p>
            <a:pPr algn="ctr" eaLnBrk="0" hangingPunct="0">
              <a:lnSpc>
                <a:spcPct val="75000"/>
              </a:lnSpc>
            </a:pPr>
            <a:r>
              <a:rPr lang="en-US" sz="1350" b="1" dirty="0">
                <a:latin typeface="Arial Narrow" pitchFamily="34" charset="0"/>
              </a:rPr>
              <a:t>( Jul - Sep )</a:t>
            </a:r>
          </a:p>
        </p:txBody>
      </p:sp>
      <p:graphicFrame>
        <p:nvGraphicFramePr>
          <p:cNvPr id="142366" name="Object 30"/>
          <p:cNvGraphicFramePr>
            <a:graphicFrameLocks noChangeAspect="1"/>
          </p:cNvGraphicFramePr>
          <p:nvPr/>
        </p:nvGraphicFramePr>
        <p:xfrm>
          <a:off x="6572250" y="4286251"/>
          <a:ext cx="1200150" cy="444103"/>
        </p:xfrm>
        <a:graphic>
          <a:graphicData uri="http://schemas.openxmlformats.org/presentationml/2006/ole">
            <mc:AlternateContent xmlns:mc="http://schemas.openxmlformats.org/markup-compatibility/2006">
              <mc:Choice xmlns:v="urn:schemas-microsoft-com:vml" Requires="v">
                <p:oleObj spid="_x0000_s2407" name="Clip" r:id="rId8" imgW="1109880" imgH="412200" progId="">
                  <p:embed/>
                </p:oleObj>
              </mc:Choice>
              <mc:Fallback>
                <p:oleObj name="Clip" r:id="rId8" imgW="1109880" imgH="412200" progId="">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72250" y="4286251"/>
                        <a:ext cx="1200150" cy="44410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2367" name="Text Box 31"/>
          <p:cNvSpPr txBox="1">
            <a:spLocks noChangeArrowheads="1"/>
          </p:cNvSpPr>
          <p:nvPr/>
        </p:nvSpPr>
        <p:spPr bwMode="auto">
          <a:xfrm>
            <a:off x="3943350" y="1543051"/>
            <a:ext cx="1314450" cy="559769"/>
          </a:xfrm>
          <a:prstGeom prst="rect">
            <a:avLst/>
          </a:prstGeom>
          <a:noFill/>
          <a:ln w="12700">
            <a:noFill/>
            <a:miter lim="800000"/>
            <a:headEnd/>
            <a:tailEnd/>
          </a:ln>
          <a:effectLst/>
        </p:spPr>
        <p:txBody>
          <a:bodyPr wrap="square">
            <a:spAutoFit/>
          </a:bodyPr>
          <a:lstStyle/>
          <a:p>
            <a:pPr algn="ctr" eaLnBrk="0" hangingPunct="0">
              <a:lnSpc>
                <a:spcPct val="75000"/>
              </a:lnSpc>
            </a:pPr>
            <a:r>
              <a:rPr lang="en-US" sz="1350" dirty="0">
                <a:latin typeface="Arial Narrow" pitchFamily="34" charset="0"/>
              </a:rPr>
              <a:t>11a)  Continuing Resolution</a:t>
            </a:r>
          </a:p>
          <a:p>
            <a:pPr algn="ctr" eaLnBrk="0" hangingPunct="0">
              <a:lnSpc>
                <a:spcPct val="75000"/>
              </a:lnSpc>
            </a:pPr>
            <a:r>
              <a:rPr lang="en-US" sz="1350" dirty="0">
                <a:latin typeface="Arial Narrow" pitchFamily="34" charset="0"/>
              </a:rPr>
              <a:t>( Sep - ??? )</a:t>
            </a:r>
          </a:p>
        </p:txBody>
      </p:sp>
      <p:sp>
        <p:nvSpPr>
          <p:cNvPr id="142371" name="Text Box 35"/>
          <p:cNvSpPr txBox="1">
            <a:spLocks noChangeArrowheads="1"/>
          </p:cNvSpPr>
          <p:nvPr/>
        </p:nvSpPr>
        <p:spPr bwMode="auto">
          <a:xfrm>
            <a:off x="6515100" y="3714751"/>
            <a:ext cx="1200150" cy="403957"/>
          </a:xfrm>
          <a:prstGeom prst="rect">
            <a:avLst/>
          </a:prstGeom>
          <a:noFill/>
          <a:ln w="12700">
            <a:noFill/>
            <a:miter lim="800000"/>
            <a:headEnd/>
            <a:tailEnd/>
          </a:ln>
          <a:effectLst/>
        </p:spPr>
        <p:txBody>
          <a:bodyPr>
            <a:spAutoFit/>
          </a:bodyPr>
          <a:lstStyle/>
          <a:p>
            <a:pPr algn="ctr" eaLnBrk="0" hangingPunct="0">
              <a:lnSpc>
                <a:spcPct val="75000"/>
              </a:lnSpc>
            </a:pPr>
            <a:r>
              <a:rPr lang="en-US" sz="1350" dirty="0">
                <a:latin typeface="Arial Narrow" pitchFamily="34" charset="0"/>
              </a:rPr>
              <a:t>13a)  Full year funding Bill </a:t>
            </a:r>
          </a:p>
        </p:txBody>
      </p:sp>
      <p:sp>
        <p:nvSpPr>
          <p:cNvPr id="142374" name="Text Box 38"/>
          <p:cNvSpPr txBox="1">
            <a:spLocks noChangeArrowheads="1"/>
          </p:cNvSpPr>
          <p:nvPr/>
        </p:nvSpPr>
        <p:spPr bwMode="auto">
          <a:xfrm>
            <a:off x="4343400" y="4800601"/>
            <a:ext cx="1885950" cy="559769"/>
          </a:xfrm>
          <a:prstGeom prst="rect">
            <a:avLst/>
          </a:prstGeom>
          <a:noFill/>
          <a:ln w="12700">
            <a:noFill/>
            <a:miter lim="800000"/>
            <a:headEnd/>
            <a:tailEnd/>
          </a:ln>
          <a:effectLst/>
        </p:spPr>
        <p:txBody>
          <a:bodyPr>
            <a:spAutoFit/>
          </a:bodyPr>
          <a:lstStyle/>
          <a:p>
            <a:pPr algn="ctr" eaLnBrk="0" hangingPunct="0">
              <a:lnSpc>
                <a:spcPct val="75000"/>
              </a:lnSpc>
            </a:pPr>
            <a:r>
              <a:rPr lang="en-US" sz="1350" dirty="0">
                <a:latin typeface="Arial Narrow" pitchFamily="34" charset="0"/>
              </a:rPr>
              <a:t>14a)  </a:t>
            </a:r>
            <a:r>
              <a:rPr lang="en-US" sz="1350" dirty="0" err="1">
                <a:latin typeface="Arial Narrow" pitchFamily="34" charset="0"/>
              </a:rPr>
              <a:t>Workplan</a:t>
            </a:r>
            <a:r>
              <a:rPr lang="en-US" sz="1350" dirty="0">
                <a:latin typeface="Arial Narrow" pitchFamily="34" charset="0"/>
              </a:rPr>
              <a:t> Process &amp; funding allocation decisions </a:t>
            </a:r>
          </a:p>
        </p:txBody>
      </p:sp>
      <p:pic>
        <p:nvPicPr>
          <p:cNvPr id="53" name="Picture 5"/>
          <p:cNvPicPr>
            <a:picLocks noChangeArrowheads="1"/>
          </p:cNvPicPr>
          <p:nvPr/>
        </p:nvPicPr>
        <p:blipFill>
          <a:blip r:embed="rId10" cstate="print"/>
          <a:srcRect/>
          <a:stretch>
            <a:fillRect/>
          </a:stretch>
        </p:blipFill>
        <p:spPr bwMode="auto">
          <a:xfrm>
            <a:off x="4057650" y="3200400"/>
            <a:ext cx="914400" cy="914400"/>
          </a:xfrm>
          <a:prstGeom prst="rect">
            <a:avLst/>
          </a:prstGeom>
          <a:noFill/>
          <a:ln w="12700">
            <a:noFill/>
            <a:miter lim="800000"/>
            <a:headEnd/>
            <a:tailEnd/>
          </a:ln>
          <a:effectLst/>
        </p:spPr>
      </p:pic>
      <p:sp>
        <p:nvSpPr>
          <p:cNvPr id="51" name="AutoShape 14"/>
          <p:cNvSpPr>
            <a:spLocks noChangeArrowheads="1"/>
          </p:cNvSpPr>
          <p:nvPr/>
        </p:nvSpPr>
        <p:spPr bwMode="auto">
          <a:xfrm rot="10800000">
            <a:off x="3274239" y="1924777"/>
            <a:ext cx="726262" cy="189773"/>
          </a:xfrm>
          <a:prstGeom prst="leftArrow">
            <a:avLst>
              <a:gd name="adj1" fmla="val 50000"/>
              <a:gd name="adj2" fmla="val 40000"/>
            </a:avLst>
          </a:prstGeom>
          <a:solidFill>
            <a:schemeClr val="tx2"/>
          </a:solidFill>
          <a:ln w="12700">
            <a:noFill/>
            <a:miter lim="800000"/>
            <a:headEnd/>
            <a:tailEnd/>
          </a:ln>
          <a:effectLst/>
        </p:spPr>
        <p:txBody>
          <a:bodyPr wrap="none" anchor="ctr"/>
          <a:lstStyle/>
          <a:p>
            <a:endParaRPr lang="en-US" sz="1350" dirty="0"/>
          </a:p>
        </p:txBody>
      </p:sp>
      <p:sp>
        <p:nvSpPr>
          <p:cNvPr id="54" name="AutoShape 28"/>
          <p:cNvSpPr>
            <a:spLocks noChangeArrowheads="1"/>
          </p:cNvSpPr>
          <p:nvPr/>
        </p:nvSpPr>
        <p:spPr bwMode="auto">
          <a:xfrm rot="16200000" flipV="1">
            <a:off x="3921173" y="4778424"/>
            <a:ext cx="228602" cy="844454"/>
          </a:xfrm>
          <a:prstGeom prst="downArrow">
            <a:avLst>
              <a:gd name="adj1" fmla="val 50000"/>
              <a:gd name="adj2" fmla="val 43750"/>
            </a:avLst>
          </a:prstGeom>
          <a:solidFill>
            <a:schemeClr val="tx2"/>
          </a:solidFill>
          <a:ln w="12700">
            <a:solidFill>
              <a:schemeClr val="bg2"/>
            </a:solidFill>
            <a:miter lim="800000"/>
            <a:headEnd/>
            <a:tailEnd/>
          </a:ln>
          <a:effectLst/>
        </p:spPr>
        <p:txBody>
          <a:bodyPr wrap="none" anchor="ctr"/>
          <a:lstStyle/>
          <a:p>
            <a:endParaRPr lang="en-US" sz="1350" dirty="0"/>
          </a:p>
        </p:txBody>
      </p:sp>
      <p:sp>
        <p:nvSpPr>
          <p:cNvPr id="55" name="TextBox 54"/>
          <p:cNvSpPr txBox="1"/>
          <p:nvPr/>
        </p:nvSpPr>
        <p:spPr>
          <a:xfrm>
            <a:off x="2228851" y="4743451"/>
            <a:ext cx="1200149" cy="507831"/>
          </a:xfrm>
          <a:prstGeom prst="rect">
            <a:avLst/>
          </a:prstGeom>
          <a:noFill/>
        </p:spPr>
        <p:txBody>
          <a:bodyPr wrap="square" rtlCol="0">
            <a:spAutoFit/>
          </a:bodyPr>
          <a:lstStyle/>
          <a:p>
            <a:r>
              <a:rPr lang="en-US" sz="1350" dirty="0">
                <a:latin typeface="Arial Narrow" pitchFamily="34" charset="0"/>
              </a:rPr>
              <a:t>15a) </a:t>
            </a:r>
            <a:r>
              <a:rPr lang="en-US" sz="1350" dirty="0" err="1">
                <a:latin typeface="Arial Narrow" pitchFamily="34" charset="0"/>
              </a:rPr>
              <a:t>Workplan</a:t>
            </a:r>
            <a:r>
              <a:rPr lang="en-US" sz="1350" dirty="0">
                <a:latin typeface="Arial Narrow" pitchFamily="34" charset="0"/>
              </a:rPr>
              <a:t> Published </a:t>
            </a:r>
          </a:p>
        </p:txBody>
      </p:sp>
      <p:sp>
        <p:nvSpPr>
          <p:cNvPr id="57" name="AutoShape 14"/>
          <p:cNvSpPr>
            <a:spLocks noChangeArrowheads="1"/>
          </p:cNvSpPr>
          <p:nvPr/>
        </p:nvSpPr>
        <p:spPr bwMode="auto">
          <a:xfrm rot="15915266">
            <a:off x="6565810" y="3232772"/>
            <a:ext cx="635557" cy="239967"/>
          </a:xfrm>
          <a:prstGeom prst="leftArrow">
            <a:avLst>
              <a:gd name="adj1" fmla="val 50000"/>
              <a:gd name="adj2" fmla="val 40000"/>
            </a:avLst>
          </a:prstGeom>
          <a:solidFill>
            <a:schemeClr val="tx2"/>
          </a:solidFill>
          <a:ln w="12700">
            <a:noFill/>
            <a:miter lim="800000"/>
            <a:headEnd/>
            <a:tailEnd/>
          </a:ln>
          <a:effectLst/>
        </p:spPr>
        <p:txBody>
          <a:bodyPr wrap="none" anchor="ctr"/>
          <a:lstStyle/>
          <a:p>
            <a:endParaRPr lang="en-US" sz="1350" dirty="0"/>
          </a:p>
        </p:txBody>
      </p:sp>
      <p:sp>
        <p:nvSpPr>
          <p:cNvPr id="58" name="AutoShape 22"/>
          <p:cNvSpPr>
            <a:spLocks noChangeArrowheads="1"/>
          </p:cNvSpPr>
          <p:nvPr/>
        </p:nvSpPr>
        <p:spPr bwMode="auto">
          <a:xfrm rot="8325011">
            <a:off x="2879543" y="4343110"/>
            <a:ext cx="770759" cy="207833"/>
          </a:xfrm>
          <a:prstGeom prst="leftArrow">
            <a:avLst>
              <a:gd name="adj1" fmla="val 50000"/>
              <a:gd name="adj2" fmla="val 75000"/>
            </a:avLst>
          </a:prstGeom>
          <a:solidFill>
            <a:schemeClr val="tx2"/>
          </a:solidFill>
          <a:ln w="12700">
            <a:solidFill>
              <a:schemeClr val="bg2"/>
            </a:solidFill>
            <a:miter lim="800000"/>
            <a:headEnd/>
            <a:tailEnd/>
          </a:ln>
          <a:effectLst/>
        </p:spPr>
        <p:txBody>
          <a:bodyPr wrap="none" anchor="ctr"/>
          <a:lstStyle/>
          <a:p>
            <a:endParaRPr lang="en-US" sz="1350" dirty="0"/>
          </a:p>
        </p:txBody>
      </p:sp>
      <p:sp>
        <p:nvSpPr>
          <p:cNvPr id="59" name="TextBox 58"/>
          <p:cNvSpPr txBox="1"/>
          <p:nvPr/>
        </p:nvSpPr>
        <p:spPr>
          <a:xfrm>
            <a:off x="2628900" y="3657601"/>
            <a:ext cx="1485900" cy="300082"/>
          </a:xfrm>
          <a:prstGeom prst="rect">
            <a:avLst/>
          </a:prstGeom>
          <a:noFill/>
        </p:spPr>
        <p:txBody>
          <a:bodyPr wrap="square" rtlCol="0">
            <a:spAutoFit/>
          </a:bodyPr>
          <a:lstStyle/>
          <a:p>
            <a:r>
              <a:rPr lang="en-US" sz="1350" dirty="0">
                <a:latin typeface="Arial Narrow" pitchFamily="34" charset="0"/>
              </a:rPr>
              <a:t>16a) Funding arrives </a:t>
            </a:r>
          </a:p>
        </p:txBody>
      </p:sp>
      <p:pic>
        <p:nvPicPr>
          <p:cNvPr id="45" name="Picture 44"/>
          <p:cNvPicPr/>
          <p:nvPr/>
        </p:nvPicPr>
        <p:blipFill>
          <a:blip r:embed="rId11" cstate="print"/>
          <a:srcRect l="63868" t="52363" r="29847" b="23223"/>
          <a:stretch>
            <a:fillRect/>
          </a:stretch>
        </p:blipFill>
        <p:spPr bwMode="auto">
          <a:xfrm>
            <a:off x="4400550" y="2057401"/>
            <a:ext cx="598418" cy="970178"/>
          </a:xfrm>
          <a:prstGeom prst="rect">
            <a:avLst/>
          </a:prstGeom>
          <a:noFill/>
          <a:ln w="9525">
            <a:noFill/>
            <a:miter lim="800000"/>
            <a:headEnd/>
            <a:tailEnd/>
          </a:ln>
        </p:spPr>
      </p:pic>
      <p:sp>
        <p:nvSpPr>
          <p:cNvPr id="60" name="Rectangle 7"/>
          <p:cNvSpPr>
            <a:spLocks noGrp="1" noChangeArrowheads="1"/>
          </p:cNvSpPr>
          <p:nvPr>
            <p:ph type="title"/>
          </p:nvPr>
        </p:nvSpPr>
        <p:spPr>
          <a:xfrm>
            <a:off x="1085850" y="242014"/>
            <a:ext cx="6858000" cy="611981"/>
          </a:xfrm>
        </p:spPr>
        <p:txBody>
          <a:bodyPr/>
          <a:lstStyle/>
          <a:p>
            <a:pPr algn="ctr" eaLnBrk="1" hangingPunct="1"/>
            <a:r>
              <a:rPr lang="en-US" sz="3200" dirty="0"/>
              <a:t>CW </a:t>
            </a:r>
            <a:r>
              <a:rPr lang="en-US" sz="3200" dirty="0" err="1">
                <a:solidFill>
                  <a:srgbClr val="FF0000"/>
                </a:solidFill>
              </a:rPr>
              <a:t>Workplan</a:t>
            </a:r>
            <a:r>
              <a:rPr lang="en-US" sz="3200" dirty="0">
                <a:solidFill>
                  <a:srgbClr val="FF0000"/>
                </a:solidFill>
              </a:rPr>
              <a:t> </a:t>
            </a:r>
            <a:r>
              <a:rPr lang="en-US" sz="3200" dirty="0"/>
              <a:t>Development</a:t>
            </a:r>
          </a:p>
        </p:txBody>
      </p:sp>
      <p:graphicFrame>
        <p:nvGraphicFramePr>
          <p:cNvPr id="61" name="Object 4"/>
          <p:cNvGraphicFramePr>
            <a:graphicFrameLocks noChangeAspect="1"/>
          </p:cNvGraphicFramePr>
          <p:nvPr>
            <p:extLst>
              <p:ext uri="{D42A27DB-BD31-4B8C-83A1-F6EECF244321}">
                <p14:modId xmlns:p14="http://schemas.microsoft.com/office/powerpoint/2010/main" val="642556043"/>
              </p:ext>
            </p:extLst>
          </p:nvPr>
        </p:nvGraphicFramePr>
        <p:xfrm>
          <a:off x="6229350" y="2402395"/>
          <a:ext cx="1257300" cy="628650"/>
        </p:xfrm>
        <a:graphic>
          <a:graphicData uri="http://schemas.openxmlformats.org/presentationml/2006/ole">
            <mc:AlternateContent xmlns:mc="http://schemas.openxmlformats.org/markup-compatibility/2006">
              <mc:Choice xmlns:v="urn:schemas-microsoft-com:vml" Requires="v">
                <p:oleObj spid="_x0000_s2408" name="Clip" r:id="rId12" imgW="5600160" imgH="3588840" progId="">
                  <p:embed/>
                </p:oleObj>
              </mc:Choice>
              <mc:Fallback>
                <p:oleObj name="Clip" r:id="rId12" imgW="5600160" imgH="3588840" progId="">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229350" y="2402395"/>
                        <a:ext cx="1257300" cy="628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2" name="Text Box 35"/>
          <p:cNvSpPr txBox="1">
            <a:spLocks noChangeArrowheads="1"/>
          </p:cNvSpPr>
          <p:nvPr/>
        </p:nvSpPr>
        <p:spPr bwMode="auto">
          <a:xfrm>
            <a:off x="6000750" y="1600201"/>
            <a:ext cx="1200150" cy="715581"/>
          </a:xfrm>
          <a:prstGeom prst="rect">
            <a:avLst/>
          </a:prstGeom>
          <a:noFill/>
          <a:ln w="12700">
            <a:noFill/>
            <a:miter lim="800000"/>
            <a:headEnd/>
            <a:tailEnd/>
          </a:ln>
          <a:effectLst/>
        </p:spPr>
        <p:txBody>
          <a:bodyPr>
            <a:spAutoFit/>
          </a:bodyPr>
          <a:lstStyle/>
          <a:p>
            <a:pPr algn="ctr" eaLnBrk="0" hangingPunct="0">
              <a:lnSpc>
                <a:spcPct val="75000"/>
              </a:lnSpc>
            </a:pPr>
            <a:r>
              <a:rPr lang="en-US" sz="1350" dirty="0">
                <a:latin typeface="Arial Narrow" pitchFamily="34" charset="0"/>
              </a:rPr>
              <a:t>12a)  Pro-rated funding allocations for CR Period</a:t>
            </a:r>
          </a:p>
        </p:txBody>
      </p:sp>
      <p:sp>
        <p:nvSpPr>
          <p:cNvPr id="63" name="AutoShape 14"/>
          <p:cNvSpPr>
            <a:spLocks noChangeArrowheads="1"/>
          </p:cNvSpPr>
          <p:nvPr/>
        </p:nvSpPr>
        <p:spPr bwMode="auto">
          <a:xfrm rot="10800000">
            <a:off x="5103039" y="1885952"/>
            <a:ext cx="726262" cy="189773"/>
          </a:xfrm>
          <a:prstGeom prst="leftArrow">
            <a:avLst>
              <a:gd name="adj1" fmla="val 50000"/>
              <a:gd name="adj2" fmla="val 40000"/>
            </a:avLst>
          </a:prstGeom>
          <a:solidFill>
            <a:schemeClr val="tx2"/>
          </a:solidFill>
          <a:ln w="12700">
            <a:noFill/>
            <a:miter lim="800000"/>
            <a:headEnd/>
            <a:tailEnd/>
          </a:ln>
          <a:effectLst/>
        </p:spPr>
        <p:txBody>
          <a:bodyPr wrap="none" anchor="ctr"/>
          <a:lstStyle/>
          <a:p>
            <a:endParaRPr lang="en-US" sz="1350" dirty="0"/>
          </a:p>
        </p:txBody>
      </p:sp>
      <p:graphicFrame>
        <p:nvGraphicFramePr>
          <p:cNvPr id="223244" name="Object 12"/>
          <p:cNvGraphicFramePr>
            <a:graphicFrameLocks noChangeAspect="1"/>
          </p:cNvGraphicFramePr>
          <p:nvPr/>
        </p:nvGraphicFramePr>
        <p:xfrm>
          <a:off x="2114550" y="5156598"/>
          <a:ext cx="1200150" cy="444103"/>
        </p:xfrm>
        <a:graphic>
          <a:graphicData uri="http://schemas.openxmlformats.org/presentationml/2006/ole">
            <mc:AlternateContent xmlns:mc="http://schemas.openxmlformats.org/markup-compatibility/2006">
              <mc:Choice xmlns:v="urn:schemas-microsoft-com:vml" Requires="v">
                <p:oleObj spid="_x0000_s2409" name="Clip" r:id="rId14" imgW="1109880" imgH="412200" progId="">
                  <p:embed/>
                </p:oleObj>
              </mc:Choice>
              <mc:Fallback>
                <p:oleObj name="Clip" r:id="rId14" imgW="1109880" imgH="412200" progId="">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114550" y="5156598"/>
                        <a:ext cx="1200150" cy="44410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5" name="AutoShape 22"/>
          <p:cNvSpPr>
            <a:spLocks noChangeArrowheads="1"/>
          </p:cNvSpPr>
          <p:nvPr/>
        </p:nvSpPr>
        <p:spPr bwMode="auto">
          <a:xfrm rot="20221052">
            <a:off x="6134407" y="4942825"/>
            <a:ext cx="770759" cy="207833"/>
          </a:xfrm>
          <a:prstGeom prst="leftArrow">
            <a:avLst>
              <a:gd name="adj1" fmla="val 50000"/>
              <a:gd name="adj2" fmla="val 75000"/>
            </a:avLst>
          </a:prstGeom>
          <a:solidFill>
            <a:schemeClr val="tx2"/>
          </a:solidFill>
          <a:ln w="12700">
            <a:solidFill>
              <a:schemeClr val="bg2"/>
            </a:solidFill>
            <a:miter lim="800000"/>
            <a:headEnd/>
            <a:tailEnd/>
          </a:ln>
          <a:effectLst/>
        </p:spPr>
        <p:txBody>
          <a:bodyPr wrap="none" anchor="ctr"/>
          <a:lstStyle/>
          <a:p>
            <a:endParaRPr lang="en-US" sz="1350" dirty="0"/>
          </a:p>
        </p:txBody>
      </p:sp>
    </p:spTree>
    <p:extLst>
      <p:ext uri="{BB962C8B-B14F-4D97-AF65-F5344CB8AC3E}">
        <p14:creationId xmlns:p14="http://schemas.microsoft.com/office/powerpoint/2010/main" val="891461866"/>
      </p:ext>
    </p:extLst>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236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233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236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237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236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237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4234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2324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9"/>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62" grpId="0"/>
      <p:bldP spid="142367" grpId="0"/>
      <p:bldP spid="142371" grpId="0"/>
      <p:bldP spid="142374" grpId="0"/>
      <p:bldP spid="54" grpId="0" animBg="1"/>
      <p:bldP spid="55" grpId="0"/>
      <p:bldP spid="58" grpId="0" animBg="1"/>
      <p:bldP spid="59" grpId="0"/>
      <p:bldP spid="62" grpId="0"/>
      <p:bldP spid="6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262168" y="1401562"/>
            <a:ext cx="8743950" cy="5600700"/>
          </a:xfrm>
        </p:spPr>
        <p:txBody>
          <a:bodyPr/>
          <a:lstStyle/>
          <a:p>
            <a:pPr marL="257175" indent="-257175">
              <a:buFont typeface="Arial" panose="020B0604020202020204" pitchFamily="34" charset="0"/>
              <a:buChar char="•"/>
            </a:pPr>
            <a:r>
              <a:rPr lang="en-US" sz="1600" dirty="0" smtClean="0"/>
              <a:t>President’s Budget switched to Performance-Based Budgeting in compliance with the Government Performance and Results Act of 1993 (GPRA) to maximize the use of the federal dollars</a:t>
            </a:r>
          </a:p>
          <a:p>
            <a:endParaRPr lang="en-US" sz="1600" dirty="0"/>
          </a:p>
          <a:p>
            <a:pPr marL="257175" indent="-257175">
              <a:buFont typeface="Arial" panose="020B0604020202020204" pitchFamily="34" charset="0"/>
              <a:buChar char="•"/>
            </a:pPr>
            <a:r>
              <a:rPr lang="en-US" sz="1600" dirty="0" smtClean="0"/>
              <a:t>Performance measures are used to:</a:t>
            </a:r>
          </a:p>
          <a:p>
            <a:pPr marL="427435" lvl="1" indent="-257175">
              <a:buFont typeface="Arial" panose="020B0604020202020204" pitchFamily="34" charset="0"/>
              <a:buChar char="•"/>
            </a:pPr>
            <a:r>
              <a:rPr lang="en-US" sz="1600" dirty="0" smtClean="0"/>
              <a:t>Rank competing investments from each business line</a:t>
            </a:r>
          </a:p>
          <a:p>
            <a:pPr marL="427435" lvl="1" indent="-257175">
              <a:buFont typeface="Arial" panose="020B0604020202020204" pitchFamily="34" charset="0"/>
              <a:buChar char="•"/>
            </a:pPr>
            <a:r>
              <a:rPr lang="en-US" sz="1600" dirty="0" smtClean="0"/>
              <a:t>Justify funding allocations for continuing and new projects</a:t>
            </a:r>
          </a:p>
          <a:p>
            <a:pPr marL="427435" lvl="1" indent="-257175">
              <a:buFont typeface="Arial" panose="020B0604020202020204" pitchFamily="34" charset="0"/>
              <a:buChar char="•"/>
            </a:pPr>
            <a:endParaRPr lang="en-US" sz="1600" dirty="0"/>
          </a:p>
          <a:p>
            <a:pPr marL="257175" indent="-257175">
              <a:buFont typeface="Arial" panose="020B0604020202020204" pitchFamily="34" charset="0"/>
              <a:buChar char="•"/>
            </a:pPr>
            <a:r>
              <a:rPr lang="en-US" sz="1600" dirty="0" smtClean="0"/>
              <a:t>Goal: Fund highest priority work at an efficient rate</a:t>
            </a:r>
          </a:p>
          <a:p>
            <a:endParaRPr lang="en-US" dirty="0"/>
          </a:p>
        </p:txBody>
      </p:sp>
      <p:sp>
        <p:nvSpPr>
          <p:cNvPr id="3" name="Title 2"/>
          <p:cNvSpPr>
            <a:spLocks noGrp="1"/>
          </p:cNvSpPr>
          <p:nvPr>
            <p:ph type="title"/>
          </p:nvPr>
        </p:nvSpPr>
        <p:spPr/>
        <p:txBody>
          <a:bodyPr/>
          <a:lstStyle/>
          <a:p>
            <a:pPr algn="ctr"/>
            <a:r>
              <a:rPr lang="en-US" sz="3200" dirty="0" smtClean="0"/>
              <a:t>PERFORMANCE BASED BUDGETING</a:t>
            </a:r>
            <a:endParaRPr lang="en-US" sz="3200" dirty="0"/>
          </a:p>
        </p:txBody>
      </p:sp>
    </p:spTree>
    <p:extLst>
      <p:ext uri="{BB962C8B-B14F-4D97-AF65-F5344CB8AC3E}">
        <p14:creationId xmlns:p14="http://schemas.microsoft.com/office/powerpoint/2010/main" val="37741785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0895" y="138159"/>
            <a:ext cx="6172200" cy="857250"/>
          </a:xfrm>
        </p:spPr>
        <p:txBody>
          <a:bodyPr/>
          <a:lstStyle/>
          <a:p>
            <a:pPr algn="ctr"/>
            <a:r>
              <a:rPr lang="en-US" sz="3200" dirty="0" smtClean="0"/>
              <a:t>Budget REQUIREMENTS</a:t>
            </a:r>
            <a:endParaRPr lang="en-US" sz="3200" dirty="0"/>
          </a:p>
        </p:txBody>
      </p:sp>
      <p:sp>
        <p:nvSpPr>
          <p:cNvPr id="3" name="Content Placeholder 2"/>
          <p:cNvSpPr>
            <a:spLocks noGrp="1"/>
          </p:cNvSpPr>
          <p:nvPr>
            <p:ph idx="4294967295"/>
          </p:nvPr>
        </p:nvSpPr>
        <p:spPr>
          <a:xfrm>
            <a:off x="1314450" y="1600200"/>
            <a:ext cx="6172200" cy="4171950"/>
          </a:xfrm>
          <a:prstGeom prst="rect">
            <a:avLst/>
          </a:prstGeom>
        </p:spPr>
        <p:txBody>
          <a:bodyPr/>
          <a:lstStyle/>
          <a:p>
            <a:pPr marL="0" lvl="1" indent="0">
              <a:buNone/>
            </a:pPr>
            <a:r>
              <a:rPr lang="en-US" sz="1600" b="1" dirty="0"/>
              <a:t>Investigations:</a:t>
            </a:r>
          </a:p>
          <a:p>
            <a:pPr lvl="1">
              <a:buFont typeface="Arial" panose="020B0604020202020204" pitchFamily="34" charset="0"/>
              <a:buChar char="•"/>
            </a:pPr>
            <a:r>
              <a:rPr lang="en-US" sz="1600" dirty="0"/>
              <a:t>SMART 3x3 compliant – with Compliance memo or exemption</a:t>
            </a:r>
          </a:p>
          <a:p>
            <a:pPr lvl="1">
              <a:buFont typeface="Arial" panose="020B0604020202020204" pitchFamily="34" charset="0"/>
              <a:buChar char="•"/>
            </a:pPr>
            <a:r>
              <a:rPr lang="en-US" sz="1600" dirty="0"/>
              <a:t>New Study after WRRDA 2014</a:t>
            </a:r>
          </a:p>
          <a:p>
            <a:pPr lvl="1">
              <a:buFont typeface="Arial" panose="020B0604020202020204" pitchFamily="34" charset="0"/>
              <a:buChar char="•"/>
            </a:pPr>
            <a:r>
              <a:rPr lang="en-US" sz="1600" dirty="0"/>
              <a:t>Federal Interest</a:t>
            </a:r>
          </a:p>
          <a:p>
            <a:pPr lvl="1">
              <a:buFont typeface="Arial" panose="020B0604020202020204" pitchFamily="34" charset="0"/>
              <a:buChar char="•"/>
            </a:pPr>
            <a:r>
              <a:rPr lang="en-US" sz="1600" dirty="0"/>
              <a:t>Non-Federal sponsor and local support</a:t>
            </a:r>
          </a:p>
          <a:p>
            <a:pPr lvl="1">
              <a:buFont typeface="Arial" panose="020B0604020202020204" pitchFamily="34" charset="0"/>
              <a:buChar char="•"/>
            </a:pPr>
            <a:r>
              <a:rPr lang="en-US" sz="1600" dirty="0"/>
              <a:t>Compliance with NEPA and other Environmental regulations</a:t>
            </a:r>
          </a:p>
          <a:p>
            <a:pPr lvl="1">
              <a:buFont typeface="Arial" panose="020B0604020202020204" pitchFamily="34" charset="0"/>
              <a:buChar char="•"/>
            </a:pPr>
            <a:r>
              <a:rPr lang="en-US" sz="1600" dirty="0"/>
              <a:t>Completed and approved Sec 216 Review of Completed Projects</a:t>
            </a:r>
          </a:p>
          <a:p>
            <a:pPr marL="0" lvl="1" indent="0">
              <a:buNone/>
            </a:pPr>
            <a:endParaRPr lang="en-US" sz="1600" b="1" dirty="0"/>
          </a:p>
          <a:p>
            <a:pPr marL="0" lvl="1" indent="0">
              <a:buNone/>
            </a:pPr>
            <a:r>
              <a:rPr lang="en-US" sz="1600" b="1" dirty="0"/>
              <a:t>Construction:</a:t>
            </a:r>
          </a:p>
          <a:p>
            <a:pPr lvl="1">
              <a:buFont typeface="Arial" panose="020B0604020202020204" pitchFamily="34" charset="0"/>
              <a:buChar char="•"/>
            </a:pPr>
            <a:r>
              <a:rPr lang="en-US" sz="1600" dirty="0"/>
              <a:t>Authorized for Construction</a:t>
            </a:r>
          </a:p>
          <a:p>
            <a:pPr lvl="1">
              <a:buFont typeface="Arial" panose="020B0604020202020204" pitchFamily="34" charset="0"/>
              <a:buChar char="•"/>
            </a:pPr>
            <a:r>
              <a:rPr lang="en-US" sz="1600" dirty="0"/>
              <a:t>Approved Chief’s report, major rehabilitation report or Dam Safety Modification Report</a:t>
            </a:r>
          </a:p>
          <a:p>
            <a:pPr lvl="1">
              <a:buFont typeface="Arial" panose="020B0604020202020204" pitchFamily="34" charset="0"/>
              <a:buChar char="•"/>
            </a:pPr>
            <a:r>
              <a:rPr lang="en-US" sz="1600" dirty="0"/>
              <a:t>High economic return and benefit-to-cost (BCR) ratio of 2.5 to 1 or higher calculated at 7% discount rate</a:t>
            </a:r>
          </a:p>
          <a:p>
            <a:pPr lvl="1">
              <a:buFont typeface="Arial" panose="020B0604020202020204" pitchFamily="34" charset="0"/>
              <a:buChar char="•"/>
            </a:pPr>
            <a:r>
              <a:rPr lang="en-US" sz="1600" dirty="0"/>
              <a:t>New start and new investment decisions - High performance measures, a Decision Document approval prior to budget submission and Current economic analysis</a:t>
            </a:r>
          </a:p>
          <a:p>
            <a:pPr lvl="1"/>
            <a:endParaRPr lang="en-US" dirty="0" smtClean="0"/>
          </a:p>
          <a:p>
            <a:pPr lvl="1"/>
            <a:endParaRPr lang="en-US" dirty="0"/>
          </a:p>
        </p:txBody>
      </p:sp>
    </p:spTree>
    <p:extLst>
      <p:ext uri="{BB962C8B-B14F-4D97-AF65-F5344CB8AC3E}">
        <p14:creationId xmlns:p14="http://schemas.microsoft.com/office/powerpoint/2010/main" val="15104210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pPr marL="285750" indent="-285750">
              <a:buFont typeface="Arial" panose="020B0604020202020204" pitchFamily="34" charset="0"/>
              <a:buChar char="•"/>
            </a:pPr>
            <a:r>
              <a:rPr lang="en-US" sz="2000" dirty="0" smtClean="0"/>
              <a:t>Letters of Intent</a:t>
            </a:r>
          </a:p>
          <a:p>
            <a:endParaRPr lang="en-US" sz="2000" dirty="0" smtClean="0"/>
          </a:p>
          <a:p>
            <a:pPr marL="285750" indent="-285750">
              <a:buFont typeface="Arial" panose="020B0604020202020204" pitchFamily="34" charset="0"/>
              <a:buChar char="•"/>
            </a:pPr>
            <a:r>
              <a:rPr lang="en-US" sz="2000" dirty="0" smtClean="0"/>
              <a:t>Project Delivery Team Members</a:t>
            </a:r>
          </a:p>
          <a:p>
            <a:pPr marL="456010" lvl="1" indent="-285750">
              <a:buFont typeface="Wingdings" panose="05000000000000000000" pitchFamily="2" charset="2"/>
              <a:buChar char="ü"/>
            </a:pPr>
            <a:r>
              <a:rPr lang="en-US" sz="1600" dirty="0" smtClean="0"/>
              <a:t>LERRDS</a:t>
            </a:r>
          </a:p>
          <a:p>
            <a:pPr marL="456010" lvl="1" indent="-285750">
              <a:buFont typeface="Wingdings" panose="05000000000000000000" pitchFamily="2" charset="2"/>
              <a:buChar char="ü"/>
            </a:pPr>
            <a:r>
              <a:rPr lang="en-US" sz="1600" dirty="0" smtClean="0"/>
              <a:t>Optimal Funding Stream (Fed and NF)</a:t>
            </a:r>
          </a:p>
          <a:p>
            <a:pPr marL="456010" lvl="1" indent="-285750">
              <a:buFont typeface="Wingdings" panose="05000000000000000000" pitchFamily="2" charset="2"/>
              <a:buChar char="ü"/>
            </a:pPr>
            <a:r>
              <a:rPr lang="en-US" sz="1600" dirty="0" smtClean="0"/>
              <a:t>Program Execution</a:t>
            </a:r>
          </a:p>
          <a:p>
            <a:pPr lvl="1" indent="0">
              <a:buNone/>
            </a:pPr>
            <a:endParaRPr lang="en-US" sz="1600" dirty="0" smtClean="0"/>
          </a:p>
          <a:p>
            <a:pPr marL="285750" indent="-285750">
              <a:buFont typeface="Arial" panose="020B0604020202020204" pitchFamily="34" charset="0"/>
              <a:buChar char="•"/>
            </a:pPr>
            <a:r>
              <a:rPr lang="en-US" sz="2000" dirty="0" smtClean="0"/>
              <a:t>Communication</a:t>
            </a:r>
          </a:p>
          <a:p>
            <a:pPr marL="456010" lvl="1" indent="-285750">
              <a:buFont typeface="Wingdings" panose="05000000000000000000" pitchFamily="2" charset="2"/>
              <a:buChar char="ü"/>
            </a:pPr>
            <a:r>
              <a:rPr lang="en-US" sz="1600" dirty="0" smtClean="0"/>
              <a:t>Consistent</a:t>
            </a:r>
          </a:p>
          <a:p>
            <a:pPr marL="456010" lvl="1" indent="-285750">
              <a:buFont typeface="Wingdings" panose="05000000000000000000" pitchFamily="2" charset="2"/>
              <a:buChar char="ü"/>
            </a:pPr>
            <a:r>
              <a:rPr lang="en-US" sz="1600" dirty="0" smtClean="0"/>
              <a:t>Transparent</a:t>
            </a:r>
          </a:p>
        </p:txBody>
      </p:sp>
      <p:sp>
        <p:nvSpPr>
          <p:cNvPr id="3" name="Title 2"/>
          <p:cNvSpPr>
            <a:spLocks noGrp="1"/>
          </p:cNvSpPr>
          <p:nvPr>
            <p:ph type="title"/>
          </p:nvPr>
        </p:nvSpPr>
        <p:spPr/>
        <p:txBody>
          <a:bodyPr/>
          <a:lstStyle/>
          <a:p>
            <a:r>
              <a:rPr lang="en-US" sz="3200" dirty="0" smtClean="0"/>
              <a:t>             NF Partner Input</a:t>
            </a:r>
            <a:endParaRPr lang="en-US" sz="3200" dirty="0"/>
          </a:p>
        </p:txBody>
      </p:sp>
    </p:spTree>
    <p:extLst>
      <p:ext uri="{BB962C8B-B14F-4D97-AF65-F5344CB8AC3E}">
        <p14:creationId xmlns:p14="http://schemas.microsoft.com/office/powerpoint/2010/main" val="831707376"/>
      </p:ext>
    </p:extLst>
  </p:cSld>
  <p:clrMapOvr>
    <a:masterClrMapping/>
  </p:clrMapOvr>
  <p:timing>
    <p:tnLst>
      <p:par>
        <p:cTn id="1" dur="indefinite" restart="never" nodeType="tmRoot"/>
      </p:par>
    </p:tnLst>
  </p:timing>
</p:sld>
</file>

<file path=ppt/theme/theme1.xml><?xml version="1.0" encoding="utf-8"?>
<a:theme xmlns:a="http://schemas.openxmlformats.org/drawingml/2006/main" name="Content Templates">
  <a:themeElements>
    <a:clrScheme name="USACE">
      <a:dk1>
        <a:srgbClr val="000000"/>
      </a:dk1>
      <a:lt1>
        <a:srgbClr val="83847A"/>
      </a:lt1>
      <a:dk2>
        <a:srgbClr val="FFFFFF"/>
      </a:dk2>
      <a:lt2>
        <a:srgbClr val="A3A3A3"/>
      </a:lt2>
      <a:accent1>
        <a:srgbClr val="82786F"/>
      </a:accent1>
      <a:accent2>
        <a:srgbClr val="6E8778"/>
      </a:accent2>
      <a:accent3>
        <a:srgbClr val="705C38"/>
      </a:accent3>
      <a:accent4>
        <a:srgbClr val="3E6682"/>
      </a:accent4>
      <a:accent5>
        <a:srgbClr val="663830"/>
      </a:accent5>
      <a:accent6>
        <a:srgbClr val="DF1F2E"/>
      </a:accent6>
      <a:hlink>
        <a:srgbClr val="3E6682"/>
      </a:hlink>
      <a:folHlink>
        <a:srgbClr val="DF1F2E"/>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NWDTemplate-LogosDown-2017.potx" id="{9FA1C32E-CDE2-4EA8-82A9-54FAA73D0B6D}" vid="{4D202EBB-725C-4C87-B90A-DB065ED0BBF7}"/>
    </a:ext>
  </a:extLst>
</a:theme>
</file>

<file path=ppt/theme/theme2.xml><?xml version="1.0" encoding="utf-8"?>
<a:theme xmlns:a="http://schemas.openxmlformats.org/drawingml/2006/main" name="Chart Color Templates">
  <a:themeElements>
    <a:clrScheme name="USACE Charts">
      <a:dk1>
        <a:srgbClr val="000000"/>
      </a:dk1>
      <a:lt1>
        <a:srgbClr val="FFFFFF"/>
      </a:lt1>
      <a:dk2>
        <a:srgbClr val="3E6682"/>
      </a:dk2>
      <a:lt2>
        <a:srgbClr val="D9D9D9"/>
      </a:lt2>
      <a:accent1>
        <a:srgbClr val="50771B"/>
      </a:accent1>
      <a:accent2>
        <a:srgbClr val="FCAE3B"/>
      </a:accent2>
      <a:accent3>
        <a:srgbClr val="705C38"/>
      </a:accent3>
      <a:accent4>
        <a:srgbClr val="532476"/>
      </a:accent4>
      <a:accent5>
        <a:srgbClr val="DF1F2E"/>
      </a:accent5>
      <a:accent6>
        <a:srgbClr val="82786F"/>
      </a:accent6>
      <a:hlink>
        <a:srgbClr val="3E6682"/>
      </a:hlink>
      <a:folHlink>
        <a:srgbClr val="DF1F2E"/>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NWDTemplate-LogosDown-2017.potx" id="{9FA1C32E-CDE2-4EA8-82A9-54FAA73D0B6D}" vid="{7A4F02DA-9F69-4CE8-8688-F5382440A1E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5BF8E658DB0A54B8187A6E67B60E163" ma:contentTypeVersion="0" ma:contentTypeDescription="Create a new document." ma:contentTypeScope="" ma:versionID="4dc9354b7b25d6322f9d624021e1ddb4">
  <xsd:schema xmlns:xsd="http://www.w3.org/2001/XMLSchema" xmlns:xs="http://www.w3.org/2001/XMLSchema" xmlns:p="http://schemas.microsoft.com/office/2006/metadata/properties" targetNamespace="http://schemas.microsoft.com/office/2006/metadata/properties" ma:root="true" ma:fieldsID="475d22d6a26c7b73e264c01293616199">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B8C2CD5-50C2-4A7C-996A-3D6312B83669}">
  <ds:schemaRef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www.w3.org/XML/1998/namespace"/>
    <ds:schemaRef ds:uri="http://purl.org/dc/dcmitype/"/>
  </ds:schemaRefs>
</ds:datastoreItem>
</file>

<file path=customXml/itemProps2.xml><?xml version="1.0" encoding="utf-8"?>
<ds:datastoreItem xmlns:ds="http://schemas.openxmlformats.org/officeDocument/2006/customXml" ds:itemID="{C3A2D1BC-5DFF-4C5E-A378-81A49D1575A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57CAE72E-856B-4DF4-A9F6-93C41667E9A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9806</TotalTime>
  <Words>813</Words>
  <Application>Microsoft Office PowerPoint</Application>
  <PresentationFormat>On-screen Show (4:3)</PresentationFormat>
  <Paragraphs>566</Paragraphs>
  <Slides>10</Slides>
  <Notes>6</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10</vt:i4>
      </vt:variant>
    </vt:vector>
  </HeadingPairs>
  <TitlesOfParts>
    <vt:vector size="20" baseType="lpstr">
      <vt:lpstr>ＭＳ Ｐゴシック</vt:lpstr>
      <vt:lpstr>Arial</vt:lpstr>
      <vt:lpstr>Arial Narrow</vt:lpstr>
      <vt:lpstr>Batang</vt:lpstr>
      <vt:lpstr>Calibri</vt:lpstr>
      <vt:lpstr>Times New Roman</vt:lpstr>
      <vt:lpstr>Wingdings</vt:lpstr>
      <vt:lpstr>Content Templates</vt:lpstr>
      <vt:lpstr>Chart Color Templates</vt:lpstr>
      <vt:lpstr>Clip</vt:lpstr>
      <vt:lpstr>CW Budget Process</vt:lpstr>
      <vt:lpstr>PowerPoint Presentation</vt:lpstr>
      <vt:lpstr>CW Project Cycle</vt:lpstr>
      <vt:lpstr>Program and Funding Timetable</vt:lpstr>
      <vt:lpstr>PowerPoint Presentation</vt:lpstr>
      <vt:lpstr>CW Workplan Development</vt:lpstr>
      <vt:lpstr>PERFORMANCE BASED BUDGETING</vt:lpstr>
      <vt:lpstr>Budget REQUIREMENTS</vt:lpstr>
      <vt:lpstr>             NF Partner Input</vt:lpstr>
      <vt:lpstr>                       QUESTIONS</vt:lpstr>
    </vt:vector>
  </TitlesOfParts>
  <Company>United States Army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ELW</dc:creator>
  <cp:lastModifiedBy>Kirchner, Alicia E CIV USARMY CESPK (US)</cp:lastModifiedBy>
  <cp:revision>473</cp:revision>
  <cp:lastPrinted>2019-01-31T15:50:10Z</cp:lastPrinted>
  <dcterms:created xsi:type="dcterms:W3CDTF">2017-02-20T05:10:01Z</dcterms:created>
  <dcterms:modified xsi:type="dcterms:W3CDTF">2019-05-09T23:57:08Z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0x010100B5BF8E658DB0A54B8187A6E67B60E163</vt:lpwstr>
  </property>
</Properties>
</file>