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79" r:id="rId3"/>
    <p:sldId id="313" r:id="rId4"/>
    <p:sldId id="314" r:id="rId5"/>
    <p:sldId id="315" r:id="rId6"/>
    <p:sldId id="28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tler, Eric@DWR" initials="ER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33"/>
    <a:srgbClr val="11FF7D"/>
    <a:srgbClr val="336600"/>
    <a:srgbClr val="996633"/>
    <a:srgbClr val="A80000"/>
    <a:srgbClr val="FFCF37"/>
    <a:srgbClr val="00F66F"/>
    <a:srgbClr val="F1850F"/>
    <a:srgbClr val="CC6600"/>
    <a:srgbClr val="B2D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00DD-9E1F-47BE-B9DD-7180311EF892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05D83-1514-4086-A668-3BE4368AB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39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0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Pointer – visible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SBFCA there for questions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And</a:t>
            </a:r>
            <a:r>
              <a:rPr lang="en-US" baseline="0" dirty="0" smtClean="0"/>
              <a:t> an analyst to </a:t>
            </a:r>
            <a:r>
              <a:rPr lang="en-US" baseline="0" dirty="0" err="1" smtClean="0"/>
              <a:t>assisst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1BCFE-8DEC-415F-9950-CB51D84C6D8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0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85000"/>
                  </a:schemeClr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75000"/>
                  </a:schemeClr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65000"/>
                  </a:schemeClr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50000"/>
                  </a:schemeClr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13C_2017%20Plan%20Adoption_BriefingSummary_June2016.pdf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Central Valley Flood Protection Board Meeting – Agenda Item No. </a:t>
            </a:r>
            <a:r>
              <a:rPr lang="en-US" sz="1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13C</a:t>
            </a:r>
            <a:endParaRPr lang="en-US" sz="1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>
            <a:hlinkClick r:id="rId15" action="ppaction://hlinkfile"/>
          </p:cNvPr>
          <p:cNvSpPr/>
          <p:nvPr userDrawn="1"/>
        </p:nvSpPr>
        <p:spPr>
          <a:xfrm>
            <a:off x="7543800" y="655320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</a:rPr>
              <a:t>Briefing</a:t>
            </a:r>
            <a:endParaRPr lang="en-US" sz="1400" b="1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" y="2209800"/>
            <a:ext cx="8534400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3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2017 CENTRAL VALLEY FLOOD PROTECTION PLAN (CVFPP) UPDATE</a:t>
            </a:r>
            <a:br>
              <a:rPr lang="en-US" sz="33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900" cap="none" dirty="0" smtClean="0">
                <a:solidFill>
                  <a:schemeClr val="tx1"/>
                </a:solidFill>
                <a:latin typeface="Calibri" pitchFamily="34" charset="0"/>
              </a:rPr>
              <a:t>Staff Approach for Review and Integration Teams</a:t>
            </a:r>
            <a:r>
              <a:rPr lang="en-US" sz="29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29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June 24, 2016</a:t>
            </a:r>
            <a:endParaRPr lang="en-US" sz="3200" b="1" cap="none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"/>
            <a:ext cx="7620000" cy="762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2017 CVFPP UPDATE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OVERVIEW</a:t>
            </a:r>
            <a:endParaRPr lang="en-US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257800"/>
          </a:xfrm>
        </p:spPr>
        <p:txBody>
          <a:bodyPr>
            <a:noAutofit/>
          </a:bodyPr>
          <a:lstStyle/>
          <a:p>
            <a:pPr marL="112713" indent="0">
              <a:spcBef>
                <a:spcPts val="2400"/>
              </a:spcBef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In preparation for anticipated adoption of the 2017 Update, Board staff has prepared </a:t>
            </a:r>
            <a:r>
              <a:rPr lang="en-US" sz="2000" dirty="0" smtClean="0">
                <a:solidFill>
                  <a:srgbClr val="FFFF00"/>
                </a:solidFill>
              </a:rPr>
              <a:t>review </a:t>
            </a:r>
            <a:r>
              <a:rPr lang="en-US" sz="2000" dirty="0">
                <a:solidFill>
                  <a:srgbClr val="FFFF00"/>
                </a:solidFill>
              </a:rPr>
              <a:t>and integration teams staffed by both Board and DWR </a:t>
            </a:r>
            <a:r>
              <a:rPr lang="en-US" sz="2000" dirty="0" smtClean="0">
                <a:solidFill>
                  <a:srgbClr val="FFFF00"/>
                </a:solidFill>
              </a:rPr>
              <a:t>staff</a:t>
            </a:r>
            <a:r>
              <a:rPr lang="en-US" sz="2000" dirty="0" smtClean="0">
                <a:solidFill>
                  <a:srgbClr val="FFFF00"/>
                </a:solidFill>
              </a:rPr>
              <a:t>: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341313" indent="-230188">
              <a:spcBef>
                <a:spcPts val="1200"/>
              </a:spcBef>
            </a:pPr>
            <a:r>
              <a:rPr lang="en-US" sz="2000" dirty="0"/>
              <a:t>These teams will inform the </a:t>
            </a:r>
            <a:r>
              <a:rPr lang="en-US" sz="2000" dirty="0" smtClean="0"/>
              <a:t>Program </a:t>
            </a:r>
            <a:r>
              <a:rPr lang="en-US" sz="2000" dirty="0"/>
              <a:t>M</a:t>
            </a:r>
            <a:r>
              <a:rPr lang="en-US" sz="2000" dirty="0" smtClean="0"/>
              <a:t>anager (PM) and </a:t>
            </a:r>
            <a:r>
              <a:rPr lang="en-US" sz="2000" dirty="0"/>
              <a:t>the </a:t>
            </a:r>
            <a:r>
              <a:rPr lang="en-US" sz="2000" dirty="0" smtClean="0"/>
              <a:t>CVFPP Update </a:t>
            </a:r>
            <a:r>
              <a:rPr lang="en-US" sz="2000" dirty="0"/>
              <a:t>Team </a:t>
            </a:r>
            <a:r>
              <a:rPr lang="en-US" sz="2000" dirty="0" smtClean="0"/>
              <a:t>about </a:t>
            </a:r>
            <a:r>
              <a:rPr lang="en-US" sz="2000" dirty="0"/>
              <a:t>issues, integration, and topics needed for Board discussion as part of the adoption </a:t>
            </a:r>
            <a:r>
              <a:rPr lang="en-US" sz="2000" dirty="0" smtClean="0"/>
              <a:t>process</a:t>
            </a:r>
          </a:p>
          <a:p>
            <a:pPr marL="341313" indent="-230188">
              <a:spcBef>
                <a:spcPts val="1200"/>
              </a:spcBef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FFCE33"/>
                </a:solidFill>
              </a:rPr>
              <a:t>Conservation Strategy Advisory Committee </a:t>
            </a:r>
            <a:r>
              <a:rPr lang="en-US" sz="2000" dirty="0" smtClean="0"/>
              <a:t>will report directly to the Board</a:t>
            </a:r>
            <a:endParaRPr lang="en-US" sz="2000" dirty="0"/>
          </a:p>
          <a:p>
            <a:pPr marL="341313" indent="-230188">
              <a:spcBef>
                <a:spcPts val="1200"/>
              </a:spcBef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FFC000"/>
                </a:solidFill>
              </a:rPr>
              <a:t>CVFPP Update Team </a:t>
            </a:r>
            <a:r>
              <a:rPr lang="en-US" sz="2000" dirty="0" smtClean="0"/>
              <a:t>will report to the </a:t>
            </a:r>
            <a:r>
              <a:rPr lang="en-US" sz="2000" dirty="0" smtClean="0">
                <a:solidFill>
                  <a:srgbClr val="FFC000"/>
                </a:solidFill>
              </a:rPr>
              <a:t>Board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C000"/>
                </a:solidFill>
              </a:rPr>
              <a:t>Executive Committee </a:t>
            </a:r>
            <a:r>
              <a:rPr lang="en-US" sz="2000" dirty="0" smtClean="0"/>
              <a:t>as appropriate, and be comprised of:</a:t>
            </a:r>
            <a:endParaRPr lang="en-US" sz="20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573088" lvl="1" indent="-231775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PM:  Nancy Moricz </a:t>
            </a:r>
            <a:r>
              <a:rPr lang="en-US" sz="2000" dirty="0" smtClean="0"/>
              <a:t>(point of contact)</a:t>
            </a:r>
          </a:p>
          <a:p>
            <a:pPr marL="573088" lvl="1" indent="-231775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EO:  Leslie Gallagher</a:t>
            </a:r>
          </a:p>
          <a:p>
            <a:pPr marL="573088" lvl="1" indent="-231775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Legal Counsel: Jit Dua</a:t>
            </a:r>
          </a:p>
          <a:p>
            <a:pPr marL="573088" lvl="1" indent="-231775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Supervising Engineer:  Eric Butler</a:t>
            </a:r>
          </a:p>
          <a:p>
            <a:pPr marL="573088" lvl="1" indent="-231775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Lead Environmental:  Andrea Buckley</a:t>
            </a:r>
          </a:p>
          <a:p>
            <a:pPr marL="573088" lvl="1" indent="-231775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DWR:  Mary Jimenez and Mike Mierzwa </a:t>
            </a:r>
            <a:r>
              <a:rPr lang="en-US" sz="2000" dirty="0" smtClean="0"/>
              <a:t>(as needed)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COORDINATION TEAMS</a:t>
            </a:r>
            <a:endParaRPr lang="en-US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257800"/>
          </a:xfrm>
        </p:spPr>
        <p:txBody>
          <a:bodyPr>
            <a:noAutofit/>
          </a:bodyPr>
          <a:lstStyle/>
          <a:p>
            <a:pPr marL="112713" indent="0">
              <a:spcBef>
                <a:spcPts val="2400"/>
              </a:spcBef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In order to ensure consistent communication, staff has put together two coordination teams</a:t>
            </a:r>
            <a:r>
              <a:rPr lang="en-US" sz="2000" dirty="0" smtClean="0">
                <a:solidFill>
                  <a:srgbClr val="FFFF00"/>
                </a:solidFill>
              </a:rPr>
              <a:t>: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341313" indent="-230188">
              <a:spcBef>
                <a:spcPts val="1200"/>
              </a:spcBef>
            </a:pPr>
            <a:r>
              <a:rPr lang="en-US" sz="2000" dirty="0" smtClean="0">
                <a:solidFill>
                  <a:srgbClr val="FFCE33"/>
                </a:solidFill>
              </a:rPr>
              <a:t>PM Coordination Team </a:t>
            </a:r>
            <a:r>
              <a:rPr lang="en-US" sz="2000" dirty="0" smtClean="0"/>
              <a:t>– coordination between Board and DWR PM’s on a weekly basis to ensure consistent communication between Board and DWR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Board PM:  Nancy Moricz</a:t>
            </a:r>
          </a:p>
          <a:p>
            <a:pPr marL="574675" lvl="1" indent="-234950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DWR PM:  Mary Jimenez</a:t>
            </a:r>
          </a:p>
          <a:p>
            <a:pPr marL="341313" indent="-230188">
              <a:spcBef>
                <a:spcPts val="1800"/>
              </a:spcBef>
            </a:pPr>
            <a:r>
              <a:rPr lang="en-US" sz="2000" dirty="0" smtClean="0">
                <a:solidFill>
                  <a:srgbClr val="FFCE33"/>
                </a:solidFill>
              </a:rPr>
              <a:t>Board Staff Internal Coordination Team </a:t>
            </a:r>
            <a:r>
              <a:rPr lang="en-US" sz="2000" dirty="0" smtClean="0"/>
              <a:t>– coordination and regular check-in between the PM, Legal, and Environmental</a:t>
            </a:r>
          </a:p>
          <a:p>
            <a:pPr marL="573088" lvl="1" indent="-231775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PM:  Nancy Moricz </a:t>
            </a:r>
            <a:r>
              <a:rPr lang="en-US" sz="2000" dirty="0" smtClean="0"/>
              <a:t>(point of contact)</a:t>
            </a:r>
          </a:p>
          <a:p>
            <a:pPr marL="573088" lvl="1" indent="-231775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Legal Counsel: Jit Dua</a:t>
            </a:r>
          </a:p>
          <a:p>
            <a:pPr marL="573088" lvl="1" indent="-231775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Lead Environmental:  Andrea Buckley</a:t>
            </a:r>
          </a:p>
          <a:p>
            <a:pPr marL="573088" lvl="1" indent="-231775">
              <a:spcBef>
                <a:spcPts val="60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Analyst:  TBD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INTEGRATION/REVIEW TEAMS</a:t>
            </a:r>
            <a:endParaRPr lang="en-US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257800"/>
          </a:xfrm>
        </p:spPr>
        <p:txBody>
          <a:bodyPr>
            <a:noAutofit/>
          </a:bodyPr>
          <a:lstStyle/>
          <a:p>
            <a:pPr marL="112713" indent="0">
              <a:spcBef>
                <a:spcPts val="2400"/>
              </a:spcBef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Five teams to coordinate review and integration into 2017 CVFPP Update</a:t>
            </a:r>
            <a:r>
              <a:rPr lang="en-US" sz="2000" dirty="0" smtClean="0">
                <a:solidFill>
                  <a:srgbClr val="FFFF00"/>
                </a:solidFill>
              </a:rPr>
              <a:t>: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341313" indent="-230188">
              <a:spcBef>
                <a:spcPts val="500"/>
              </a:spcBef>
            </a:pPr>
            <a:r>
              <a:rPr lang="en-US" sz="2000" dirty="0" smtClean="0">
                <a:solidFill>
                  <a:srgbClr val="FFCE33"/>
                </a:solidFill>
              </a:rPr>
              <a:t>RFMP and BWFS Integration Team</a:t>
            </a:r>
          </a:p>
          <a:p>
            <a:pPr marL="574675" lvl="1" indent="-234950">
              <a:spcBef>
                <a:spcPts val="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Board Lead:  Nancy Moricz</a:t>
            </a:r>
          </a:p>
          <a:p>
            <a:pPr marL="574675" lvl="1" indent="-234950">
              <a:spcBef>
                <a:spcPts val="0"/>
              </a:spcBef>
            </a:pP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DWR Leads:  Eric Tsai and Chris Williams</a:t>
            </a:r>
          </a:p>
          <a:p>
            <a:pPr marL="341313" indent="-230188">
              <a:spcBef>
                <a:spcPts val="500"/>
              </a:spcBef>
            </a:pPr>
            <a:r>
              <a:rPr lang="en-US" sz="2000" dirty="0" smtClean="0">
                <a:solidFill>
                  <a:srgbClr val="FFCE33"/>
                </a:solidFill>
              </a:rPr>
              <a:t>FSSR and SPFC Descriptive Document Review Team</a:t>
            </a:r>
            <a:endParaRPr lang="en-US" sz="2000" dirty="0">
              <a:solidFill>
                <a:srgbClr val="FFCE33"/>
              </a:solidFill>
            </a:endParaRPr>
          </a:p>
          <a:p>
            <a:pPr marL="574675" lvl="1" indent="-23495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Board Lead: 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Eric Butler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574675" lvl="1" indent="-23495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DWR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Lead:  Michelle Ng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341313" indent="-230188">
              <a:spcBef>
                <a:spcPts val="500"/>
              </a:spcBef>
            </a:pPr>
            <a:r>
              <a:rPr lang="en-US" sz="2000" dirty="0" smtClean="0">
                <a:solidFill>
                  <a:srgbClr val="FFCE33"/>
                </a:solidFill>
              </a:rPr>
              <a:t>OMRR&amp;R Integration Team</a:t>
            </a:r>
            <a:endParaRPr lang="en-US" sz="2000" dirty="0">
              <a:solidFill>
                <a:srgbClr val="FFCE33"/>
              </a:solidFill>
            </a:endParaRPr>
          </a:p>
          <a:p>
            <a:pPr marL="574675" lvl="1" indent="-23495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Board Lead: 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Michael Wright / Alison Tang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574675" lvl="1" indent="-23495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DWR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Lead:  Chris Williams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341313" indent="-230188">
              <a:spcBef>
                <a:spcPts val="500"/>
              </a:spcBef>
            </a:pPr>
            <a:r>
              <a:rPr lang="en-US" sz="2000" dirty="0" smtClean="0">
                <a:solidFill>
                  <a:srgbClr val="FFCE33"/>
                </a:solidFill>
              </a:rPr>
              <a:t>Supplemental PEIR Review Team</a:t>
            </a:r>
            <a:endParaRPr lang="en-US" sz="2000" dirty="0">
              <a:solidFill>
                <a:srgbClr val="FFCE33"/>
              </a:solidFill>
            </a:endParaRPr>
          </a:p>
          <a:p>
            <a:pPr marL="574675" lvl="1" indent="-23495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Board Lead: 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Ruth Darling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574675" lvl="1" indent="-23495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DWR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Lead:  Michelle Ng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341313" indent="-230188">
              <a:spcBef>
                <a:spcPts val="500"/>
              </a:spcBef>
            </a:pPr>
            <a:r>
              <a:rPr lang="en-US" sz="2000" dirty="0" smtClean="0">
                <a:solidFill>
                  <a:srgbClr val="FFCE33"/>
                </a:solidFill>
              </a:rPr>
              <a:t>CVFPP Public Comment Analysis Team</a:t>
            </a:r>
            <a:endParaRPr lang="en-US" sz="2000" dirty="0">
              <a:solidFill>
                <a:srgbClr val="FFCE33"/>
              </a:solidFill>
            </a:endParaRPr>
          </a:p>
          <a:p>
            <a:pPr marL="574675" lvl="1" indent="-23495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Board Lead: 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Andrea Buckley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574675" lvl="1" indent="-234950"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DWR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Lead:  TBD</a:t>
            </a:r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NEXT STEPS</a:t>
            </a:r>
            <a:endParaRPr lang="en-US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257800"/>
          </a:xfrm>
        </p:spPr>
        <p:txBody>
          <a:bodyPr>
            <a:noAutofit/>
          </a:bodyPr>
          <a:lstStyle/>
          <a:p>
            <a:pPr marL="112713" indent="0">
              <a:spcBef>
                <a:spcPts val="2400"/>
              </a:spcBef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Staff will be taking the following next steps in implementing the teams</a:t>
            </a:r>
            <a:r>
              <a:rPr lang="en-US" sz="2000" dirty="0" smtClean="0">
                <a:solidFill>
                  <a:srgbClr val="FFFF00"/>
                </a:solidFill>
              </a:rPr>
              <a:t>: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339725" lvl="0" indent="-227013">
              <a:spcBef>
                <a:spcPts val="2400"/>
              </a:spcBef>
            </a:pPr>
            <a:r>
              <a:rPr lang="en-US" sz="2000" dirty="0"/>
              <a:t>Board and DWR staff rollout meeting and </a:t>
            </a:r>
            <a:r>
              <a:rPr lang="en-US" sz="2000" dirty="0" smtClean="0"/>
              <a:t>downloads </a:t>
            </a: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(within next two weeks)</a:t>
            </a:r>
          </a:p>
          <a:p>
            <a:pPr marL="339725" lvl="0" indent="-227013">
              <a:spcBef>
                <a:spcPts val="2400"/>
              </a:spcBef>
            </a:pPr>
            <a:r>
              <a:rPr lang="en-US" sz="2000" dirty="0"/>
              <a:t>Scheduling of regular team meetings, so that they appear on appropriate staff calendars </a:t>
            </a: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(within next two weeks)</a:t>
            </a:r>
          </a:p>
          <a:p>
            <a:pPr marL="339725" lvl="0" indent="-227013">
              <a:spcBef>
                <a:spcPts val="2400"/>
              </a:spcBef>
            </a:pPr>
            <a:r>
              <a:rPr lang="en-US" sz="2000" dirty="0"/>
              <a:t>Regular team meetings to begin </a:t>
            </a: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(within next month)</a:t>
            </a:r>
          </a:p>
          <a:p>
            <a:pPr marL="339725" lvl="0" indent="-227013">
              <a:spcBef>
                <a:spcPts val="2400"/>
              </a:spcBef>
            </a:pPr>
            <a:r>
              <a:rPr lang="en-US" sz="2000" dirty="0"/>
              <a:t>Monthly updates to Board 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(Plan </a:t>
            </a:r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Implementation and Compliance Branch 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</a:rPr>
              <a:t>report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rgbClr val="03187F">
              <a:alpha val="70000"/>
            </a:srgbClr>
          </a:soli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37160" indent="0">
              <a:buNone/>
            </a:pPr>
            <a:r>
              <a:rPr lang="en-US" sz="1000" dirty="0" smtClean="0"/>
              <a:t>Presented by:  Nancy Moricz, Senior Engineer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QUESTIONS</a:t>
            </a:r>
            <a:endParaRPr lang="en-US" sz="4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13028</TotalTime>
  <Words>427</Words>
  <Application>Microsoft Office PowerPoint</Application>
  <PresentationFormat>On-screen Show (4:3)</PresentationFormat>
  <Paragraphs>75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2017 CENTRAL VALLEY FLOOD PROTECTION PLAN (CVFPP) UPDATE  Staff Approach for Review and Integration Teams  June 24, 2016</vt:lpstr>
      <vt:lpstr>OVERVIEW</vt:lpstr>
      <vt:lpstr>COORDINATION TEAMS</vt:lpstr>
      <vt:lpstr>INTEGRATION/REVIEW TEAMS</vt:lpstr>
      <vt:lpstr>NEXT STEPS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nmoricz</cp:lastModifiedBy>
  <cp:revision>1838</cp:revision>
  <cp:lastPrinted>2016-06-21T15:09:55Z</cp:lastPrinted>
  <dcterms:created xsi:type="dcterms:W3CDTF">2010-03-04T17:56:25Z</dcterms:created>
  <dcterms:modified xsi:type="dcterms:W3CDTF">2016-06-23T20:00:00Z</dcterms:modified>
</cp:coreProperties>
</file>