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56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9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3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2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3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6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10943-9B13-4BF1-9561-1CB6ABB2AA5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E21F2-AE81-4FCE-BBB2-46A0DE28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8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685800" tIns="685800" rIns="685800" bIns="6858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50000"/>
              </a:lnSpc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Oroville Emergency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Efforts</a:t>
            </a:r>
          </a:p>
          <a:p>
            <a:pPr marL="0" lvl="0" indent="0" algn="r">
              <a:lnSpc>
                <a:spcPct val="15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28, 2017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lnSpc>
                <a:spcPct val="125000"/>
              </a:lnSpc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Fessler, PE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DWR Security &amp; Emergency Management Program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Program Manager</a:t>
            </a:r>
          </a:p>
        </p:txBody>
      </p:sp>
      <p:pic>
        <p:nvPicPr>
          <p:cNvPr id="6" name="Picture 2" descr="CA - DW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0" tIns="457200" rIns="274320" bIns="4572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Oroville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Spillways Recovery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			February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Board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Consultants initial briefing and site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		March 	1/2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Construction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contractor outreach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initiated				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Design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staffed						4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Design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					6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Geologic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geotechnical exploration – Phase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			9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Board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Consultants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design/technical briefing No. 1		10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RCC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and testing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initiated					11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Design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refined						13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Project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and objectives				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3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0" tIns="457200" rIns="274320" bIns="4572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Major design criteria established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March 	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Construction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sequencing 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		 	16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Board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Consultants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design/technical briefing No. 2		17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Design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selected for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				18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Advertised site preparation contract (road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slope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stabilization)	21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Bids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opened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preparation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	 			25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Notice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begin work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issued for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preparation project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28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Alternatives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					28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Assessment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original spillway construction			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Board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Consultants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design/technical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briefings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 3		30/31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0" tIns="457200" rIns="274320" bIns="4572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Spillways contract advertised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31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spillways project opened, Kiewit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$275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		15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Reservoir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risk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(DWR, USACE, FERC)		18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Notice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begin work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issued for spillways project			21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Left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stabilization controlled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blasting				22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Site mobilization begins, rock crusher and batch plants	May 	8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Construction scheduled to begin		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	1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Target end of construction for Phase 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Begin Phase 2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of project	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2018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7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685800" tIns="685800" rIns="685800" bIns="6858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50000"/>
              </a:lnSpc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??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r">
              <a:lnSpc>
                <a:spcPct val="150000"/>
              </a:lnSpc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lnSpc>
                <a:spcPct val="125000"/>
              </a:lnSpc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Fessler, PE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DWR Security &amp; Emergency Management Program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Program Manager</a:t>
            </a:r>
          </a:p>
        </p:txBody>
      </p:sp>
      <p:pic>
        <p:nvPicPr>
          <p:cNvPr id="11" name="Picture 2" descr="CA - DW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</Words>
  <Application>Microsoft Office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 Department of Water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Fessler, Randy@DWR</dc:creator>
  <cp:lastModifiedBy>Fessler, Randy@DWR</cp:lastModifiedBy>
  <cp:revision>16</cp:revision>
  <cp:lastPrinted>2017-04-27T16:56:19Z</cp:lastPrinted>
  <dcterms:created xsi:type="dcterms:W3CDTF">2017-04-27T14:58:15Z</dcterms:created>
  <dcterms:modified xsi:type="dcterms:W3CDTF">2017-04-28T14:26:36Z</dcterms:modified>
</cp:coreProperties>
</file>