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66" r:id="rId4"/>
    <p:sldId id="265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61A-1D4F-41AE-8027-BF04E4C690F6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B955-2229-497E-910B-AB03F55E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61A-1D4F-41AE-8027-BF04E4C690F6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B955-2229-497E-910B-AB03F55E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61A-1D4F-41AE-8027-BF04E4C690F6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B955-2229-497E-910B-AB03F55E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61A-1D4F-41AE-8027-BF04E4C690F6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B955-2229-497E-910B-AB03F55E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9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61A-1D4F-41AE-8027-BF04E4C690F6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B955-2229-497E-910B-AB03F55E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61A-1D4F-41AE-8027-BF04E4C690F6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B955-2229-497E-910B-AB03F55E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5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61A-1D4F-41AE-8027-BF04E4C690F6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B955-2229-497E-910B-AB03F55E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61A-1D4F-41AE-8027-BF04E4C690F6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B955-2229-497E-910B-AB03F55E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3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61A-1D4F-41AE-8027-BF04E4C690F6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B955-2229-497E-910B-AB03F55E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61A-1D4F-41AE-8027-BF04E4C690F6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B955-2229-497E-910B-AB03F55E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9E61A-1D4F-41AE-8027-BF04E4C690F6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B955-2229-497E-910B-AB03F55E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2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9E61A-1D4F-41AE-8027-BF04E4C690F6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FB955-2229-497E-910B-AB03F55E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0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114" y="6465734"/>
            <a:ext cx="7772400" cy="370495"/>
          </a:xfrm>
        </p:spPr>
        <p:txBody>
          <a:bodyPr>
            <a:noAutofit/>
          </a:bodyPr>
          <a:lstStyle/>
          <a:p>
            <a:r>
              <a:rPr lang="en-US" sz="3200" dirty="0" smtClean="0"/>
              <a:t>www.cnrfc.noaa.gov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0" t="13750" r="25203" b="12604"/>
          <a:stretch/>
        </p:blipFill>
        <p:spPr bwMode="auto">
          <a:xfrm>
            <a:off x="762000" y="32657"/>
            <a:ext cx="7467600" cy="643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34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9" t="12796" r="27399" b="3412"/>
          <a:stretch/>
        </p:blipFill>
        <p:spPr bwMode="auto">
          <a:xfrm>
            <a:off x="1600200" y="58699"/>
            <a:ext cx="5943600" cy="640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1114" y="6465734"/>
            <a:ext cx="7772400" cy="370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cdec.water.ca.gov/</a:t>
            </a:r>
            <a:r>
              <a:rPr lang="en-US" sz="3200" dirty="0" err="1" smtClean="0"/>
              <a:t>floodER</a:t>
            </a:r>
            <a:r>
              <a:rPr lang="en-US" sz="3200" dirty="0" smtClean="0"/>
              <a:t>/hydro/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662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4975" r="34147" b="3619"/>
          <a:stretch/>
        </p:blipFill>
        <p:spPr bwMode="auto">
          <a:xfrm>
            <a:off x="1779770" y="10886"/>
            <a:ext cx="5764029" cy="645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465734"/>
            <a:ext cx="9144000" cy="370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cdec.water.ca.gov/</a:t>
            </a:r>
            <a:r>
              <a:rPr lang="en-US" sz="2800" dirty="0" err="1" smtClean="0"/>
              <a:t>cdecapp</a:t>
            </a:r>
            <a:r>
              <a:rPr lang="en-US" sz="2800" dirty="0" smtClean="0"/>
              <a:t>/</a:t>
            </a:r>
            <a:r>
              <a:rPr lang="en-US" sz="2800" dirty="0" err="1" smtClean="0"/>
              <a:t>resapp</a:t>
            </a:r>
            <a:r>
              <a:rPr lang="en-US" sz="2800" dirty="0" smtClean="0"/>
              <a:t>/</a:t>
            </a:r>
            <a:r>
              <a:rPr lang="en-US" sz="2800" dirty="0" err="1" smtClean="0"/>
              <a:t>GetDailyFCgraphs.action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634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94658"/>
            <a:ext cx="817091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9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18513" r="18695" b="19138"/>
          <a:stretch/>
        </p:blipFill>
        <p:spPr bwMode="auto">
          <a:xfrm>
            <a:off x="21771" y="533400"/>
            <a:ext cx="903514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3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www.cnrfc.noaa.gov</vt:lpstr>
      <vt:lpstr>PowerPoint Presentation</vt:lpstr>
      <vt:lpstr>PowerPoint Presentation</vt:lpstr>
      <vt:lpstr>PowerPoint Presentation</vt:lpstr>
      <vt:lpstr>PowerPoint Presentation</vt:lpstr>
    </vt:vector>
  </TitlesOfParts>
  <Company>CA Department of Water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Boone Lek</dc:creator>
  <cp:lastModifiedBy>Boone Lek</cp:lastModifiedBy>
  <cp:revision>7</cp:revision>
  <dcterms:created xsi:type="dcterms:W3CDTF">2016-12-16T01:22:28Z</dcterms:created>
  <dcterms:modified xsi:type="dcterms:W3CDTF">2016-12-16T02:25:25Z</dcterms:modified>
</cp:coreProperties>
</file>