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58" r:id="rId2"/>
    <p:sldId id="284" r:id="rId3"/>
    <p:sldId id="278" r:id="rId4"/>
    <p:sldId id="260" r:id="rId5"/>
    <p:sldId id="289" r:id="rId6"/>
    <p:sldId id="290" r:id="rId7"/>
    <p:sldId id="292" r:id="rId8"/>
    <p:sldId id="291" r:id="rId9"/>
    <p:sldId id="272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opbell, Preston@DWR" initials="SP" lastIdx="1" clrIdx="0"/>
  <p:cmAuthor id="1" name="Scarborough, Robert@DWR" initials="SR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3187F"/>
    <a:srgbClr val="004A82"/>
    <a:srgbClr val="82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52" autoAdjust="0"/>
  </p:normalViewPr>
  <p:slideViewPr>
    <p:cSldViewPr>
      <p:cViewPr>
        <p:scale>
          <a:sx n="190" d="100"/>
          <a:sy n="190" d="100"/>
        </p:scale>
        <p:origin x="228" y="-2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FDB1EA0-47C7-4CEE-8CB5-FFFCA7020C63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17715-CBF2-4C06-ADE0-FDEE1BDCE86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Informational presentation on the current status, accomplishments, and next steps for the study.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1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7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RD17 excluded due to EO11988 but may be revisited as this is an interim feasibility study.</a:t>
            </a:r>
          </a:p>
        </p:txBody>
      </p:sp>
    </p:spTree>
    <p:extLst>
      <p:ext uri="{BB962C8B-B14F-4D97-AF65-F5344CB8AC3E}">
        <p14:creationId xmlns:p14="http://schemas.microsoft.com/office/powerpoint/2010/main" val="62632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74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77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4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31976" y="3337560"/>
            <a:ext cx="6480048" cy="2301240"/>
          </a:xfrm>
        </p:spPr>
        <p:txBody>
          <a:bodyPr rIns="45720" anchor="t"/>
          <a:lstStyle>
            <a:lvl1pPr algn="ctr">
              <a:defRPr lang="en-US" b="1" cap="all" baseline="0" dirty="0">
                <a:ln w="5000" cmpd="sng">
                  <a:noFill/>
                  <a:prstDash val="solid"/>
                </a:ln>
                <a:solidFill>
                  <a:srgbClr val="0E2138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31976" y="1544812"/>
            <a:ext cx="6480048" cy="664988"/>
          </a:xfrm>
        </p:spPr>
        <p:txBody>
          <a:bodyPr tIns="0" rIns="45720" bIns="0" anchor="b">
            <a:normAutofit/>
          </a:bodyPr>
          <a:lstStyle>
            <a:lvl1pPr marL="0" indent="0" algn="ctr">
              <a:buNone/>
              <a:defRPr sz="2000">
                <a:solidFill>
                  <a:srgbClr val="0E2138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2138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7545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3886200" cy="4800600"/>
          </a:xfrm>
        </p:spPr>
        <p:txBody>
          <a:bodyPr/>
          <a:lstStyle>
            <a:lvl1pPr>
              <a:buClr>
                <a:srgbClr val="0E2138"/>
              </a:buClr>
              <a:defRPr sz="2600"/>
            </a:lvl1pPr>
            <a:lvl2pPr>
              <a:buClr>
                <a:srgbClr val="0E2138"/>
              </a:buClr>
              <a:defRPr sz="2200"/>
            </a:lvl2pPr>
            <a:lvl3pPr>
              <a:buClr>
                <a:srgbClr val="0E2138"/>
              </a:buClr>
              <a:defRPr sz="2000"/>
            </a:lvl3pPr>
            <a:lvl4pPr>
              <a:buClr>
                <a:srgbClr val="0E2138"/>
              </a:buClr>
              <a:defRPr sz="1800"/>
            </a:lvl4pPr>
            <a:lvl5pPr>
              <a:buClr>
                <a:srgbClr val="0E2138"/>
              </a:buCl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3962400" cy="4800600"/>
          </a:xfrm>
        </p:spPr>
        <p:txBody>
          <a:bodyPr/>
          <a:lstStyle>
            <a:lvl1pPr>
              <a:buClr>
                <a:srgbClr val="0E2138"/>
              </a:buClr>
              <a:defRPr sz="2600"/>
            </a:lvl1pPr>
            <a:lvl2pPr>
              <a:buClr>
                <a:srgbClr val="0E2138"/>
              </a:buClr>
              <a:defRPr sz="2200"/>
            </a:lvl2pPr>
            <a:lvl3pPr>
              <a:buClr>
                <a:srgbClr val="0E2138"/>
              </a:buClr>
              <a:defRPr sz="2000"/>
            </a:lvl3pPr>
            <a:lvl4pPr>
              <a:buClr>
                <a:srgbClr val="0E2138"/>
              </a:buClr>
              <a:defRPr sz="1800"/>
            </a:lvl4pPr>
            <a:lvl5pPr>
              <a:buClr>
                <a:srgbClr val="0E2138"/>
              </a:buCl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E2138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E2138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371600"/>
            <a:ext cx="4114800" cy="3941763"/>
          </a:xfrm>
        </p:spPr>
        <p:txBody>
          <a:bodyPr/>
          <a:lstStyle>
            <a:lvl1pPr>
              <a:buClr>
                <a:srgbClr val="0E2138"/>
              </a:buClr>
              <a:defRPr sz="2400"/>
            </a:lvl1pPr>
            <a:lvl2pPr>
              <a:buClr>
                <a:srgbClr val="0E2138"/>
              </a:buClr>
              <a:defRPr sz="2000"/>
            </a:lvl2pPr>
            <a:lvl3pPr>
              <a:buClr>
                <a:srgbClr val="0E2138"/>
              </a:buClr>
              <a:defRPr sz="1800"/>
            </a:lvl3pPr>
            <a:lvl4pPr>
              <a:buClr>
                <a:srgbClr val="0E2138"/>
              </a:buClr>
              <a:defRPr sz="1600"/>
            </a:lvl4pPr>
            <a:lvl5pPr>
              <a:buClr>
                <a:srgbClr val="0E2138"/>
              </a:buCl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371600"/>
            <a:ext cx="4041775" cy="3941763"/>
          </a:xfrm>
        </p:spPr>
        <p:txBody>
          <a:bodyPr/>
          <a:lstStyle>
            <a:lvl1pPr>
              <a:buClr>
                <a:srgbClr val="0E2138"/>
              </a:buClr>
              <a:defRPr sz="2400"/>
            </a:lvl1pPr>
            <a:lvl2pPr>
              <a:buClr>
                <a:srgbClr val="0E2138"/>
              </a:buClr>
              <a:defRPr sz="2000"/>
            </a:lvl2pPr>
            <a:lvl3pPr>
              <a:buClr>
                <a:srgbClr val="0E2138"/>
              </a:buClr>
              <a:defRPr sz="1800"/>
            </a:lvl3pPr>
            <a:lvl4pPr>
              <a:buClr>
                <a:srgbClr val="0E2138"/>
              </a:buClr>
              <a:defRPr sz="1600"/>
            </a:lvl4pPr>
            <a:lvl5pPr>
              <a:buClr>
                <a:srgbClr val="0E2138"/>
              </a:buCl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-2514600" y="-4572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rgbClr val="0E2138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buClr>
                <a:srgbClr val="0E2138"/>
              </a:buClr>
              <a:defRPr sz="2800"/>
            </a:lvl1pPr>
            <a:lvl2pPr>
              <a:buClr>
                <a:srgbClr val="0E2138"/>
              </a:buClr>
              <a:defRPr sz="2400"/>
            </a:lvl2pPr>
            <a:lvl3pPr>
              <a:buClr>
                <a:srgbClr val="0E2138"/>
              </a:buClr>
              <a:defRPr sz="2200"/>
            </a:lvl3pPr>
            <a:lvl4pPr>
              <a:buClr>
                <a:srgbClr val="0E2138"/>
              </a:buClr>
              <a:defRPr sz="2000"/>
            </a:lvl4pPr>
            <a:lvl5pPr>
              <a:buClr>
                <a:srgbClr val="0E2138"/>
              </a:buCl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>
            <a:lvl1pPr>
              <a:defRPr sz="1100"/>
            </a:lvl1pPr>
          </a:lstStyle>
          <a:p>
            <a:fld id="{46E0BE4B-4AE9-4F51-9062-A16AABBD90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0E2138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shade val="40000"/>
                <a:satMod val="150000"/>
                <a:alpha val="10000"/>
              </a:schemeClr>
            </a:gs>
            <a:gs pos="30000">
              <a:schemeClr val="bg2">
                <a:shade val="60000"/>
                <a:satMod val="150000"/>
                <a:alpha val="30000"/>
              </a:schemeClr>
            </a:gs>
            <a:gs pos="100000">
              <a:schemeClr val="bg2">
                <a:tint val="83000"/>
                <a:satMod val="200000"/>
                <a:alpha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105400"/>
            <a:ext cx="9144000" cy="17596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91400" y="0"/>
            <a:ext cx="17526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7696200" cy="4754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baseline="0">
                <a:solidFill>
                  <a:srgbClr val="0E213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baseline="0">
                <a:solidFill>
                  <a:schemeClr val="accent3"/>
                </a:solidFill>
              </a:defRPr>
            </a:lvl1pPr>
          </a:lstStyle>
          <a:p>
            <a:fld id="{7111FE6D-37E4-464A-8136-05CDD8377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90600" cy="990600"/>
          </a:xfrm>
          <a:prstGeom prst="rect">
            <a:avLst/>
          </a:prstGeom>
          <a:effectLst>
            <a:outerShdw blurRad="76200" dist="50800" dir="5400000" sx="101000" sy="101000" algn="t" rotWithShape="0">
              <a:prstClr val="black">
                <a:alpha val="30000"/>
              </a:prstClr>
            </a:outerShdw>
          </a:effectLst>
        </p:spPr>
      </p:pic>
      <p:sp>
        <p:nvSpPr>
          <p:cNvPr id="11" name="Freeform 10"/>
          <p:cNvSpPr/>
          <p:nvPr userDrawn="1"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152400" y="6581001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Central Valley Flood Protection Board Meeting – Agenda Item No. 7A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rgbClr val="0E2138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rgbClr val="0E2138"/>
        </a:buClr>
        <a:buSzPct val="80000"/>
        <a:buFont typeface="Wingdings 2"/>
        <a:buChar char=""/>
        <a:defRPr kumimoji="0" sz="3000" kern="1200">
          <a:solidFill>
            <a:srgbClr val="0E2138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rgbClr val="0E2138"/>
        </a:buClr>
        <a:buSzPct val="90000"/>
        <a:buFont typeface="Wingdings 2"/>
        <a:buChar char=""/>
        <a:defRPr kumimoji="0" sz="2600" kern="1200">
          <a:solidFill>
            <a:srgbClr val="0E2138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rgbClr val="0E2138"/>
        </a:buClr>
        <a:buSzPct val="85000"/>
        <a:buFont typeface="Arial"/>
        <a:buChar char="○"/>
        <a:defRPr kumimoji="0" sz="2400" kern="1200">
          <a:solidFill>
            <a:srgbClr val="0E2138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rgbClr val="0E2138"/>
        </a:buClr>
        <a:buSzPct val="90000"/>
        <a:buFont typeface="Wingdings 2"/>
        <a:buChar char=""/>
        <a:defRPr kumimoji="0" sz="2000" kern="1200">
          <a:solidFill>
            <a:srgbClr val="0E2138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rgbClr val="0E2138"/>
        </a:buClr>
        <a:buSzPct val="100000"/>
        <a:buFont typeface="Arial"/>
        <a:buChar char="-"/>
        <a:defRPr kumimoji="0" sz="2000" kern="1200">
          <a:solidFill>
            <a:srgbClr val="0E2138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7200" y="1524000"/>
            <a:ext cx="8229600" cy="3733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</a:rPr>
              <a:t>Informational Briefing</a:t>
            </a:r>
            <a:br>
              <a:rPr lang="en-US" sz="4000" b="1" dirty="0">
                <a:solidFill>
                  <a:srgbClr val="000000"/>
                </a:solidFill>
              </a:rPr>
            </a:b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>Lower San Joaquin River Feasibility Study (LSJRFS)</a:t>
            </a:r>
            <a:br>
              <a:rPr lang="en-US" sz="4400" b="1" cap="none" dirty="0">
                <a:solidFill>
                  <a:srgbClr val="000000"/>
                </a:solidFill>
              </a:rPr>
            </a:br>
            <a:br>
              <a:rPr lang="en-US" sz="4000" cap="none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Dec</a:t>
            </a:r>
            <a:r>
              <a:rPr lang="en-US" sz="3200" cap="none" dirty="0">
                <a:solidFill>
                  <a:srgbClr val="000000"/>
                </a:solidFill>
              </a:rPr>
              <a:t>ember 15, 2017</a:t>
            </a:r>
            <a:endParaRPr lang="en-US" sz="3200" b="1" cap="none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57150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latin typeface="+mj-lt"/>
              </a:rPr>
              <a:t>Presented by:</a:t>
            </a:r>
          </a:p>
          <a:p>
            <a:pPr algn="r"/>
            <a:r>
              <a:rPr lang="en-US" sz="1400" dirty="0">
                <a:latin typeface="+mj-lt"/>
              </a:rPr>
              <a:t>Eric Martinez (DWR)</a:t>
            </a:r>
          </a:p>
          <a:p>
            <a:pPr algn="r"/>
            <a:r>
              <a:rPr lang="en-US" sz="1400" dirty="0">
                <a:latin typeface="+mj-lt"/>
              </a:rPr>
              <a:t>Patrick Howell (USACE)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>
            <a:noAutofit/>
          </a:bodyPr>
          <a:lstStyle/>
          <a:p>
            <a:r>
              <a:rPr lang="en-US" dirty="0"/>
              <a:t>Project Sponsors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25" indent="0">
              <a:spcBef>
                <a:spcPts val="600"/>
              </a:spcBef>
              <a:buNone/>
            </a:pP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</a:rPr>
              <a:t>Federal Sponsor:</a:t>
            </a:r>
          </a:p>
          <a:p>
            <a:pPr marL="24003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United States Army Corps of Engineers (USACE)</a:t>
            </a:r>
          </a:p>
          <a:p>
            <a:pPr marL="2514600" lvl="1" indent="-228600">
              <a:spcBef>
                <a:spcPts val="600"/>
              </a:spcBef>
            </a:pPr>
            <a:r>
              <a:rPr lang="en-US" sz="2000" dirty="0">
                <a:solidFill>
                  <a:schemeClr val="accent1"/>
                </a:solidFill>
              </a:rPr>
              <a:t>Project Management by Sacramento District (USACE-SPK)</a:t>
            </a:r>
          </a:p>
          <a:p>
            <a:pPr marL="111125" indent="0">
              <a:spcBef>
                <a:spcPts val="3600"/>
              </a:spcBef>
              <a:buNone/>
            </a:pP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</a:rPr>
              <a:t>Non-federal Sponsors:</a:t>
            </a:r>
          </a:p>
          <a:p>
            <a:pPr marL="24003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Central Valley Flood Protection Board (Board)</a:t>
            </a:r>
          </a:p>
          <a:p>
            <a:pPr marL="2514600" lvl="1" indent="-228600">
              <a:spcBef>
                <a:spcPts val="600"/>
              </a:spcBef>
            </a:pPr>
            <a:r>
              <a:rPr lang="en-US" sz="2000" dirty="0">
                <a:solidFill>
                  <a:schemeClr val="accent1"/>
                </a:solidFill>
              </a:rPr>
              <a:t>Project Management by Department of Water Resources (DWR) Flood Projects Office and Board Staff Coordination</a:t>
            </a:r>
          </a:p>
          <a:p>
            <a:pPr marL="2400300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San Joaquin Area Flood Control Agency (SJAFCA)</a:t>
            </a:r>
          </a:p>
          <a:p>
            <a:pPr marL="36576" indent="0">
              <a:buNone/>
            </a:pPr>
            <a:r>
              <a:rPr lang="en-US" sz="2800" dirty="0"/>
              <a:t> </a:t>
            </a:r>
          </a:p>
        </p:txBody>
      </p:sp>
      <p:pic>
        <p:nvPicPr>
          <p:cNvPr id="6" name="Picture 7" descr="612px-US-ArmyCorpsOfEngineers-Logo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1105615" cy="84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VFPB_logo_update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05" y="3490556"/>
            <a:ext cx="791290" cy="79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81" y="3886200"/>
            <a:ext cx="715686" cy="71568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CD93E44-4404-49F8-9D1C-67B58614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8" y="5029200"/>
            <a:ext cx="1834977" cy="56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14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>
            <a:noAutofit/>
          </a:bodyPr>
          <a:lstStyle/>
          <a:p>
            <a:r>
              <a:rPr lang="en-US" dirty="0"/>
              <a:t>Study 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906963"/>
          </a:xfrm>
        </p:spPr>
        <p:txBody>
          <a:bodyPr>
            <a:normAutofit fontScale="92500"/>
          </a:bodyPr>
          <a:lstStyle/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: Study Initiated - Feasibility Cost Sharing Agreement (FCSA) executed between USACE &amp; SJAFCA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2010:  Amendment No. 1 to the FCSA was approved, officially adding the Board as a non-federal sponsor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Study re-scoped to comply with 3x3x3 USACE Planning Modernization Guidelines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	3x3x3 Exemption request approved by USACE Headquarters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3x3x3 Exemption request approved by USACE Headquarters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endParaRPr lang="en-US" sz="280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212423-30F6-42A2-8C91-919F67A0F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44" y="938591"/>
            <a:ext cx="4267570" cy="5535648"/>
          </a:xfrm>
          <a:prstGeom prst="rect">
            <a:avLst/>
          </a:prstGeom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Area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076E350-5EDF-4EAF-A8AD-5BE2FE8C8DAC}"/>
              </a:ext>
            </a:extLst>
          </p:cNvPr>
          <p:cNvSpPr/>
          <p:nvPr/>
        </p:nvSpPr>
        <p:spPr>
          <a:xfrm>
            <a:off x="1429246" y="2152650"/>
            <a:ext cx="1039583" cy="785906"/>
          </a:xfrm>
          <a:custGeom>
            <a:avLst/>
            <a:gdLst>
              <a:gd name="connsiteX0" fmla="*/ 116262 w 1039583"/>
              <a:gd name="connsiteY0" fmla="*/ 90070 h 785906"/>
              <a:gd name="connsiteX1" fmla="*/ 116262 w 1039583"/>
              <a:gd name="connsiteY1" fmla="*/ 90070 h 785906"/>
              <a:gd name="connsiteX2" fmla="*/ 151945 w 1039583"/>
              <a:gd name="connsiteY2" fmla="*/ 103451 h 785906"/>
              <a:gd name="connsiteX3" fmla="*/ 174248 w 1039583"/>
              <a:gd name="connsiteY3" fmla="*/ 125754 h 785906"/>
              <a:gd name="connsiteX4" fmla="*/ 187629 w 1039583"/>
              <a:gd name="connsiteY4" fmla="*/ 130214 h 785906"/>
              <a:gd name="connsiteX5" fmla="*/ 201011 w 1039583"/>
              <a:gd name="connsiteY5" fmla="*/ 139135 h 785906"/>
              <a:gd name="connsiteX6" fmla="*/ 281300 w 1039583"/>
              <a:gd name="connsiteY6" fmla="*/ 148056 h 785906"/>
              <a:gd name="connsiteX7" fmla="*/ 464180 w 1039583"/>
              <a:gd name="connsiteY7" fmla="*/ 156977 h 785906"/>
              <a:gd name="connsiteX8" fmla="*/ 597994 w 1039583"/>
              <a:gd name="connsiteY8" fmla="*/ 152517 h 785906"/>
              <a:gd name="connsiteX9" fmla="*/ 673823 w 1039583"/>
              <a:gd name="connsiteY9" fmla="*/ 143596 h 785906"/>
              <a:gd name="connsiteX10" fmla="*/ 825479 w 1039583"/>
              <a:gd name="connsiteY10" fmla="*/ 134675 h 785906"/>
              <a:gd name="connsiteX11" fmla="*/ 843321 w 1039583"/>
              <a:gd name="connsiteY11" fmla="*/ 130214 h 785906"/>
              <a:gd name="connsiteX12" fmla="*/ 870084 w 1039583"/>
              <a:gd name="connsiteY12" fmla="*/ 112372 h 785906"/>
              <a:gd name="connsiteX13" fmla="*/ 879005 w 1039583"/>
              <a:gd name="connsiteY13" fmla="*/ 32084 h 785906"/>
              <a:gd name="connsiteX14" fmla="*/ 914689 w 1039583"/>
              <a:gd name="connsiteY14" fmla="*/ 23163 h 785906"/>
              <a:gd name="connsiteX15" fmla="*/ 941452 w 1039583"/>
              <a:gd name="connsiteY15" fmla="*/ 14242 h 785906"/>
              <a:gd name="connsiteX16" fmla="*/ 954833 w 1039583"/>
              <a:gd name="connsiteY16" fmla="*/ 5321 h 785906"/>
              <a:gd name="connsiteX17" fmla="*/ 1021741 w 1039583"/>
              <a:gd name="connsiteY17" fmla="*/ 5321 h 785906"/>
              <a:gd name="connsiteX18" fmla="*/ 1026201 w 1039583"/>
              <a:gd name="connsiteY18" fmla="*/ 18702 h 785906"/>
              <a:gd name="connsiteX19" fmla="*/ 1017280 w 1039583"/>
              <a:gd name="connsiteY19" fmla="*/ 94530 h 785906"/>
              <a:gd name="connsiteX20" fmla="*/ 1021741 w 1039583"/>
              <a:gd name="connsiteY20" fmla="*/ 210503 h 785906"/>
              <a:gd name="connsiteX21" fmla="*/ 1030662 w 1039583"/>
              <a:gd name="connsiteY21" fmla="*/ 241727 h 785906"/>
              <a:gd name="connsiteX22" fmla="*/ 1035122 w 1039583"/>
              <a:gd name="connsiteY22" fmla="*/ 304173 h 785906"/>
              <a:gd name="connsiteX23" fmla="*/ 1039583 w 1039583"/>
              <a:gd name="connsiteY23" fmla="*/ 317555 h 785906"/>
              <a:gd name="connsiteX24" fmla="*/ 1035122 w 1039583"/>
              <a:gd name="connsiteY24" fmla="*/ 362160 h 785906"/>
              <a:gd name="connsiteX25" fmla="*/ 1030662 w 1039583"/>
              <a:gd name="connsiteY25" fmla="*/ 388923 h 785906"/>
              <a:gd name="connsiteX26" fmla="*/ 1003899 w 1039583"/>
              <a:gd name="connsiteY26" fmla="*/ 402304 h 785906"/>
              <a:gd name="connsiteX27" fmla="*/ 941452 w 1039583"/>
              <a:gd name="connsiteY27" fmla="*/ 406765 h 785906"/>
              <a:gd name="connsiteX28" fmla="*/ 936991 w 1039583"/>
              <a:gd name="connsiteY28" fmla="*/ 446909 h 785906"/>
              <a:gd name="connsiteX29" fmla="*/ 910228 w 1039583"/>
              <a:gd name="connsiteY29" fmla="*/ 455830 h 785906"/>
              <a:gd name="connsiteX30" fmla="*/ 887926 w 1039583"/>
              <a:gd name="connsiteY30" fmla="*/ 482593 h 785906"/>
              <a:gd name="connsiteX31" fmla="*/ 883465 w 1039583"/>
              <a:gd name="connsiteY31" fmla="*/ 495974 h 785906"/>
              <a:gd name="connsiteX32" fmla="*/ 856703 w 1039583"/>
              <a:gd name="connsiteY32" fmla="*/ 509356 h 785906"/>
              <a:gd name="connsiteX33" fmla="*/ 785335 w 1039583"/>
              <a:gd name="connsiteY33" fmla="*/ 522737 h 785906"/>
              <a:gd name="connsiteX34" fmla="*/ 682744 w 1039583"/>
              <a:gd name="connsiteY34" fmla="*/ 536119 h 785906"/>
              <a:gd name="connsiteX35" fmla="*/ 615836 w 1039583"/>
              <a:gd name="connsiteY35" fmla="*/ 545040 h 785906"/>
              <a:gd name="connsiteX36" fmla="*/ 606915 w 1039583"/>
              <a:gd name="connsiteY36" fmla="*/ 571803 h 785906"/>
              <a:gd name="connsiteX37" fmla="*/ 589073 w 1039583"/>
              <a:gd name="connsiteY37" fmla="*/ 598566 h 785906"/>
              <a:gd name="connsiteX38" fmla="*/ 584613 w 1039583"/>
              <a:gd name="connsiteY38" fmla="*/ 611947 h 785906"/>
              <a:gd name="connsiteX39" fmla="*/ 562310 w 1039583"/>
              <a:gd name="connsiteY39" fmla="*/ 638710 h 785906"/>
              <a:gd name="connsiteX40" fmla="*/ 548929 w 1039583"/>
              <a:gd name="connsiteY40" fmla="*/ 647631 h 785906"/>
              <a:gd name="connsiteX41" fmla="*/ 535547 w 1039583"/>
              <a:gd name="connsiteY41" fmla="*/ 665473 h 785906"/>
              <a:gd name="connsiteX42" fmla="*/ 499864 w 1039583"/>
              <a:gd name="connsiteY42" fmla="*/ 661012 h 785906"/>
              <a:gd name="connsiteX43" fmla="*/ 446338 w 1039583"/>
              <a:gd name="connsiteY43" fmla="*/ 638710 h 785906"/>
              <a:gd name="connsiteX44" fmla="*/ 432956 w 1039583"/>
              <a:gd name="connsiteY44" fmla="*/ 629789 h 785906"/>
              <a:gd name="connsiteX45" fmla="*/ 419575 w 1039583"/>
              <a:gd name="connsiteY45" fmla="*/ 643170 h 785906"/>
              <a:gd name="connsiteX46" fmla="*/ 397272 w 1039583"/>
              <a:gd name="connsiteY46" fmla="*/ 647631 h 785906"/>
              <a:gd name="connsiteX47" fmla="*/ 370509 w 1039583"/>
              <a:gd name="connsiteY47" fmla="*/ 656552 h 785906"/>
              <a:gd name="connsiteX48" fmla="*/ 334825 w 1039583"/>
              <a:gd name="connsiteY48" fmla="*/ 665473 h 785906"/>
              <a:gd name="connsiteX49" fmla="*/ 330365 w 1039583"/>
              <a:gd name="connsiteY49" fmla="*/ 678854 h 785906"/>
              <a:gd name="connsiteX50" fmla="*/ 303602 w 1039583"/>
              <a:gd name="connsiteY50" fmla="*/ 687775 h 785906"/>
              <a:gd name="connsiteX51" fmla="*/ 294681 w 1039583"/>
              <a:gd name="connsiteY51" fmla="*/ 701157 h 785906"/>
              <a:gd name="connsiteX52" fmla="*/ 276839 w 1039583"/>
              <a:gd name="connsiteY52" fmla="*/ 723459 h 785906"/>
              <a:gd name="connsiteX53" fmla="*/ 250076 w 1039583"/>
              <a:gd name="connsiteY53" fmla="*/ 732380 h 785906"/>
              <a:gd name="connsiteX54" fmla="*/ 236695 w 1039583"/>
              <a:gd name="connsiteY54" fmla="*/ 745762 h 785906"/>
              <a:gd name="connsiteX55" fmla="*/ 227774 w 1039583"/>
              <a:gd name="connsiteY55" fmla="*/ 759143 h 785906"/>
              <a:gd name="connsiteX56" fmla="*/ 187629 w 1039583"/>
              <a:gd name="connsiteY56" fmla="*/ 781446 h 785906"/>
              <a:gd name="connsiteX57" fmla="*/ 160866 w 1039583"/>
              <a:gd name="connsiteY57" fmla="*/ 785906 h 785906"/>
              <a:gd name="connsiteX58" fmla="*/ 138564 w 1039583"/>
              <a:gd name="connsiteY58" fmla="*/ 781446 h 785906"/>
              <a:gd name="connsiteX59" fmla="*/ 80578 w 1039583"/>
              <a:gd name="connsiteY59" fmla="*/ 776985 h 785906"/>
              <a:gd name="connsiteX60" fmla="*/ 67196 w 1039583"/>
              <a:gd name="connsiteY60" fmla="*/ 750222 h 785906"/>
              <a:gd name="connsiteX61" fmla="*/ 49354 w 1039583"/>
              <a:gd name="connsiteY61" fmla="*/ 745762 h 785906"/>
              <a:gd name="connsiteX62" fmla="*/ 35973 w 1039583"/>
              <a:gd name="connsiteY62" fmla="*/ 741301 h 785906"/>
              <a:gd name="connsiteX63" fmla="*/ 9210 w 1039583"/>
              <a:gd name="connsiteY63" fmla="*/ 723459 h 785906"/>
              <a:gd name="connsiteX64" fmla="*/ 4749 w 1039583"/>
              <a:gd name="connsiteY64" fmla="*/ 705617 h 785906"/>
              <a:gd name="connsiteX65" fmla="*/ 289 w 1039583"/>
              <a:gd name="connsiteY65" fmla="*/ 692236 h 785906"/>
              <a:gd name="connsiteX66" fmla="*/ 13670 w 1039583"/>
              <a:gd name="connsiteY66" fmla="*/ 678854 h 785906"/>
              <a:gd name="connsiteX67" fmla="*/ 53815 w 1039583"/>
              <a:gd name="connsiteY67" fmla="*/ 669933 h 785906"/>
              <a:gd name="connsiteX68" fmla="*/ 62736 w 1039583"/>
              <a:gd name="connsiteY68" fmla="*/ 656552 h 785906"/>
              <a:gd name="connsiteX69" fmla="*/ 71657 w 1039583"/>
              <a:gd name="connsiteY69" fmla="*/ 625329 h 785906"/>
              <a:gd name="connsiteX70" fmla="*/ 80578 w 1039583"/>
              <a:gd name="connsiteY70" fmla="*/ 611947 h 785906"/>
              <a:gd name="connsiteX71" fmla="*/ 85038 w 1039583"/>
              <a:gd name="connsiteY71" fmla="*/ 594105 h 785906"/>
              <a:gd name="connsiteX72" fmla="*/ 71657 w 1039583"/>
              <a:gd name="connsiteY72" fmla="*/ 487053 h 785906"/>
              <a:gd name="connsiteX73" fmla="*/ 67196 w 1039583"/>
              <a:gd name="connsiteY73" fmla="*/ 473672 h 785906"/>
              <a:gd name="connsiteX74" fmla="*/ 58275 w 1039583"/>
              <a:gd name="connsiteY74" fmla="*/ 460290 h 785906"/>
              <a:gd name="connsiteX75" fmla="*/ 67196 w 1039583"/>
              <a:gd name="connsiteY75" fmla="*/ 411225 h 785906"/>
              <a:gd name="connsiteX76" fmla="*/ 76117 w 1039583"/>
              <a:gd name="connsiteY76" fmla="*/ 397844 h 785906"/>
              <a:gd name="connsiteX77" fmla="*/ 80578 w 1039583"/>
              <a:gd name="connsiteY77" fmla="*/ 384462 h 785906"/>
              <a:gd name="connsiteX78" fmla="*/ 98420 w 1039583"/>
              <a:gd name="connsiteY78" fmla="*/ 357699 h 785906"/>
              <a:gd name="connsiteX79" fmla="*/ 107341 w 1039583"/>
              <a:gd name="connsiteY79" fmla="*/ 330936 h 785906"/>
              <a:gd name="connsiteX80" fmla="*/ 102880 w 1039583"/>
              <a:gd name="connsiteY80" fmla="*/ 317555 h 785906"/>
              <a:gd name="connsiteX81" fmla="*/ 93959 w 1039583"/>
              <a:gd name="connsiteY81" fmla="*/ 304173 h 785906"/>
              <a:gd name="connsiteX82" fmla="*/ 107341 w 1039583"/>
              <a:gd name="connsiteY82" fmla="*/ 308634 h 785906"/>
              <a:gd name="connsiteX83" fmla="*/ 129643 w 1039583"/>
              <a:gd name="connsiteY83" fmla="*/ 304173 h 785906"/>
              <a:gd name="connsiteX84" fmla="*/ 138564 w 1039583"/>
              <a:gd name="connsiteY84" fmla="*/ 232806 h 785906"/>
              <a:gd name="connsiteX85" fmla="*/ 116262 w 1039583"/>
              <a:gd name="connsiteY85" fmla="*/ 90070 h 78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039583" h="785906">
                <a:moveTo>
                  <a:pt x="116262" y="90070"/>
                </a:moveTo>
                <a:lnTo>
                  <a:pt x="116262" y="90070"/>
                </a:lnTo>
                <a:cubicBezTo>
                  <a:pt x="128156" y="94530"/>
                  <a:pt x="140380" y="98194"/>
                  <a:pt x="151945" y="103451"/>
                </a:cubicBezTo>
                <a:cubicBezTo>
                  <a:pt x="182935" y="117537"/>
                  <a:pt x="149206" y="105720"/>
                  <a:pt x="174248" y="125754"/>
                </a:cubicBezTo>
                <a:cubicBezTo>
                  <a:pt x="177919" y="128691"/>
                  <a:pt x="183169" y="128727"/>
                  <a:pt x="187629" y="130214"/>
                </a:cubicBezTo>
                <a:cubicBezTo>
                  <a:pt x="192090" y="133188"/>
                  <a:pt x="195925" y="137440"/>
                  <a:pt x="201011" y="139135"/>
                </a:cubicBezTo>
                <a:cubicBezTo>
                  <a:pt x="215752" y="144049"/>
                  <a:pt x="277520" y="147776"/>
                  <a:pt x="281300" y="148056"/>
                </a:cubicBezTo>
                <a:cubicBezTo>
                  <a:pt x="364888" y="154248"/>
                  <a:pt x="363810" y="153117"/>
                  <a:pt x="464180" y="156977"/>
                </a:cubicBezTo>
                <a:lnTo>
                  <a:pt x="597994" y="152517"/>
                </a:lnTo>
                <a:cubicBezTo>
                  <a:pt x="641872" y="150267"/>
                  <a:pt x="632062" y="146579"/>
                  <a:pt x="673823" y="143596"/>
                </a:cubicBezTo>
                <a:cubicBezTo>
                  <a:pt x="724334" y="139988"/>
                  <a:pt x="825479" y="134675"/>
                  <a:pt x="825479" y="134675"/>
                </a:cubicBezTo>
                <a:cubicBezTo>
                  <a:pt x="831426" y="133188"/>
                  <a:pt x="837838" y="132956"/>
                  <a:pt x="843321" y="130214"/>
                </a:cubicBezTo>
                <a:cubicBezTo>
                  <a:pt x="852911" y="125419"/>
                  <a:pt x="870084" y="112372"/>
                  <a:pt x="870084" y="112372"/>
                </a:cubicBezTo>
                <a:cubicBezTo>
                  <a:pt x="873058" y="85609"/>
                  <a:pt x="866963" y="56169"/>
                  <a:pt x="879005" y="32084"/>
                </a:cubicBezTo>
                <a:cubicBezTo>
                  <a:pt x="884488" y="21118"/>
                  <a:pt x="903057" y="27040"/>
                  <a:pt x="914689" y="23163"/>
                </a:cubicBezTo>
                <a:lnTo>
                  <a:pt x="941452" y="14242"/>
                </a:lnTo>
                <a:cubicBezTo>
                  <a:pt x="945912" y="11268"/>
                  <a:pt x="950038" y="7718"/>
                  <a:pt x="954833" y="5321"/>
                </a:cubicBezTo>
                <a:cubicBezTo>
                  <a:pt x="976524" y="-5525"/>
                  <a:pt x="996563" y="3223"/>
                  <a:pt x="1021741" y="5321"/>
                </a:cubicBezTo>
                <a:cubicBezTo>
                  <a:pt x="1023228" y="9781"/>
                  <a:pt x="1026201" y="14000"/>
                  <a:pt x="1026201" y="18702"/>
                </a:cubicBezTo>
                <a:cubicBezTo>
                  <a:pt x="1026201" y="54339"/>
                  <a:pt x="1023098" y="65446"/>
                  <a:pt x="1017280" y="94530"/>
                </a:cubicBezTo>
                <a:cubicBezTo>
                  <a:pt x="1018767" y="133188"/>
                  <a:pt x="1019168" y="171902"/>
                  <a:pt x="1021741" y="210503"/>
                </a:cubicBezTo>
                <a:cubicBezTo>
                  <a:pt x="1022208" y="217508"/>
                  <a:pt x="1028200" y="234340"/>
                  <a:pt x="1030662" y="241727"/>
                </a:cubicBezTo>
                <a:cubicBezTo>
                  <a:pt x="1032149" y="262542"/>
                  <a:pt x="1032684" y="283448"/>
                  <a:pt x="1035122" y="304173"/>
                </a:cubicBezTo>
                <a:cubicBezTo>
                  <a:pt x="1035671" y="308843"/>
                  <a:pt x="1039583" y="312853"/>
                  <a:pt x="1039583" y="317555"/>
                </a:cubicBezTo>
                <a:cubicBezTo>
                  <a:pt x="1039583" y="332498"/>
                  <a:pt x="1036975" y="347333"/>
                  <a:pt x="1035122" y="362160"/>
                </a:cubicBezTo>
                <a:cubicBezTo>
                  <a:pt x="1034000" y="371134"/>
                  <a:pt x="1034707" y="380834"/>
                  <a:pt x="1030662" y="388923"/>
                </a:cubicBezTo>
                <a:cubicBezTo>
                  <a:pt x="1028031" y="394186"/>
                  <a:pt x="1009507" y="401644"/>
                  <a:pt x="1003899" y="402304"/>
                </a:cubicBezTo>
                <a:cubicBezTo>
                  <a:pt x="983173" y="404742"/>
                  <a:pt x="962268" y="405278"/>
                  <a:pt x="941452" y="406765"/>
                </a:cubicBezTo>
                <a:cubicBezTo>
                  <a:pt x="939965" y="420146"/>
                  <a:pt x="944219" y="435550"/>
                  <a:pt x="936991" y="446909"/>
                </a:cubicBezTo>
                <a:cubicBezTo>
                  <a:pt x="931942" y="454842"/>
                  <a:pt x="910228" y="455830"/>
                  <a:pt x="910228" y="455830"/>
                </a:cubicBezTo>
                <a:cubicBezTo>
                  <a:pt x="900362" y="465696"/>
                  <a:pt x="894137" y="470171"/>
                  <a:pt x="887926" y="482593"/>
                </a:cubicBezTo>
                <a:cubicBezTo>
                  <a:pt x="885823" y="486798"/>
                  <a:pt x="886402" y="492303"/>
                  <a:pt x="883465" y="495974"/>
                </a:cubicBezTo>
                <a:cubicBezTo>
                  <a:pt x="874943" y="506626"/>
                  <a:pt x="867476" y="503969"/>
                  <a:pt x="856703" y="509356"/>
                </a:cubicBezTo>
                <a:cubicBezTo>
                  <a:pt x="815569" y="529924"/>
                  <a:pt x="890693" y="514633"/>
                  <a:pt x="785335" y="522737"/>
                </a:cubicBezTo>
                <a:cubicBezTo>
                  <a:pt x="722566" y="538429"/>
                  <a:pt x="771730" y="528381"/>
                  <a:pt x="682744" y="536119"/>
                </a:cubicBezTo>
                <a:cubicBezTo>
                  <a:pt x="667993" y="537402"/>
                  <a:pt x="631417" y="542814"/>
                  <a:pt x="615836" y="545040"/>
                </a:cubicBezTo>
                <a:cubicBezTo>
                  <a:pt x="612862" y="553961"/>
                  <a:pt x="612131" y="563979"/>
                  <a:pt x="606915" y="571803"/>
                </a:cubicBezTo>
                <a:lnTo>
                  <a:pt x="589073" y="598566"/>
                </a:lnTo>
                <a:cubicBezTo>
                  <a:pt x="587586" y="603026"/>
                  <a:pt x="586716" y="607742"/>
                  <a:pt x="584613" y="611947"/>
                </a:cubicBezTo>
                <a:cubicBezTo>
                  <a:pt x="579600" y="621974"/>
                  <a:pt x="570768" y="631662"/>
                  <a:pt x="562310" y="638710"/>
                </a:cubicBezTo>
                <a:cubicBezTo>
                  <a:pt x="558192" y="642142"/>
                  <a:pt x="552720" y="643840"/>
                  <a:pt x="548929" y="647631"/>
                </a:cubicBezTo>
                <a:cubicBezTo>
                  <a:pt x="543672" y="652888"/>
                  <a:pt x="540008" y="659526"/>
                  <a:pt x="535547" y="665473"/>
                </a:cubicBezTo>
                <a:cubicBezTo>
                  <a:pt x="523653" y="663986"/>
                  <a:pt x="511153" y="665044"/>
                  <a:pt x="499864" y="661012"/>
                </a:cubicBezTo>
                <a:cubicBezTo>
                  <a:pt x="409870" y="628870"/>
                  <a:pt x="530666" y="652763"/>
                  <a:pt x="446338" y="638710"/>
                </a:cubicBezTo>
                <a:cubicBezTo>
                  <a:pt x="441877" y="635736"/>
                  <a:pt x="438244" y="628908"/>
                  <a:pt x="432956" y="629789"/>
                </a:cubicBezTo>
                <a:cubicBezTo>
                  <a:pt x="426734" y="630826"/>
                  <a:pt x="425217" y="640349"/>
                  <a:pt x="419575" y="643170"/>
                </a:cubicBezTo>
                <a:cubicBezTo>
                  <a:pt x="412794" y="646561"/>
                  <a:pt x="404586" y="645636"/>
                  <a:pt x="397272" y="647631"/>
                </a:cubicBezTo>
                <a:cubicBezTo>
                  <a:pt x="388200" y="650105"/>
                  <a:pt x="379730" y="654708"/>
                  <a:pt x="370509" y="656552"/>
                </a:cubicBezTo>
                <a:cubicBezTo>
                  <a:pt x="343596" y="661934"/>
                  <a:pt x="355399" y="658614"/>
                  <a:pt x="334825" y="665473"/>
                </a:cubicBezTo>
                <a:cubicBezTo>
                  <a:pt x="333338" y="669933"/>
                  <a:pt x="334191" y="676121"/>
                  <a:pt x="330365" y="678854"/>
                </a:cubicBezTo>
                <a:cubicBezTo>
                  <a:pt x="322713" y="684320"/>
                  <a:pt x="303602" y="687775"/>
                  <a:pt x="303602" y="687775"/>
                </a:cubicBezTo>
                <a:cubicBezTo>
                  <a:pt x="300628" y="692236"/>
                  <a:pt x="297078" y="696362"/>
                  <a:pt x="294681" y="701157"/>
                </a:cubicBezTo>
                <a:cubicBezTo>
                  <a:pt x="286735" y="717050"/>
                  <a:pt x="296175" y="714865"/>
                  <a:pt x="276839" y="723459"/>
                </a:cubicBezTo>
                <a:cubicBezTo>
                  <a:pt x="268246" y="727278"/>
                  <a:pt x="250076" y="732380"/>
                  <a:pt x="250076" y="732380"/>
                </a:cubicBezTo>
                <a:cubicBezTo>
                  <a:pt x="245616" y="736841"/>
                  <a:pt x="240733" y="740916"/>
                  <a:pt x="236695" y="745762"/>
                </a:cubicBezTo>
                <a:cubicBezTo>
                  <a:pt x="233263" y="749880"/>
                  <a:pt x="231808" y="755613"/>
                  <a:pt x="227774" y="759143"/>
                </a:cubicBezTo>
                <a:cubicBezTo>
                  <a:pt x="216032" y="769417"/>
                  <a:pt x="202879" y="778057"/>
                  <a:pt x="187629" y="781446"/>
                </a:cubicBezTo>
                <a:cubicBezTo>
                  <a:pt x="178800" y="783408"/>
                  <a:pt x="169787" y="784419"/>
                  <a:pt x="160866" y="785906"/>
                </a:cubicBezTo>
                <a:cubicBezTo>
                  <a:pt x="153432" y="784419"/>
                  <a:pt x="146099" y="782283"/>
                  <a:pt x="138564" y="781446"/>
                </a:cubicBezTo>
                <a:cubicBezTo>
                  <a:pt x="119297" y="779305"/>
                  <a:pt x="99309" y="781980"/>
                  <a:pt x="80578" y="776985"/>
                </a:cubicBezTo>
                <a:cubicBezTo>
                  <a:pt x="66759" y="773300"/>
                  <a:pt x="75361" y="756754"/>
                  <a:pt x="67196" y="750222"/>
                </a:cubicBezTo>
                <a:cubicBezTo>
                  <a:pt x="62409" y="746392"/>
                  <a:pt x="55248" y="747446"/>
                  <a:pt x="49354" y="745762"/>
                </a:cubicBezTo>
                <a:cubicBezTo>
                  <a:pt x="44833" y="744470"/>
                  <a:pt x="40083" y="743584"/>
                  <a:pt x="35973" y="741301"/>
                </a:cubicBezTo>
                <a:cubicBezTo>
                  <a:pt x="26601" y="736094"/>
                  <a:pt x="9210" y="723459"/>
                  <a:pt x="9210" y="723459"/>
                </a:cubicBezTo>
                <a:cubicBezTo>
                  <a:pt x="7723" y="717512"/>
                  <a:pt x="6433" y="711512"/>
                  <a:pt x="4749" y="705617"/>
                </a:cubicBezTo>
                <a:cubicBezTo>
                  <a:pt x="3457" y="701096"/>
                  <a:pt x="-1198" y="696696"/>
                  <a:pt x="289" y="692236"/>
                </a:cubicBezTo>
                <a:cubicBezTo>
                  <a:pt x="2284" y="686252"/>
                  <a:pt x="8421" y="682353"/>
                  <a:pt x="13670" y="678854"/>
                </a:cubicBezTo>
                <a:cubicBezTo>
                  <a:pt x="20988" y="673975"/>
                  <a:pt x="50582" y="670472"/>
                  <a:pt x="53815" y="669933"/>
                </a:cubicBezTo>
                <a:cubicBezTo>
                  <a:pt x="56789" y="665473"/>
                  <a:pt x="60339" y="661347"/>
                  <a:pt x="62736" y="656552"/>
                </a:cubicBezTo>
                <a:cubicBezTo>
                  <a:pt x="71409" y="639205"/>
                  <a:pt x="63090" y="645319"/>
                  <a:pt x="71657" y="625329"/>
                </a:cubicBezTo>
                <a:cubicBezTo>
                  <a:pt x="73769" y="620402"/>
                  <a:pt x="77604" y="616408"/>
                  <a:pt x="80578" y="611947"/>
                </a:cubicBezTo>
                <a:cubicBezTo>
                  <a:pt x="82065" y="606000"/>
                  <a:pt x="85038" y="600235"/>
                  <a:pt x="85038" y="594105"/>
                </a:cubicBezTo>
                <a:cubicBezTo>
                  <a:pt x="85038" y="519378"/>
                  <a:pt x="87307" y="533999"/>
                  <a:pt x="71657" y="487053"/>
                </a:cubicBezTo>
                <a:cubicBezTo>
                  <a:pt x="70170" y="482593"/>
                  <a:pt x="69804" y="477584"/>
                  <a:pt x="67196" y="473672"/>
                </a:cubicBezTo>
                <a:lnTo>
                  <a:pt x="58275" y="460290"/>
                </a:lnTo>
                <a:cubicBezTo>
                  <a:pt x="59812" y="447997"/>
                  <a:pt x="60322" y="424974"/>
                  <a:pt x="67196" y="411225"/>
                </a:cubicBezTo>
                <a:cubicBezTo>
                  <a:pt x="69593" y="406430"/>
                  <a:pt x="73720" y="402639"/>
                  <a:pt x="76117" y="397844"/>
                </a:cubicBezTo>
                <a:cubicBezTo>
                  <a:pt x="78220" y="393638"/>
                  <a:pt x="78294" y="388572"/>
                  <a:pt x="80578" y="384462"/>
                </a:cubicBezTo>
                <a:cubicBezTo>
                  <a:pt x="85785" y="375090"/>
                  <a:pt x="98420" y="357699"/>
                  <a:pt x="98420" y="357699"/>
                </a:cubicBezTo>
                <a:cubicBezTo>
                  <a:pt x="101394" y="348778"/>
                  <a:pt x="110315" y="339857"/>
                  <a:pt x="107341" y="330936"/>
                </a:cubicBezTo>
                <a:cubicBezTo>
                  <a:pt x="105854" y="326476"/>
                  <a:pt x="104983" y="321760"/>
                  <a:pt x="102880" y="317555"/>
                </a:cubicBezTo>
                <a:cubicBezTo>
                  <a:pt x="100482" y="312760"/>
                  <a:pt x="91561" y="308968"/>
                  <a:pt x="93959" y="304173"/>
                </a:cubicBezTo>
                <a:cubicBezTo>
                  <a:pt x="96062" y="299968"/>
                  <a:pt x="102880" y="307147"/>
                  <a:pt x="107341" y="308634"/>
                </a:cubicBezTo>
                <a:cubicBezTo>
                  <a:pt x="114775" y="307147"/>
                  <a:pt x="122545" y="306835"/>
                  <a:pt x="129643" y="304173"/>
                </a:cubicBezTo>
                <a:cubicBezTo>
                  <a:pt x="161118" y="292369"/>
                  <a:pt x="140561" y="266759"/>
                  <a:pt x="138564" y="232806"/>
                </a:cubicBezTo>
                <a:cubicBezTo>
                  <a:pt x="133584" y="148142"/>
                  <a:pt x="119979" y="113859"/>
                  <a:pt x="116262" y="90070"/>
                </a:cubicBezTo>
                <a:close/>
              </a:path>
            </a:pathLst>
          </a:custGeom>
          <a:solidFill>
            <a:srgbClr val="FFFF00">
              <a:alpha val="7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4D2C1C3-AB63-4B3A-AA8A-24DFCE48E638}"/>
              </a:ext>
            </a:extLst>
          </p:cNvPr>
          <p:cNvSpPr/>
          <p:nvPr/>
        </p:nvSpPr>
        <p:spPr>
          <a:xfrm>
            <a:off x="1481016" y="2667000"/>
            <a:ext cx="1871784" cy="824523"/>
          </a:xfrm>
          <a:custGeom>
            <a:avLst/>
            <a:gdLst>
              <a:gd name="connsiteX0" fmla="*/ 0 w 1871784"/>
              <a:gd name="connsiteY0" fmla="*/ 265723 h 824523"/>
              <a:gd name="connsiteX1" fmla="*/ 0 w 1871784"/>
              <a:gd name="connsiteY1" fmla="*/ 265723 h 824523"/>
              <a:gd name="connsiteX2" fmla="*/ 113323 w 1871784"/>
              <a:gd name="connsiteY2" fmla="*/ 261816 h 824523"/>
              <a:gd name="connsiteX3" fmla="*/ 148492 w 1871784"/>
              <a:gd name="connsiteY3" fmla="*/ 246185 h 824523"/>
              <a:gd name="connsiteX4" fmla="*/ 160215 w 1871784"/>
              <a:gd name="connsiteY4" fmla="*/ 242277 h 824523"/>
              <a:gd name="connsiteX5" fmla="*/ 183661 w 1871784"/>
              <a:gd name="connsiteY5" fmla="*/ 226646 h 824523"/>
              <a:gd name="connsiteX6" fmla="*/ 191477 w 1871784"/>
              <a:gd name="connsiteY6" fmla="*/ 218831 h 824523"/>
              <a:gd name="connsiteX7" fmla="*/ 214923 w 1871784"/>
              <a:gd name="connsiteY7" fmla="*/ 211016 h 824523"/>
              <a:gd name="connsiteX8" fmla="*/ 226646 w 1871784"/>
              <a:gd name="connsiteY8" fmla="*/ 203200 h 824523"/>
              <a:gd name="connsiteX9" fmla="*/ 238369 w 1871784"/>
              <a:gd name="connsiteY9" fmla="*/ 179754 h 824523"/>
              <a:gd name="connsiteX10" fmla="*/ 254000 w 1871784"/>
              <a:gd name="connsiteY10" fmla="*/ 160216 h 824523"/>
              <a:gd name="connsiteX11" fmla="*/ 265723 w 1871784"/>
              <a:gd name="connsiteY11" fmla="*/ 152400 h 824523"/>
              <a:gd name="connsiteX12" fmla="*/ 277446 w 1871784"/>
              <a:gd name="connsiteY12" fmla="*/ 140677 h 824523"/>
              <a:gd name="connsiteX13" fmla="*/ 300892 w 1871784"/>
              <a:gd name="connsiteY13" fmla="*/ 132862 h 824523"/>
              <a:gd name="connsiteX14" fmla="*/ 312615 w 1871784"/>
              <a:gd name="connsiteY14" fmla="*/ 128954 h 824523"/>
              <a:gd name="connsiteX15" fmla="*/ 363415 w 1871784"/>
              <a:gd name="connsiteY15" fmla="*/ 132862 h 824523"/>
              <a:gd name="connsiteX16" fmla="*/ 375138 w 1871784"/>
              <a:gd name="connsiteY16" fmla="*/ 140677 h 824523"/>
              <a:gd name="connsiteX17" fmla="*/ 422030 w 1871784"/>
              <a:gd name="connsiteY17" fmla="*/ 152400 h 824523"/>
              <a:gd name="connsiteX18" fmla="*/ 457200 w 1871784"/>
              <a:gd name="connsiteY18" fmla="*/ 148492 h 824523"/>
              <a:gd name="connsiteX19" fmla="*/ 480646 w 1871784"/>
              <a:gd name="connsiteY19" fmla="*/ 125046 h 824523"/>
              <a:gd name="connsiteX20" fmla="*/ 496277 w 1871784"/>
              <a:gd name="connsiteY20" fmla="*/ 101600 h 824523"/>
              <a:gd name="connsiteX21" fmla="*/ 504092 w 1871784"/>
              <a:gd name="connsiteY21" fmla="*/ 89877 h 824523"/>
              <a:gd name="connsiteX22" fmla="*/ 523630 w 1871784"/>
              <a:gd name="connsiteY22" fmla="*/ 54708 h 824523"/>
              <a:gd name="connsiteX23" fmla="*/ 531446 w 1871784"/>
              <a:gd name="connsiteY23" fmla="*/ 46892 h 824523"/>
              <a:gd name="connsiteX24" fmla="*/ 550984 w 1871784"/>
              <a:gd name="connsiteY24" fmla="*/ 31262 h 824523"/>
              <a:gd name="connsiteX25" fmla="*/ 562707 w 1871784"/>
              <a:gd name="connsiteY25" fmla="*/ 23446 h 824523"/>
              <a:gd name="connsiteX26" fmla="*/ 570523 w 1871784"/>
              <a:gd name="connsiteY26" fmla="*/ 15631 h 824523"/>
              <a:gd name="connsiteX27" fmla="*/ 621323 w 1871784"/>
              <a:gd name="connsiteY27" fmla="*/ 19539 h 824523"/>
              <a:gd name="connsiteX28" fmla="*/ 711200 w 1871784"/>
              <a:gd name="connsiteY28" fmla="*/ 15631 h 824523"/>
              <a:gd name="connsiteX29" fmla="*/ 722923 w 1871784"/>
              <a:gd name="connsiteY29" fmla="*/ 11723 h 824523"/>
              <a:gd name="connsiteX30" fmla="*/ 742461 w 1871784"/>
              <a:gd name="connsiteY30" fmla="*/ 7816 h 824523"/>
              <a:gd name="connsiteX31" fmla="*/ 777630 w 1871784"/>
              <a:gd name="connsiteY31" fmla="*/ 0 h 824523"/>
              <a:gd name="connsiteX32" fmla="*/ 816707 w 1871784"/>
              <a:gd name="connsiteY32" fmla="*/ 7816 h 824523"/>
              <a:gd name="connsiteX33" fmla="*/ 824523 w 1871784"/>
              <a:gd name="connsiteY33" fmla="*/ 15631 h 824523"/>
              <a:gd name="connsiteX34" fmla="*/ 851877 w 1871784"/>
              <a:gd name="connsiteY34" fmla="*/ 31262 h 824523"/>
              <a:gd name="connsiteX35" fmla="*/ 871415 w 1871784"/>
              <a:gd name="connsiteY35" fmla="*/ 35169 h 824523"/>
              <a:gd name="connsiteX36" fmla="*/ 883138 w 1871784"/>
              <a:gd name="connsiteY36" fmla="*/ 39077 h 824523"/>
              <a:gd name="connsiteX37" fmla="*/ 914400 w 1871784"/>
              <a:gd name="connsiteY37" fmla="*/ 54708 h 824523"/>
              <a:gd name="connsiteX38" fmla="*/ 926123 w 1871784"/>
              <a:gd name="connsiteY38" fmla="*/ 62523 h 824523"/>
              <a:gd name="connsiteX39" fmla="*/ 953477 w 1871784"/>
              <a:gd name="connsiteY39" fmla="*/ 85969 h 824523"/>
              <a:gd name="connsiteX40" fmla="*/ 976923 w 1871784"/>
              <a:gd name="connsiteY40" fmla="*/ 89877 h 824523"/>
              <a:gd name="connsiteX41" fmla="*/ 1012092 w 1871784"/>
              <a:gd name="connsiteY41" fmla="*/ 97692 h 824523"/>
              <a:gd name="connsiteX42" fmla="*/ 1047261 w 1871784"/>
              <a:gd name="connsiteY42" fmla="*/ 113323 h 824523"/>
              <a:gd name="connsiteX43" fmla="*/ 1070707 w 1871784"/>
              <a:gd name="connsiteY43" fmla="*/ 121139 h 824523"/>
              <a:gd name="connsiteX44" fmla="*/ 1082430 w 1871784"/>
              <a:gd name="connsiteY44" fmla="*/ 128954 h 824523"/>
              <a:gd name="connsiteX45" fmla="*/ 1098061 w 1871784"/>
              <a:gd name="connsiteY45" fmla="*/ 144585 h 824523"/>
              <a:gd name="connsiteX46" fmla="*/ 1109784 w 1871784"/>
              <a:gd name="connsiteY46" fmla="*/ 148492 h 824523"/>
              <a:gd name="connsiteX47" fmla="*/ 1121507 w 1871784"/>
              <a:gd name="connsiteY47" fmla="*/ 156308 h 824523"/>
              <a:gd name="connsiteX48" fmla="*/ 1137138 w 1871784"/>
              <a:gd name="connsiteY48" fmla="*/ 171939 h 824523"/>
              <a:gd name="connsiteX49" fmla="*/ 1160584 w 1871784"/>
              <a:gd name="connsiteY49" fmla="*/ 187569 h 824523"/>
              <a:gd name="connsiteX50" fmla="*/ 1180123 w 1871784"/>
              <a:gd name="connsiteY50" fmla="*/ 207108 h 824523"/>
              <a:gd name="connsiteX51" fmla="*/ 1191846 w 1871784"/>
              <a:gd name="connsiteY51" fmla="*/ 211016 h 824523"/>
              <a:gd name="connsiteX52" fmla="*/ 1215292 w 1871784"/>
              <a:gd name="connsiteY52" fmla="*/ 226646 h 824523"/>
              <a:gd name="connsiteX53" fmla="*/ 1227015 w 1871784"/>
              <a:gd name="connsiteY53" fmla="*/ 230554 h 824523"/>
              <a:gd name="connsiteX54" fmla="*/ 1246554 w 1871784"/>
              <a:gd name="connsiteY54" fmla="*/ 246185 h 824523"/>
              <a:gd name="connsiteX55" fmla="*/ 1277815 w 1871784"/>
              <a:gd name="connsiteY55" fmla="*/ 257908 h 824523"/>
              <a:gd name="connsiteX56" fmla="*/ 1301261 w 1871784"/>
              <a:gd name="connsiteY56" fmla="*/ 269631 h 824523"/>
              <a:gd name="connsiteX57" fmla="*/ 1312984 w 1871784"/>
              <a:gd name="connsiteY57" fmla="*/ 277446 h 824523"/>
              <a:gd name="connsiteX58" fmla="*/ 1324707 w 1871784"/>
              <a:gd name="connsiteY58" fmla="*/ 281354 h 824523"/>
              <a:gd name="connsiteX59" fmla="*/ 1352061 w 1871784"/>
              <a:gd name="connsiteY59" fmla="*/ 293077 h 824523"/>
              <a:gd name="connsiteX60" fmla="*/ 1371600 w 1871784"/>
              <a:gd name="connsiteY60" fmla="*/ 304800 h 824523"/>
              <a:gd name="connsiteX61" fmla="*/ 1383323 w 1871784"/>
              <a:gd name="connsiteY61" fmla="*/ 316523 h 824523"/>
              <a:gd name="connsiteX62" fmla="*/ 1395046 w 1871784"/>
              <a:gd name="connsiteY62" fmla="*/ 320431 h 824523"/>
              <a:gd name="connsiteX63" fmla="*/ 1406769 w 1871784"/>
              <a:gd name="connsiteY63" fmla="*/ 328246 h 824523"/>
              <a:gd name="connsiteX64" fmla="*/ 1410677 w 1871784"/>
              <a:gd name="connsiteY64" fmla="*/ 339969 h 824523"/>
              <a:gd name="connsiteX65" fmla="*/ 1414584 w 1871784"/>
              <a:gd name="connsiteY65" fmla="*/ 359508 h 824523"/>
              <a:gd name="connsiteX66" fmla="*/ 1426307 w 1871784"/>
              <a:gd name="connsiteY66" fmla="*/ 367323 h 824523"/>
              <a:gd name="connsiteX67" fmla="*/ 1500554 w 1871784"/>
              <a:gd name="connsiteY67" fmla="*/ 363416 h 824523"/>
              <a:gd name="connsiteX68" fmla="*/ 1516184 w 1871784"/>
              <a:gd name="connsiteY68" fmla="*/ 359508 h 824523"/>
              <a:gd name="connsiteX69" fmla="*/ 1539630 w 1871784"/>
              <a:gd name="connsiteY69" fmla="*/ 355600 h 824523"/>
              <a:gd name="connsiteX70" fmla="*/ 1563077 w 1871784"/>
              <a:gd name="connsiteY70" fmla="*/ 347785 h 824523"/>
              <a:gd name="connsiteX71" fmla="*/ 1574800 w 1871784"/>
              <a:gd name="connsiteY71" fmla="*/ 343877 h 824523"/>
              <a:gd name="connsiteX72" fmla="*/ 1613877 w 1871784"/>
              <a:gd name="connsiteY72" fmla="*/ 339969 h 824523"/>
              <a:gd name="connsiteX73" fmla="*/ 1692030 w 1871784"/>
              <a:gd name="connsiteY73" fmla="*/ 343877 h 824523"/>
              <a:gd name="connsiteX74" fmla="*/ 1715477 w 1871784"/>
              <a:gd name="connsiteY74" fmla="*/ 351692 h 824523"/>
              <a:gd name="connsiteX75" fmla="*/ 1735015 w 1871784"/>
              <a:gd name="connsiteY75" fmla="*/ 363416 h 824523"/>
              <a:gd name="connsiteX76" fmla="*/ 1746738 w 1871784"/>
              <a:gd name="connsiteY76" fmla="*/ 371231 h 824523"/>
              <a:gd name="connsiteX77" fmla="*/ 1789723 w 1871784"/>
              <a:gd name="connsiteY77" fmla="*/ 375139 h 824523"/>
              <a:gd name="connsiteX78" fmla="*/ 1801446 w 1871784"/>
              <a:gd name="connsiteY78" fmla="*/ 379046 h 824523"/>
              <a:gd name="connsiteX79" fmla="*/ 1852246 w 1871784"/>
              <a:gd name="connsiteY79" fmla="*/ 386862 h 824523"/>
              <a:gd name="connsiteX80" fmla="*/ 1871784 w 1871784"/>
              <a:gd name="connsiteY80" fmla="*/ 406400 h 824523"/>
              <a:gd name="connsiteX81" fmla="*/ 1863969 w 1871784"/>
              <a:gd name="connsiteY81" fmla="*/ 418123 h 824523"/>
              <a:gd name="connsiteX82" fmla="*/ 1852246 w 1871784"/>
              <a:gd name="connsiteY82" fmla="*/ 422031 h 824523"/>
              <a:gd name="connsiteX83" fmla="*/ 1844430 w 1871784"/>
              <a:gd name="connsiteY83" fmla="*/ 429846 h 824523"/>
              <a:gd name="connsiteX84" fmla="*/ 1789723 w 1871784"/>
              <a:gd name="connsiteY84" fmla="*/ 433754 h 824523"/>
              <a:gd name="connsiteX85" fmla="*/ 1774092 w 1871784"/>
              <a:gd name="connsiteY85" fmla="*/ 437662 h 824523"/>
              <a:gd name="connsiteX86" fmla="*/ 1692030 w 1871784"/>
              <a:gd name="connsiteY86" fmla="*/ 441569 h 824523"/>
              <a:gd name="connsiteX87" fmla="*/ 1680307 w 1871784"/>
              <a:gd name="connsiteY87" fmla="*/ 445477 h 824523"/>
              <a:gd name="connsiteX88" fmla="*/ 1617784 w 1871784"/>
              <a:gd name="connsiteY88" fmla="*/ 449385 h 824523"/>
              <a:gd name="connsiteX89" fmla="*/ 1621692 w 1871784"/>
              <a:gd name="connsiteY89" fmla="*/ 461108 h 824523"/>
              <a:gd name="connsiteX90" fmla="*/ 1609969 w 1871784"/>
              <a:gd name="connsiteY90" fmla="*/ 468923 h 824523"/>
              <a:gd name="connsiteX91" fmla="*/ 1551354 w 1871784"/>
              <a:gd name="connsiteY91" fmla="*/ 476739 h 824523"/>
              <a:gd name="connsiteX92" fmla="*/ 1539630 w 1871784"/>
              <a:gd name="connsiteY92" fmla="*/ 480646 h 824523"/>
              <a:gd name="connsiteX93" fmla="*/ 1531815 w 1871784"/>
              <a:gd name="connsiteY93" fmla="*/ 492369 h 824523"/>
              <a:gd name="connsiteX94" fmla="*/ 1500554 w 1871784"/>
              <a:gd name="connsiteY94" fmla="*/ 496277 h 824523"/>
              <a:gd name="connsiteX95" fmla="*/ 1496646 w 1871784"/>
              <a:gd name="connsiteY95" fmla="*/ 519723 h 824523"/>
              <a:gd name="connsiteX96" fmla="*/ 1488830 w 1871784"/>
              <a:gd name="connsiteY96" fmla="*/ 527539 h 824523"/>
              <a:gd name="connsiteX97" fmla="*/ 1473200 w 1871784"/>
              <a:gd name="connsiteY97" fmla="*/ 531446 h 824523"/>
              <a:gd name="connsiteX98" fmla="*/ 1461477 w 1871784"/>
              <a:gd name="connsiteY98" fmla="*/ 535354 h 824523"/>
              <a:gd name="connsiteX99" fmla="*/ 1449754 w 1871784"/>
              <a:gd name="connsiteY99" fmla="*/ 543169 h 824523"/>
              <a:gd name="connsiteX100" fmla="*/ 1430215 w 1871784"/>
              <a:gd name="connsiteY100" fmla="*/ 558800 h 824523"/>
              <a:gd name="connsiteX101" fmla="*/ 1395046 w 1871784"/>
              <a:gd name="connsiteY101" fmla="*/ 574431 h 824523"/>
              <a:gd name="connsiteX102" fmla="*/ 1379415 w 1871784"/>
              <a:gd name="connsiteY102" fmla="*/ 597877 h 824523"/>
              <a:gd name="connsiteX103" fmla="*/ 1340338 w 1871784"/>
              <a:gd name="connsiteY103" fmla="*/ 609600 h 824523"/>
              <a:gd name="connsiteX104" fmla="*/ 1309077 w 1871784"/>
              <a:gd name="connsiteY104" fmla="*/ 613508 h 824523"/>
              <a:gd name="connsiteX105" fmla="*/ 1266092 w 1871784"/>
              <a:gd name="connsiteY105" fmla="*/ 617416 h 824523"/>
              <a:gd name="connsiteX106" fmla="*/ 1238738 w 1871784"/>
              <a:gd name="connsiteY106" fmla="*/ 621323 h 824523"/>
              <a:gd name="connsiteX107" fmla="*/ 1187938 w 1871784"/>
              <a:gd name="connsiteY107" fmla="*/ 625231 h 824523"/>
              <a:gd name="connsiteX108" fmla="*/ 1164492 w 1871784"/>
              <a:gd name="connsiteY108" fmla="*/ 633046 h 824523"/>
              <a:gd name="connsiteX109" fmla="*/ 1144954 w 1871784"/>
              <a:gd name="connsiteY109" fmla="*/ 648677 h 824523"/>
              <a:gd name="connsiteX110" fmla="*/ 1121507 w 1871784"/>
              <a:gd name="connsiteY110" fmla="*/ 652585 h 824523"/>
              <a:gd name="connsiteX111" fmla="*/ 1109784 w 1871784"/>
              <a:gd name="connsiteY111" fmla="*/ 656492 h 824523"/>
              <a:gd name="connsiteX112" fmla="*/ 1098061 w 1871784"/>
              <a:gd name="connsiteY112" fmla="*/ 676031 h 824523"/>
              <a:gd name="connsiteX113" fmla="*/ 1074615 w 1871784"/>
              <a:gd name="connsiteY113" fmla="*/ 683846 h 824523"/>
              <a:gd name="connsiteX114" fmla="*/ 1004277 w 1871784"/>
              <a:gd name="connsiteY114" fmla="*/ 707292 h 824523"/>
              <a:gd name="connsiteX115" fmla="*/ 996461 w 1871784"/>
              <a:gd name="connsiteY115" fmla="*/ 730739 h 824523"/>
              <a:gd name="connsiteX116" fmla="*/ 984738 w 1871784"/>
              <a:gd name="connsiteY116" fmla="*/ 738554 h 824523"/>
              <a:gd name="connsiteX117" fmla="*/ 969107 w 1871784"/>
              <a:gd name="connsiteY117" fmla="*/ 734646 h 824523"/>
              <a:gd name="connsiteX118" fmla="*/ 945661 w 1871784"/>
              <a:gd name="connsiteY118" fmla="*/ 730739 h 824523"/>
              <a:gd name="connsiteX119" fmla="*/ 933938 w 1871784"/>
              <a:gd name="connsiteY119" fmla="*/ 726831 h 824523"/>
              <a:gd name="connsiteX120" fmla="*/ 918307 w 1871784"/>
              <a:gd name="connsiteY120" fmla="*/ 722923 h 824523"/>
              <a:gd name="connsiteX121" fmla="*/ 894861 w 1871784"/>
              <a:gd name="connsiteY121" fmla="*/ 715108 h 824523"/>
              <a:gd name="connsiteX122" fmla="*/ 871415 w 1871784"/>
              <a:gd name="connsiteY122" fmla="*/ 726831 h 824523"/>
              <a:gd name="connsiteX123" fmla="*/ 859692 w 1871784"/>
              <a:gd name="connsiteY123" fmla="*/ 730739 h 824523"/>
              <a:gd name="connsiteX124" fmla="*/ 836246 w 1871784"/>
              <a:gd name="connsiteY124" fmla="*/ 742462 h 824523"/>
              <a:gd name="connsiteX125" fmla="*/ 820615 w 1871784"/>
              <a:gd name="connsiteY125" fmla="*/ 762000 h 824523"/>
              <a:gd name="connsiteX126" fmla="*/ 816707 w 1871784"/>
              <a:gd name="connsiteY126" fmla="*/ 773723 h 824523"/>
              <a:gd name="connsiteX127" fmla="*/ 812800 w 1871784"/>
              <a:gd name="connsiteY127" fmla="*/ 789354 h 824523"/>
              <a:gd name="connsiteX128" fmla="*/ 785446 w 1871784"/>
              <a:gd name="connsiteY128" fmla="*/ 808892 h 824523"/>
              <a:gd name="connsiteX129" fmla="*/ 777630 w 1871784"/>
              <a:gd name="connsiteY129" fmla="*/ 816708 h 824523"/>
              <a:gd name="connsiteX130" fmla="*/ 754184 w 1871784"/>
              <a:gd name="connsiteY130" fmla="*/ 824523 h 824523"/>
              <a:gd name="connsiteX131" fmla="*/ 726830 w 1871784"/>
              <a:gd name="connsiteY131" fmla="*/ 820616 h 824523"/>
              <a:gd name="connsiteX132" fmla="*/ 679938 w 1871784"/>
              <a:gd name="connsiteY132" fmla="*/ 816708 h 824523"/>
              <a:gd name="connsiteX133" fmla="*/ 652584 w 1871784"/>
              <a:gd name="connsiteY133" fmla="*/ 808892 h 824523"/>
              <a:gd name="connsiteX134" fmla="*/ 644769 w 1871784"/>
              <a:gd name="connsiteY134" fmla="*/ 797169 h 824523"/>
              <a:gd name="connsiteX135" fmla="*/ 590061 w 1871784"/>
              <a:gd name="connsiteY135" fmla="*/ 797169 h 824523"/>
              <a:gd name="connsiteX136" fmla="*/ 523630 w 1871784"/>
              <a:gd name="connsiteY136" fmla="*/ 801077 h 824523"/>
              <a:gd name="connsiteX137" fmla="*/ 508000 w 1871784"/>
              <a:gd name="connsiteY137" fmla="*/ 793262 h 824523"/>
              <a:gd name="connsiteX138" fmla="*/ 500184 w 1871784"/>
              <a:gd name="connsiteY138" fmla="*/ 785446 h 824523"/>
              <a:gd name="connsiteX139" fmla="*/ 476738 w 1871784"/>
              <a:gd name="connsiteY139" fmla="*/ 789354 h 824523"/>
              <a:gd name="connsiteX140" fmla="*/ 441569 w 1871784"/>
              <a:gd name="connsiteY140" fmla="*/ 785446 h 824523"/>
              <a:gd name="connsiteX141" fmla="*/ 429846 w 1871784"/>
              <a:gd name="connsiteY141" fmla="*/ 773723 h 824523"/>
              <a:gd name="connsiteX142" fmla="*/ 414215 w 1871784"/>
              <a:gd name="connsiteY142" fmla="*/ 769816 h 824523"/>
              <a:gd name="connsiteX143" fmla="*/ 406400 w 1871784"/>
              <a:gd name="connsiteY143" fmla="*/ 762000 h 824523"/>
              <a:gd name="connsiteX144" fmla="*/ 398584 w 1871784"/>
              <a:gd name="connsiteY144" fmla="*/ 750277 h 824523"/>
              <a:gd name="connsiteX145" fmla="*/ 386861 w 1871784"/>
              <a:gd name="connsiteY145" fmla="*/ 742462 h 824523"/>
              <a:gd name="connsiteX146" fmla="*/ 371230 w 1871784"/>
              <a:gd name="connsiteY146" fmla="*/ 726831 h 824523"/>
              <a:gd name="connsiteX147" fmla="*/ 355600 w 1871784"/>
              <a:gd name="connsiteY147" fmla="*/ 695569 h 824523"/>
              <a:gd name="connsiteX148" fmla="*/ 347784 w 1871784"/>
              <a:gd name="connsiteY148" fmla="*/ 672123 h 824523"/>
              <a:gd name="connsiteX149" fmla="*/ 339969 w 1871784"/>
              <a:gd name="connsiteY149" fmla="*/ 625231 h 824523"/>
              <a:gd name="connsiteX150" fmla="*/ 324338 w 1871784"/>
              <a:gd name="connsiteY150" fmla="*/ 605692 h 824523"/>
              <a:gd name="connsiteX151" fmla="*/ 304800 w 1871784"/>
              <a:gd name="connsiteY151" fmla="*/ 586154 h 824523"/>
              <a:gd name="connsiteX152" fmla="*/ 296984 w 1871784"/>
              <a:gd name="connsiteY152" fmla="*/ 578339 h 824523"/>
              <a:gd name="connsiteX153" fmla="*/ 285261 w 1871784"/>
              <a:gd name="connsiteY153" fmla="*/ 574431 h 824523"/>
              <a:gd name="connsiteX154" fmla="*/ 269630 w 1871784"/>
              <a:gd name="connsiteY154" fmla="*/ 566616 h 824523"/>
              <a:gd name="connsiteX155" fmla="*/ 246184 w 1871784"/>
              <a:gd name="connsiteY155" fmla="*/ 558800 h 824523"/>
              <a:gd name="connsiteX156" fmla="*/ 222738 w 1871784"/>
              <a:gd name="connsiteY156" fmla="*/ 550985 h 824523"/>
              <a:gd name="connsiteX157" fmla="*/ 199292 w 1871784"/>
              <a:gd name="connsiteY157" fmla="*/ 543169 h 824523"/>
              <a:gd name="connsiteX158" fmla="*/ 187569 w 1871784"/>
              <a:gd name="connsiteY158" fmla="*/ 539262 h 824523"/>
              <a:gd name="connsiteX159" fmla="*/ 183661 w 1871784"/>
              <a:gd name="connsiteY159" fmla="*/ 527539 h 824523"/>
              <a:gd name="connsiteX160" fmla="*/ 207107 w 1871784"/>
              <a:gd name="connsiteY160" fmla="*/ 519723 h 824523"/>
              <a:gd name="connsiteX161" fmla="*/ 222738 w 1871784"/>
              <a:gd name="connsiteY161" fmla="*/ 504092 h 824523"/>
              <a:gd name="connsiteX162" fmla="*/ 242277 w 1871784"/>
              <a:gd name="connsiteY162" fmla="*/ 488462 h 824523"/>
              <a:gd name="connsiteX163" fmla="*/ 246184 w 1871784"/>
              <a:gd name="connsiteY163" fmla="*/ 476739 h 824523"/>
              <a:gd name="connsiteX164" fmla="*/ 261815 w 1871784"/>
              <a:gd name="connsiteY164" fmla="*/ 457200 h 824523"/>
              <a:gd name="connsiteX165" fmla="*/ 250092 w 1871784"/>
              <a:gd name="connsiteY165" fmla="*/ 429846 h 824523"/>
              <a:gd name="connsiteX166" fmla="*/ 238369 w 1871784"/>
              <a:gd name="connsiteY166" fmla="*/ 425939 h 824523"/>
              <a:gd name="connsiteX167" fmla="*/ 211015 w 1871784"/>
              <a:gd name="connsiteY167" fmla="*/ 414216 h 824523"/>
              <a:gd name="connsiteX168" fmla="*/ 195384 w 1871784"/>
              <a:gd name="connsiteY168" fmla="*/ 406400 h 824523"/>
              <a:gd name="connsiteX169" fmla="*/ 179754 w 1871784"/>
              <a:gd name="connsiteY169" fmla="*/ 402492 h 824523"/>
              <a:gd name="connsiteX170" fmla="*/ 140677 w 1871784"/>
              <a:gd name="connsiteY170" fmla="*/ 390769 h 824523"/>
              <a:gd name="connsiteX171" fmla="*/ 132861 w 1871784"/>
              <a:gd name="connsiteY171" fmla="*/ 379046 h 824523"/>
              <a:gd name="connsiteX172" fmla="*/ 105507 w 1871784"/>
              <a:gd name="connsiteY172" fmla="*/ 355600 h 824523"/>
              <a:gd name="connsiteX173" fmla="*/ 93784 w 1871784"/>
              <a:gd name="connsiteY173" fmla="*/ 347785 h 824523"/>
              <a:gd name="connsiteX174" fmla="*/ 82061 w 1871784"/>
              <a:gd name="connsiteY174" fmla="*/ 343877 h 824523"/>
              <a:gd name="connsiteX175" fmla="*/ 74246 w 1871784"/>
              <a:gd name="connsiteY175" fmla="*/ 332154 h 824523"/>
              <a:gd name="connsiteX176" fmla="*/ 46892 w 1871784"/>
              <a:gd name="connsiteY176" fmla="*/ 304800 h 824523"/>
              <a:gd name="connsiteX177" fmla="*/ 35169 w 1871784"/>
              <a:gd name="connsiteY177" fmla="*/ 293077 h 824523"/>
              <a:gd name="connsiteX178" fmla="*/ 27354 w 1871784"/>
              <a:gd name="connsiteY178" fmla="*/ 281354 h 824523"/>
              <a:gd name="connsiteX179" fmla="*/ 0 w 1871784"/>
              <a:gd name="connsiteY179" fmla="*/ 265723 h 82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871784" h="824523">
                <a:moveTo>
                  <a:pt x="0" y="265723"/>
                </a:moveTo>
                <a:lnTo>
                  <a:pt x="0" y="265723"/>
                </a:lnTo>
                <a:cubicBezTo>
                  <a:pt x="37774" y="264421"/>
                  <a:pt x="75664" y="265044"/>
                  <a:pt x="113323" y="261816"/>
                </a:cubicBezTo>
                <a:cubicBezTo>
                  <a:pt x="137654" y="259731"/>
                  <a:pt x="131950" y="254456"/>
                  <a:pt x="148492" y="246185"/>
                </a:cubicBezTo>
                <a:cubicBezTo>
                  <a:pt x="152176" y="244343"/>
                  <a:pt x="156307" y="243580"/>
                  <a:pt x="160215" y="242277"/>
                </a:cubicBezTo>
                <a:cubicBezTo>
                  <a:pt x="190021" y="212471"/>
                  <a:pt x="155388" y="243609"/>
                  <a:pt x="183661" y="226646"/>
                </a:cubicBezTo>
                <a:cubicBezTo>
                  <a:pt x="186820" y="224751"/>
                  <a:pt x="188182" y="220479"/>
                  <a:pt x="191477" y="218831"/>
                </a:cubicBezTo>
                <a:cubicBezTo>
                  <a:pt x="198845" y="215147"/>
                  <a:pt x="214923" y="211016"/>
                  <a:pt x="214923" y="211016"/>
                </a:cubicBezTo>
                <a:cubicBezTo>
                  <a:pt x="218831" y="208411"/>
                  <a:pt x="223325" y="206521"/>
                  <a:pt x="226646" y="203200"/>
                </a:cubicBezTo>
                <a:cubicBezTo>
                  <a:pt x="237843" y="192002"/>
                  <a:pt x="232013" y="192466"/>
                  <a:pt x="238369" y="179754"/>
                </a:cubicBezTo>
                <a:cubicBezTo>
                  <a:pt x="241756" y="172981"/>
                  <a:pt x="247940" y="165064"/>
                  <a:pt x="254000" y="160216"/>
                </a:cubicBezTo>
                <a:cubicBezTo>
                  <a:pt x="257667" y="157282"/>
                  <a:pt x="262115" y="155407"/>
                  <a:pt x="265723" y="152400"/>
                </a:cubicBezTo>
                <a:cubicBezTo>
                  <a:pt x="269968" y="148862"/>
                  <a:pt x="272615" y="143361"/>
                  <a:pt x="277446" y="140677"/>
                </a:cubicBezTo>
                <a:cubicBezTo>
                  <a:pt x="284647" y="136676"/>
                  <a:pt x="293077" y="135467"/>
                  <a:pt x="300892" y="132862"/>
                </a:cubicBezTo>
                <a:lnTo>
                  <a:pt x="312615" y="128954"/>
                </a:lnTo>
                <a:cubicBezTo>
                  <a:pt x="329548" y="130257"/>
                  <a:pt x="346723" y="129732"/>
                  <a:pt x="363415" y="132862"/>
                </a:cubicBezTo>
                <a:cubicBezTo>
                  <a:pt x="368031" y="133727"/>
                  <a:pt x="370846" y="138770"/>
                  <a:pt x="375138" y="140677"/>
                </a:cubicBezTo>
                <a:cubicBezTo>
                  <a:pt x="393715" y="148933"/>
                  <a:pt x="402371" y="149123"/>
                  <a:pt x="422030" y="152400"/>
                </a:cubicBezTo>
                <a:cubicBezTo>
                  <a:pt x="433753" y="151097"/>
                  <a:pt x="446511" y="153480"/>
                  <a:pt x="457200" y="148492"/>
                </a:cubicBezTo>
                <a:cubicBezTo>
                  <a:pt x="467216" y="143818"/>
                  <a:pt x="474515" y="134242"/>
                  <a:pt x="480646" y="125046"/>
                </a:cubicBezTo>
                <a:lnTo>
                  <a:pt x="496277" y="101600"/>
                </a:lnTo>
                <a:cubicBezTo>
                  <a:pt x="498882" y="97692"/>
                  <a:pt x="502607" y="94332"/>
                  <a:pt x="504092" y="89877"/>
                </a:cubicBezTo>
                <a:cubicBezTo>
                  <a:pt x="509006" y="75137"/>
                  <a:pt x="510195" y="68143"/>
                  <a:pt x="523630" y="54708"/>
                </a:cubicBezTo>
                <a:cubicBezTo>
                  <a:pt x="526235" y="52103"/>
                  <a:pt x="529144" y="49769"/>
                  <a:pt x="531446" y="46892"/>
                </a:cubicBezTo>
                <a:cubicBezTo>
                  <a:pt x="544301" y="30824"/>
                  <a:pt x="532389" y="37459"/>
                  <a:pt x="550984" y="31262"/>
                </a:cubicBezTo>
                <a:cubicBezTo>
                  <a:pt x="554892" y="28657"/>
                  <a:pt x="559040" y="26380"/>
                  <a:pt x="562707" y="23446"/>
                </a:cubicBezTo>
                <a:cubicBezTo>
                  <a:pt x="565584" y="21144"/>
                  <a:pt x="566847" y="15876"/>
                  <a:pt x="570523" y="15631"/>
                </a:cubicBezTo>
                <a:cubicBezTo>
                  <a:pt x="587469" y="14501"/>
                  <a:pt x="604390" y="18236"/>
                  <a:pt x="621323" y="19539"/>
                </a:cubicBezTo>
                <a:cubicBezTo>
                  <a:pt x="651282" y="18236"/>
                  <a:pt x="681301" y="17931"/>
                  <a:pt x="711200" y="15631"/>
                </a:cubicBezTo>
                <a:cubicBezTo>
                  <a:pt x="715307" y="15315"/>
                  <a:pt x="718927" y="12722"/>
                  <a:pt x="722923" y="11723"/>
                </a:cubicBezTo>
                <a:cubicBezTo>
                  <a:pt x="729366" y="10112"/>
                  <a:pt x="735978" y="9257"/>
                  <a:pt x="742461" y="7816"/>
                </a:cubicBezTo>
                <a:cubicBezTo>
                  <a:pt x="792191" y="-3235"/>
                  <a:pt x="718626" y="11802"/>
                  <a:pt x="777630" y="0"/>
                </a:cubicBezTo>
                <a:cubicBezTo>
                  <a:pt x="782376" y="678"/>
                  <a:pt x="808180" y="2700"/>
                  <a:pt x="816707" y="7816"/>
                </a:cubicBezTo>
                <a:cubicBezTo>
                  <a:pt x="819866" y="9711"/>
                  <a:pt x="821646" y="13330"/>
                  <a:pt x="824523" y="15631"/>
                </a:cubicBezTo>
                <a:cubicBezTo>
                  <a:pt x="830648" y="20530"/>
                  <a:pt x="845002" y="28970"/>
                  <a:pt x="851877" y="31262"/>
                </a:cubicBezTo>
                <a:cubicBezTo>
                  <a:pt x="858178" y="33362"/>
                  <a:pt x="864972" y="33558"/>
                  <a:pt x="871415" y="35169"/>
                </a:cubicBezTo>
                <a:cubicBezTo>
                  <a:pt x="875411" y="36168"/>
                  <a:pt x="879230" y="37774"/>
                  <a:pt x="883138" y="39077"/>
                </a:cubicBezTo>
                <a:cubicBezTo>
                  <a:pt x="908830" y="64765"/>
                  <a:pt x="860514" y="18786"/>
                  <a:pt x="914400" y="54708"/>
                </a:cubicBezTo>
                <a:cubicBezTo>
                  <a:pt x="918308" y="57313"/>
                  <a:pt x="922557" y="59467"/>
                  <a:pt x="926123" y="62523"/>
                </a:cubicBezTo>
                <a:cubicBezTo>
                  <a:pt x="932419" y="67919"/>
                  <a:pt x="943689" y="82706"/>
                  <a:pt x="953477" y="85969"/>
                </a:cubicBezTo>
                <a:cubicBezTo>
                  <a:pt x="960994" y="88475"/>
                  <a:pt x="969128" y="88460"/>
                  <a:pt x="976923" y="89877"/>
                </a:cubicBezTo>
                <a:cubicBezTo>
                  <a:pt x="995105" y="93183"/>
                  <a:pt x="995372" y="93513"/>
                  <a:pt x="1012092" y="97692"/>
                </a:cubicBezTo>
                <a:cubicBezTo>
                  <a:pt x="1028476" y="105884"/>
                  <a:pt x="1028962" y="106669"/>
                  <a:pt x="1047261" y="113323"/>
                </a:cubicBezTo>
                <a:cubicBezTo>
                  <a:pt x="1055003" y="116138"/>
                  <a:pt x="1063852" y="116569"/>
                  <a:pt x="1070707" y="121139"/>
                </a:cubicBezTo>
                <a:cubicBezTo>
                  <a:pt x="1074615" y="123744"/>
                  <a:pt x="1078864" y="125898"/>
                  <a:pt x="1082430" y="128954"/>
                </a:cubicBezTo>
                <a:cubicBezTo>
                  <a:pt x="1088025" y="133749"/>
                  <a:pt x="1091070" y="142255"/>
                  <a:pt x="1098061" y="144585"/>
                </a:cubicBezTo>
                <a:lnTo>
                  <a:pt x="1109784" y="148492"/>
                </a:lnTo>
                <a:cubicBezTo>
                  <a:pt x="1113692" y="151097"/>
                  <a:pt x="1117941" y="153251"/>
                  <a:pt x="1121507" y="156308"/>
                </a:cubicBezTo>
                <a:cubicBezTo>
                  <a:pt x="1127102" y="161103"/>
                  <a:pt x="1131007" y="167852"/>
                  <a:pt x="1137138" y="171939"/>
                </a:cubicBezTo>
                <a:cubicBezTo>
                  <a:pt x="1144953" y="177149"/>
                  <a:pt x="1153942" y="180927"/>
                  <a:pt x="1160584" y="187569"/>
                </a:cubicBezTo>
                <a:cubicBezTo>
                  <a:pt x="1167097" y="194082"/>
                  <a:pt x="1171385" y="204195"/>
                  <a:pt x="1180123" y="207108"/>
                </a:cubicBezTo>
                <a:cubicBezTo>
                  <a:pt x="1184031" y="208411"/>
                  <a:pt x="1188245" y="209016"/>
                  <a:pt x="1191846" y="211016"/>
                </a:cubicBezTo>
                <a:cubicBezTo>
                  <a:pt x="1200057" y="215577"/>
                  <a:pt x="1206381" y="223676"/>
                  <a:pt x="1215292" y="226646"/>
                </a:cubicBezTo>
                <a:cubicBezTo>
                  <a:pt x="1219200" y="227949"/>
                  <a:pt x="1223331" y="228712"/>
                  <a:pt x="1227015" y="230554"/>
                </a:cubicBezTo>
                <a:cubicBezTo>
                  <a:pt x="1255406" y="244749"/>
                  <a:pt x="1224746" y="231646"/>
                  <a:pt x="1246554" y="246185"/>
                </a:cubicBezTo>
                <a:cubicBezTo>
                  <a:pt x="1258813" y="254358"/>
                  <a:pt x="1264070" y="254471"/>
                  <a:pt x="1277815" y="257908"/>
                </a:cubicBezTo>
                <a:cubicBezTo>
                  <a:pt x="1311411" y="280304"/>
                  <a:pt x="1268904" y="253453"/>
                  <a:pt x="1301261" y="269631"/>
                </a:cubicBezTo>
                <a:cubicBezTo>
                  <a:pt x="1305462" y="271731"/>
                  <a:pt x="1308783" y="275346"/>
                  <a:pt x="1312984" y="277446"/>
                </a:cubicBezTo>
                <a:cubicBezTo>
                  <a:pt x="1316668" y="279288"/>
                  <a:pt x="1320921" y="279731"/>
                  <a:pt x="1324707" y="281354"/>
                </a:cubicBezTo>
                <a:cubicBezTo>
                  <a:pt x="1358508" y="295840"/>
                  <a:pt x="1324568" y="283912"/>
                  <a:pt x="1352061" y="293077"/>
                </a:cubicBezTo>
                <a:cubicBezTo>
                  <a:pt x="1376407" y="317420"/>
                  <a:pt x="1341158" y="284505"/>
                  <a:pt x="1371600" y="304800"/>
                </a:cubicBezTo>
                <a:cubicBezTo>
                  <a:pt x="1376198" y="307865"/>
                  <a:pt x="1378725" y="313458"/>
                  <a:pt x="1383323" y="316523"/>
                </a:cubicBezTo>
                <a:cubicBezTo>
                  <a:pt x="1386750" y="318808"/>
                  <a:pt x="1391362" y="318589"/>
                  <a:pt x="1395046" y="320431"/>
                </a:cubicBezTo>
                <a:cubicBezTo>
                  <a:pt x="1399247" y="322531"/>
                  <a:pt x="1402861" y="325641"/>
                  <a:pt x="1406769" y="328246"/>
                </a:cubicBezTo>
                <a:cubicBezTo>
                  <a:pt x="1408072" y="332154"/>
                  <a:pt x="1409678" y="335973"/>
                  <a:pt x="1410677" y="339969"/>
                </a:cubicBezTo>
                <a:cubicBezTo>
                  <a:pt x="1412288" y="346413"/>
                  <a:pt x="1411289" y="353741"/>
                  <a:pt x="1414584" y="359508"/>
                </a:cubicBezTo>
                <a:cubicBezTo>
                  <a:pt x="1416914" y="363586"/>
                  <a:pt x="1422399" y="364718"/>
                  <a:pt x="1426307" y="367323"/>
                </a:cubicBezTo>
                <a:cubicBezTo>
                  <a:pt x="1451056" y="366021"/>
                  <a:pt x="1475864" y="365563"/>
                  <a:pt x="1500554" y="363416"/>
                </a:cubicBezTo>
                <a:cubicBezTo>
                  <a:pt x="1505904" y="362951"/>
                  <a:pt x="1510918" y="360561"/>
                  <a:pt x="1516184" y="359508"/>
                </a:cubicBezTo>
                <a:cubicBezTo>
                  <a:pt x="1523953" y="357954"/>
                  <a:pt x="1531943" y="357522"/>
                  <a:pt x="1539630" y="355600"/>
                </a:cubicBezTo>
                <a:cubicBezTo>
                  <a:pt x="1547622" y="353602"/>
                  <a:pt x="1555261" y="350390"/>
                  <a:pt x="1563077" y="347785"/>
                </a:cubicBezTo>
                <a:cubicBezTo>
                  <a:pt x="1566985" y="346482"/>
                  <a:pt x="1570701" y="344287"/>
                  <a:pt x="1574800" y="343877"/>
                </a:cubicBezTo>
                <a:lnTo>
                  <a:pt x="1613877" y="339969"/>
                </a:lnTo>
                <a:cubicBezTo>
                  <a:pt x="1639928" y="341272"/>
                  <a:pt x="1666118" y="340887"/>
                  <a:pt x="1692030" y="343877"/>
                </a:cubicBezTo>
                <a:cubicBezTo>
                  <a:pt x="1700214" y="344821"/>
                  <a:pt x="1715477" y="351692"/>
                  <a:pt x="1715477" y="351692"/>
                </a:cubicBezTo>
                <a:cubicBezTo>
                  <a:pt x="1730740" y="366957"/>
                  <a:pt x="1714726" y="353272"/>
                  <a:pt x="1735015" y="363416"/>
                </a:cubicBezTo>
                <a:cubicBezTo>
                  <a:pt x="1739216" y="365516"/>
                  <a:pt x="1742146" y="370247"/>
                  <a:pt x="1746738" y="371231"/>
                </a:cubicBezTo>
                <a:cubicBezTo>
                  <a:pt x="1760806" y="374246"/>
                  <a:pt x="1775395" y="373836"/>
                  <a:pt x="1789723" y="375139"/>
                </a:cubicBezTo>
                <a:cubicBezTo>
                  <a:pt x="1793631" y="376441"/>
                  <a:pt x="1797450" y="378047"/>
                  <a:pt x="1801446" y="379046"/>
                </a:cubicBezTo>
                <a:cubicBezTo>
                  <a:pt x="1819353" y="383523"/>
                  <a:pt x="1833256" y="384488"/>
                  <a:pt x="1852246" y="386862"/>
                </a:cubicBezTo>
                <a:cubicBezTo>
                  <a:pt x="1857457" y="390336"/>
                  <a:pt x="1871784" y="397716"/>
                  <a:pt x="1871784" y="406400"/>
                </a:cubicBezTo>
                <a:cubicBezTo>
                  <a:pt x="1871784" y="411096"/>
                  <a:pt x="1867636" y="415189"/>
                  <a:pt x="1863969" y="418123"/>
                </a:cubicBezTo>
                <a:cubicBezTo>
                  <a:pt x="1860753" y="420696"/>
                  <a:pt x="1856154" y="420728"/>
                  <a:pt x="1852246" y="422031"/>
                </a:cubicBezTo>
                <a:cubicBezTo>
                  <a:pt x="1849641" y="424636"/>
                  <a:pt x="1848051" y="429167"/>
                  <a:pt x="1844430" y="429846"/>
                </a:cubicBezTo>
                <a:cubicBezTo>
                  <a:pt x="1826461" y="433215"/>
                  <a:pt x="1807893" y="431735"/>
                  <a:pt x="1789723" y="433754"/>
                </a:cubicBezTo>
                <a:cubicBezTo>
                  <a:pt x="1784385" y="434347"/>
                  <a:pt x="1779446" y="437234"/>
                  <a:pt x="1774092" y="437662"/>
                </a:cubicBezTo>
                <a:cubicBezTo>
                  <a:pt x="1746794" y="439846"/>
                  <a:pt x="1719384" y="440267"/>
                  <a:pt x="1692030" y="441569"/>
                </a:cubicBezTo>
                <a:cubicBezTo>
                  <a:pt x="1688122" y="442872"/>
                  <a:pt x="1684403" y="445046"/>
                  <a:pt x="1680307" y="445477"/>
                </a:cubicBezTo>
                <a:cubicBezTo>
                  <a:pt x="1659540" y="447663"/>
                  <a:pt x="1637961" y="444004"/>
                  <a:pt x="1617784" y="449385"/>
                </a:cubicBezTo>
                <a:cubicBezTo>
                  <a:pt x="1613804" y="450446"/>
                  <a:pt x="1620389" y="457200"/>
                  <a:pt x="1621692" y="461108"/>
                </a:cubicBezTo>
                <a:cubicBezTo>
                  <a:pt x="1617784" y="463713"/>
                  <a:pt x="1614170" y="466823"/>
                  <a:pt x="1609969" y="468923"/>
                </a:cubicBezTo>
                <a:cubicBezTo>
                  <a:pt x="1594006" y="476905"/>
                  <a:pt x="1561837" y="475865"/>
                  <a:pt x="1551354" y="476739"/>
                </a:cubicBezTo>
                <a:cubicBezTo>
                  <a:pt x="1547446" y="478041"/>
                  <a:pt x="1542847" y="478073"/>
                  <a:pt x="1539630" y="480646"/>
                </a:cubicBezTo>
                <a:cubicBezTo>
                  <a:pt x="1535963" y="483580"/>
                  <a:pt x="1536175" y="490625"/>
                  <a:pt x="1531815" y="492369"/>
                </a:cubicBezTo>
                <a:cubicBezTo>
                  <a:pt x="1522065" y="496269"/>
                  <a:pt x="1510974" y="494974"/>
                  <a:pt x="1500554" y="496277"/>
                </a:cubicBezTo>
                <a:cubicBezTo>
                  <a:pt x="1499251" y="504092"/>
                  <a:pt x="1499428" y="512304"/>
                  <a:pt x="1496646" y="519723"/>
                </a:cubicBezTo>
                <a:cubicBezTo>
                  <a:pt x="1495352" y="523173"/>
                  <a:pt x="1492126" y="525891"/>
                  <a:pt x="1488830" y="527539"/>
                </a:cubicBezTo>
                <a:cubicBezTo>
                  <a:pt x="1484027" y="529941"/>
                  <a:pt x="1478364" y="529971"/>
                  <a:pt x="1473200" y="531446"/>
                </a:cubicBezTo>
                <a:cubicBezTo>
                  <a:pt x="1469239" y="532578"/>
                  <a:pt x="1465161" y="533512"/>
                  <a:pt x="1461477" y="535354"/>
                </a:cubicBezTo>
                <a:cubicBezTo>
                  <a:pt x="1457276" y="537454"/>
                  <a:pt x="1453421" y="540235"/>
                  <a:pt x="1449754" y="543169"/>
                </a:cubicBezTo>
                <a:cubicBezTo>
                  <a:pt x="1439603" y="551290"/>
                  <a:pt x="1443748" y="552785"/>
                  <a:pt x="1430215" y="558800"/>
                </a:cubicBezTo>
                <a:cubicBezTo>
                  <a:pt x="1388363" y="577401"/>
                  <a:pt x="1421577" y="556745"/>
                  <a:pt x="1395046" y="574431"/>
                </a:cubicBezTo>
                <a:cubicBezTo>
                  <a:pt x="1389836" y="582246"/>
                  <a:pt x="1388326" y="594907"/>
                  <a:pt x="1379415" y="597877"/>
                </a:cubicBezTo>
                <a:cubicBezTo>
                  <a:pt x="1368995" y="601350"/>
                  <a:pt x="1352147" y="607632"/>
                  <a:pt x="1340338" y="609600"/>
                </a:cubicBezTo>
                <a:cubicBezTo>
                  <a:pt x="1329979" y="611327"/>
                  <a:pt x="1319521" y="612409"/>
                  <a:pt x="1309077" y="613508"/>
                </a:cubicBezTo>
                <a:cubicBezTo>
                  <a:pt x="1294769" y="615014"/>
                  <a:pt x="1280391" y="615827"/>
                  <a:pt x="1266092" y="617416"/>
                </a:cubicBezTo>
                <a:cubicBezTo>
                  <a:pt x="1256938" y="618433"/>
                  <a:pt x="1247903" y="620407"/>
                  <a:pt x="1238738" y="621323"/>
                </a:cubicBezTo>
                <a:cubicBezTo>
                  <a:pt x="1221839" y="623013"/>
                  <a:pt x="1204871" y="623928"/>
                  <a:pt x="1187938" y="625231"/>
                </a:cubicBezTo>
                <a:cubicBezTo>
                  <a:pt x="1180123" y="627836"/>
                  <a:pt x="1170317" y="627220"/>
                  <a:pt x="1164492" y="633046"/>
                </a:cubicBezTo>
                <a:cubicBezTo>
                  <a:pt x="1159156" y="638383"/>
                  <a:pt x="1152350" y="646212"/>
                  <a:pt x="1144954" y="648677"/>
                </a:cubicBezTo>
                <a:cubicBezTo>
                  <a:pt x="1137437" y="651183"/>
                  <a:pt x="1129242" y="650866"/>
                  <a:pt x="1121507" y="652585"/>
                </a:cubicBezTo>
                <a:cubicBezTo>
                  <a:pt x="1117486" y="653478"/>
                  <a:pt x="1113692" y="655190"/>
                  <a:pt x="1109784" y="656492"/>
                </a:cubicBezTo>
                <a:cubicBezTo>
                  <a:pt x="1107110" y="664516"/>
                  <a:pt x="1106645" y="671739"/>
                  <a:pt x="1098061" y="676031"/>
                </a:cubicBezTo>
                <a:cubicBezTo>
                  <a:pt x="1090693" y="679715"/>
                  <a:pt x="1074615" y="683846"/>
                  <a:pt x="1074615" y="683846"/>
                </a:cubicBezTo>
                <a:cubicBezTo>
                  <a:pt x="1064894" y="732448"/>
                  <a:pt x="1082222" y="678575"/>
                  <a:pt x="1004277" y="707292"/>
                </a:cubicBezTo>
                <a:cubicBezTo>
                  <a:pt x="996546" y="710140"/>
                  <a:pt x="1003316" y="726169"/>
                  <a:pt x="996461" y="730739"/>
                </a:cubicBezTo>
                <a:lnTo>
                  <a:pt x="984738" y="738554"/>
                </a:lnTo>
                <a:cubicBezTo>
                  <a:pt x="979528" y="737251"/>
                  <a:pt x="974373" y="735699"/>
                  <a:pt x="969107" y="734646"/>
                </a:cubicBezTo>
                <a:cubicBezTo>
                  <a:pt x="961338" y="733092"/>
                  <a:pt x="953395" y="732458"/>
                  <a:pt x="945661" y="730739"/>
                </a:cubicBezTo>
                <a:cubicBezTo>
                  <a:pt x="941640" y="729845"/>
                  <a:pt x="937899" y="727963"/>
                  <a:pt x="933938" y="726831"/>
                </a:cubicBezTo>
                <a:cubicBezTo>
                  <a:pt x="928774" y="725355"/>
                  <a:pt x="923451" y="724466"/>
                  <a:pt x="918307" y="722923"/>
                </a:cubicBezTo>
                <a:cubicBezTo>
                  <a:pt x="910416" y="720556"/>
                  <a:pt x="894861" y="715108"/>
                  <a:pt x="894861" y="715108"/>
                </a:cubicBezTo>
                <a:cubicBezTo>
                  <a:pt x="865395" y="724931"/>
                  <a:pt x="901716" y="711681"/>
                  <a:pt x="871415" y="726831"/>
                </a:cubicBezTo>
                <a:cubicBezTo>
                  <a:pt x="867731" y="728673"/>
                  <a:pt x="863376" y="728897"/>
                  <a:pt x="859692" y="730739"/>
                </a:cubicBezTo>
                <a:cubicBezTo>
                  <a:pt x="829391" y="745889"/>
                  <a:pt x="865712" y="732639"/>
                  <a:pt x="836246" y="742462"/>
                </a:cubicBezTo>
                <a:cubicBezTo>
                  <a:pt x="828975" y="749732"/>
                  <a:pt x="825546" y="752139"/>
                  <a:pt x="820615" y="762000"/>
                </a:cubicBezTo>
                <a:cubicBezTo>
                  <a:pt x="818773" y="765684"/>
                  <a:pt x="817839" y="769762"/>
                  <a:pt x="816707" y="773723"/>
                </a:cubicBezTo>
                <a:cubicBezTo>
                  <a:pt x="815232" y="778887"/>
                  <a:pt x="815646" y="784800"/>
                  <a:pt x="812800" y="789354"/>
                </a:cubicBezTo>
                <a:cubicBezTo>
                  <a:pt x="803040" y="804970"/>
                  <a:pt x="799249" y="804292"/>
                  <a:pt x="785446" y="808892"/>
                </a:cubicBezTo>
                <a:cubicBezTo>
                  <a:pt x="782841" y="811497"/>
                  <a:pt x="780926" y="815060"/>
                  <a:pt x="777630" y="816708"/>
                </a:cubicBezTo>
                <a:cubicBezTo>
                  <a:pt x="770262" y="820392"/>
                  <a:pt x="754184" y="824523"/>
                  <a:pt x="754184" y="824523"/>
                </a:cubicBezTo>
                <a:cubicBezTo>
                  <a:pt x="745066" y="823221"/>
                  <a:pt x="735990" y="821580"/>
                  <a:pt x="726830" y="820616"/>
                </a:cubicBezTo>
                <a:cubicBezTo>
                  <a:pt x="711231" y="818974"/>
                  <a:pt x="695502" y="818654"/>
                  <a:pt x="679938" y="816708"/>
                </a:cubicBezTo>
                <a:cubicBezTo>
                  <a:pt x="672087" y="815727"/>
                  <a:pt x="660371" y="811488"/>
                  <a:pt x="652584" y="808892"/>
                </a:cubicBezTo>
                <a:cubicBezTo>
                  <a:pt x="649979" y="804984"/>
                  <a:pt x="648436" y="800103"/>
                  <a:pt x="644769" y="797169"/>
                </a:cubicBezTo>
                <a:cubicBezTo>
                  <a:pt x="632689" y="787505"/>
                  <a:pt x="590720" y="797109"/>
                  <a:pt x="590061" y="797169"/>
                </a:cubicBezTo>
                <a:cubicBezTo>
                  <a:pt x="552966" y="809535"/>
                  <a:pt x="574819" y="805731"/>
                  <a:pt x="523630" y="801077"/>
                </a:cubicBezTo>
                <a:cubicBezTo>
                  <a:pt x="518420" y="798472"/>
                  <a:pt x="512847" y="796493"/>
                  <a:pt x="508000" y="793262"/>
                </a:cubicBezTo>
                <a:cubicBezTo>
                  <a:pt x="504934" y="791218"/>
                  <a:pt x="503840" y="785903"/>
                  <a:pt x="500184" y="785446"/>
                </a:cubicBezTo>
                <a:cubicBezTo>
                  <a:pt x="492322" y="784463"/>
                  <a:pt x="484553" y="788051"/>
                  <a:pt x="476738" y="789354"/>
                </a:cubicBezTo>
                <a:cubicBezTo>
                  <a:pt x="465015" y="788051"/>
                  <a:pt x="452759" y="789176"/>
                  <a:pt x="441569" y="785446"/>
                </a:cubicBezTo>
                <a:cubicBezTo>
                  <a:pt x="436326" y="783698"/>
                  <a:pt x="434644" y="776465"/>
                  <a:pt x="429846" y="773723"/>
                </a:cubicBezTo>
                <a:cubicBezTo>
                  <a:pt x="425183" y="771059"/>
                  <a:pt x="419425" y="771118"/>
                  <a:pt x="414215" y="769816"/>
                </a:cubicBezTo>
                <a:cubicBezTo>
                  <a:pt x="411610" y="767211"/>
                  <a:pt x="408702" y="764877"/>
                  <a:pt x="406400" y="762000"/>
                </a:cubicBezTo>
                <a:cubicBezTo>
                  <a:pt x="403466" y="758333"/>
                  <a:pt x="401905" y="753598"/>
                  <a:pt x="398584" y="750277"/>
                </a:cubicBezTo>
                <a:cubicBezTo>
                  <a:pt x="395263" y="746956"/>
                  <a:pt x="390427" y="745518"/>
                  <a:pt x="386861" y="742462"/>
                </a:cubicBezTo>
                <a:cubicBezTo>
                  <a:pt x="381266" y="737667"/>
                  <a:pt x="371230" y="726831"/>
                  <a:pt x="371230" y="726831"/>
                </a:cubicBezTo>
                <a:cubicBezTo>
                  <a:pt x="362250" y="699890"/>
                  <a:pt x="369240" y="709211"/>
                  <a:pt x="355600" y="695569"/>
                </a:cubicBezTo>
                <a:cubicBezTo>
                  <a:pt x="352995" y="687754"/>
                  <a:pt x="348694" y="680311"/>
                  <a:pt x="347784" y="672123"/>
                </a:cubicBezTo>
                <a:cubicBezTo>
                  <a:pt x="346545" y="660973"/>
                  <a:pt x="346517" y="638326"/>
                  <a:pt x="339969" y="625231"/>
                </a:cubicBezTo>
                <a:cubicBezTo>
                  <a:pt x="331950" y="609193"/>
                  <a:pt x="334032" y="617809"/>
                  <a:pt x="324338" y="605692"/>
                </a:cubicBezTo>
                <a:cubicBezTo>
                  <a:pt x="303500" y="579644"/>
                  <a:pt x="330849" y="606992"/>
                  <a:pt x="304800" y="586154"/>
                </a:cubicBezTo>
                <a:cubicBezTo>
                  <a:pt x="301923" y="583853"/>
                  <a:pt x="300143" y="580234"/>
                  <a:pt x="296984" y="578339"/>
                </a:cubicBezTo>
                <a:cubicBezTo>
                  <a:pt x="293452" y="576220"/>
                  <a:pt x="289047" y="576054"/>
                  <a:pt x="285261" y="574431"/>
                </a:cubicBezTo>
                <a:cubicBezTo>
                  <a:pt x="279907" y="572136"/>
                  <a:pt x="275039" y="568779"/>
                  <a:pt x="269630" y="566616"/>
                </a:cubicBezTo>
                <a:cubicBezTo>
                  <a:pt x="261981" y="563556"/>
                  <a:pt x="253999" y="561405"/>
                  <a:pt x="246184" y="558800"/>
                </a:cubicBezTo>
                <a:lnTo>
                  <a:pt x="222738" y="550985"/>
                </a:lnTo>
                <a:lnTo>
                  <a:pt x="199292" y="543169"/>
                </a:lnTo>
                <a:lnTo>
                  <a:pt x="187569" y="539262"/>
                </a:lnTo>
                <a:cubicBezTo>
                  <a:pt x="186266" y="535354"/>
                  <a:pt x="180748" y="530452"/>
                  <a:pt x="183661" y="527539"/>
                </a:cubicBezTo>
                <a:cubicBezTo>
                  <a:pt x="189486" y="521714"/>
                  <a:pt x="207107" y="519723"/>
                  <a:pt x="207107" y="519723"/>
                </a:cubicBezTo>
                <a:cubicBezTo>
                  <a:pt x="212317" y="514513"/>
                  <a:pt x="216607" y="508179"/>
                  <a:pt x="222738" y="504092"/>
                </a:cubicBezTo>
                <a:cubicBezTo>
                  <a:pt x="237527" y="494233"/>
                  <a:pt x="231140" y="499598"/>
                  <a:pt x="242277" y="488462"/>
                </a:cubicBezTo>
                <a:cubicBezTo>
                  <a:pt x="243579" y="484554"/>
                  <a:pt x="244342" y="480423"/>
                  <a:pt x="246184" y="476739"/>
                </a:cubicBezTo>
                <a:cubicBezTo>
                  <a:pt x="251112" y="466883"/>
                  <a:pt x="254548" y="464468"/>
                  <a:pt x="261815" y="457200"/>
                </a:cubicBezTo>
                <a:cubicBezTo>
                  <a:pt x="259236" y="444304"/>
                  <a:pt x="261465" y="436670"/>
                  <a:pt x="250092" y="429846"/>
                </a:cubicBezTo>
                <a:cubicBezTo>
                  <a:pt x="246560" y="427727"/>
                  <a:pt x="242277" y="427241"/>
                  <a:pt x="238369" y="425939"/>
                </a:cubicBezTo>
                <a:cubicBezTo>
                  <a:pt x="214611" y="410099"/>
                  <a:pt x="239855" y="425031"/>
                  <a:pt x="211015" y="414216"/>
                </a:cubicBezTo>
                <a:cubicBezTo>
                  <a:pt x="205560" y="412171"/>
                  <a:pt x="200838" y="408446"/>
                  <a:pt x="195384" y="406400"/>
                </a:cubicBezTo>
                <a:cubicBezTo>
                  <a:pt x="190356" y="404514"/>
                  <a:pt x="184898" y="404035"/>
                  <a:pt x="179754" y="402492"/>
                </a:cubicBezTo>
                <a:cubicBezTo>
                  <a:pt x="132186" y="388222"/>
                  <a:pt x="176702" y="399776"/>
                  <a:pt x="140677" y="390769"/>
                </a:cubicBezTo>
                <a:cubicBezTo>
                  <a:pt x="138072" y="386861"/>
                  <a:pt x="135868" y="382654"/>
                  <a:pt x="132861" y="379046"/>
                </a:cubicBezTo>
                <a:cubicBezTo>
                  <a:pt x="124506" y="369021"/>
                  <a:pt x="116162" y="363210"/>
                  <a:pt x="105507" y="355600"/>
                </a:cubicBezTo>
                <a:cubicBezTo>
                  <a:pt x="101685" y="352870"/>
                  <a:pt x="97985" y="349885"/>
                  <a:pt x="93784" y="347785"/>
                </a:cubicBezTo>
                <a:cubicBezTo>
                  <a:pt x="90100" y="345943"/>
                  <a:pt x="85969" y="345180"/>
                  <a:pt x="82061" y="343877"/>
                </a:cubicBezTo>
                <a:cubicBezTo>
                  <a:pt x="79456" y="339969"/>
                  <a:pt x="77302" y="335720"/>
                  <a:pt x="74246" y="332154"/>
                </a:cubicBezTo>
                <a:lnTo>
                  <a:pt x="46892" y="304800"/>
                </a:lnTo>
                <a:cubicBezTo>
                  <a:pt x="42984" y="300892"/>
                  <a:pt x="38234" y="297675"/>
                  <a:pt x="35169" y="293077"/>
                </a:cubicBezTo>
                <a:cubicBezTo>
                  <a:pt x="32564" y="289169"/>
                  <a:pt x="30288" y="285021"/>
                  <a:pt x="27354" y="281354"/>
                </a:cubicBezTo>
                <a:cubicBezTo>
                  <a:pt x="25052" y="278477"/>
                  <a:pt x="4559" y="268328"/>
                  <a:pt x="0" y="265723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6B8897A-F34D-4242-9204-C2A339DBB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672" y="838200"/>
            <a:ext cx="4175528" cy="5584031"/>
          </a:xfrm>
        </p:spPr>
        <p:txBody>
          <a:bodyPr>
            <a:normAutofit fontScale="85000" lnSpcReduction="10000"/>
          </a:bodyPr>
          <a:lstStyle/>
          <a:p>
            <a:pPr marL="36576" indent="0">
              <a:buNone/>
            </a:pPr>
            <a:endParaRPr lang="en-US" sz="2800" dirty="0"/>
          </a:p>
          <a:p>
            <a:r>
              <a:rPr lang="en-US" sz="2900" dirty="0"/>
              <a:t>Re-scoped to focus on high risk, high consequence separable areas</a:t>
            </a:r>
          </a:p>
          <a:p>
            <a:pPr lvl="1"/>
            <a:r>
              <a:rPr lang="en-US" sz="2900" dirty="0"/>
              <a:t>North Stockton</a:t>
            </a:r>
          </a:p>
          <a:p>
            <a:pPr lvl="1"/>
            <a:r>
              <a:rPr lang="en-US" sz="2900" dirty="0"/>
              <a:t>Central Stockton</a:t>
            </a:r>
          </a:p>
          <a:p>
            <a:pPr lvl="2"/>
            <a:r>
              <a:rPr lang="en-US" sz="2900" dirty="0"/>
              <a:t>Both highly urbanized</a:t>
            </a:r>
          </a:p>
          <a:p>
            <a:pPr lvl="1"/>
            <a:r>
              <a:rPr lang="en-US" sz="2900" dirty="0"/>
              <a:t>RD-17</a:t>
            </a:r>
          </a:p>
          <a:p>
            <a:pPr lvl="2"/>
            <a:r>
              <a:rPr lang="en-US" sz="2900" dirty="0"/>
              <a:t>40% urbanized</a:t>
            </a:r>
          </a:p>
          <a:p>
            <a:pPr marL="448056" lvl="1" indent="0">
              <a:buNone/>
            </a:pPr>
            <a:endParaRPr lang="en-US" sz="900" dirty="0"/>
          </a:p>
          <a:p>
            <a:r>
              <a:rPr lang="en-US" sz="2900" dirty="0"/>
              <a:t>Screened out ~15,000 acres of Urban, Urbanizing and Agricultural Lands for alignment with EO 11988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endParaRPr lang="en-US" sz="2800" dirty="0">
              <a:effectLst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578C26-6AF5-4B8E-821D-B3799D2C1DAC}"/>
              </a:ext>
            </a:extLst>
          </p:cNvPr>
          <p:cNvGrpSpPr/>
          <p:nvPr/>
        </p:nvGrpSpPr>
        <p:grpSpPr>
          <a:xfrm>
            <a:off x="512887" y="1188720"/>
            <a:ext cx="2992313" cy="4983480"/>
            <a:chOff x="783397" y="1337310"/>
            <a:chExt cx="2992313" cy="49834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7B2B2EC-ECC8-4875-9446-E74FDB8603FC}"/>
                </a:ext>
              </a:extLst>
            </p:cNvPr>
            <p:cNvGrpSpPr/>
            <p:nvPr/>
          </p:nvGrpSpPr>
          <p:grpSpPr>
            <a:xfrm>
              <a:off x="1367725" y="1337310"/>
              <a:ext cx="2407985" cy="4983480"/>
              <a:chOff x="1367725" y="1337310"/>
              <a:chExt cx="2407985" cy="4983480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E5587840-2B2C-4B6D-A863-A91BC0459F5D}"/>
                  </a:ext>
                </a:extLst>
              </p:cNvPr>
              <p:cNvSpPr/>
              <p:nvPr/>
            </p:nvSpPr>
            <p:spPr>
              <a:xfrm>
                <a:off x="1390650" y="1337310"/>
                <a:ext cx="2385060" cy="3752850"/>
              </a:xfrm>
              <a:custGeom>
                <a:avLst/>
                <a:gdLst>
                  <a:gd name="connsiteX0" fmla="*/ 0 w 2385060"/>
                  <a:gd name="connsiteY0" fmla="*/ 468630 h 495300"/>
                  <a:gd name="connsiteX1" fmla="*/ 0 w 2385060"/>
                  <a:gd name="connsiteY1" fmla="*/ 468630 h 495300"/>
                  <a:gd name="connsiteX2" fmla="*/ 129540 w 2385060"/>
                  <a:gd name="connsiteY2" fmla="*/ 472440 h 495300"/>
                  <a:gd name="connsiteX3" fmla="*/ 133350 w 2385060"/>
                  <a:gd name="connsiteY3" fmla="*/ 461010 h 495300"/>
                  <a:gd name="connsiteX4" fmla="*/ 129540 w 2385060"/>
                  <a:gd name="connsiteY4" fmla="*/ 449580 h 495300"/>
                  <a:gd name="connsiteX5" fmla="*/ 106680 w 2385060"/>
                  <a:gd name="connsiteY5" fmla="*/ 434340 h 495300"/>
                  <a:gd name="connsiteX6" fmla="*/ 95250 w 2385060"/>
                  <a:gd name="connsiteY6" fmla="*/ 426720 h 495300"/>
                  <a:gd name="connsiteX7" fmla="*/ 72390 w 2385060"/>
                  <a:gd name="connsiteY7" fmla="*/ 415290 h 495300"/>
                  <a:gd name="connsiteX8" fmla="*/ 64770 w 2385060"/>
                  <a:gd name="connsiteY8" fmla="*/ 403860 h 495300"/>
                  <a:gd name="connsiteX9" fmla="*/ 53340 w 2385060"/>
                  <a:gd name="connsiteY9" fmla="*/ 358140 h 495300"/>
                  <a:gd name="connsiteX10" fmla="*/ 45720 w 2385060"/>
                  <a:gd name="connsiteY10" fmla="*/ 300990 h 495300"/>
                  <a:gd name="connsiteX11" fmla="*/ 41910 w 2385060"/>
                  <a:gd name="connsiteY11" fmla="*/ 262890 h 495300"/>
                  <a:gd name="connsiteX12" fmla="*/ 19050 w 2385060"/>
                  <a:gd name="connsiteY12" fmla="*/ 255270 h 495300"/>
                  <a:gd name="connsiteX13" fmla="*/ 22860 w 2385060"/>
                  <a:gd name="connsiteY13" fmla="*/ 213360 h 495300"/>
                  <a:gd name="connsiteX14" fmla="*/ 26670 w 2385060"/>
                  <a:gd name="connsiteY14" fmla="*/ 198120 h 495300"/>
                  <a:gd name="connsiteX15" fmla="*/ 34290 w 2385060"/>
                  <a:gd name="connsiteY15" fmla="*/ 186690 h 495300"/>
                  <a:gd name="connsiteX16" fmla="*/ 45720 w 2385060"/>
                  <a:gd name="connsiteY16" fmla="*/ 163830 h 495300"/>
                  <a:gd name="connsiteX17" fmla="*/ 152400 w 2385060"/>
                  <a:gd name="connsiteY17" fmla="*/ 160020 h 495300"/>
                  <a:gd name="connsiteX18" fmla="*/ 160020 w 2385060"/>
                  <a:gd name="connsiteY18" fmla="*/ 137160 h 495300"/>
                  <a:gd name="connsiteX19" fmla="*/ 163830 w 2385060"/>
                  <a:gd name="connsiteY19" fmla="*/ 125730 h 495300"/>
                  <a:gd name="connsiteX20" fmla="*/ 331470 w 2385060"/>
                  <a:gd name="connsiteY20" fmla="*/ 114300 h 495300"/>
                  <a:gd name="connsiteX21" fmla="*/ 342900 w 2385060"/>
                  <a:gd name="connsiteY21" fmla="*/ 106680 h 495300"/>
                  <a:gd name="connsiteX22" fmla="*/ 392430 w 2385060"/>
                  <a:gd name="connsiteY22" fmla="*/ 106680 h 495300"/>
                  <a:gd name="connsiteX23" fmla="*/ 426720 w 2385060"/>
                  <a:gd name="connsiteY23" fmla="*/ 102870 h 495300"/>
                  <a:gd name="connsiteX24" fmla="*/ 438150 w 2385060"/>
                  <a:gd name="connsiteY24" fmla="*/ 95250 h 495300"/>
                  <a:gd name="connsiteX25" fmla="*/ 449580 w 2385060"/>
                  <a:gd name="connsiteY25" fmla="*/ 91440 h 495300"/>
                  <a:gd name="connsiteX26" fmla="*/ 461010 w 2385060"/>
                  <a:gd name="connsiteY26" fmla="*/ 68580 h 495300"/>
                  <a:gd name="connsiteX27" fmla="*/ 472440 w 2385060"/>
                  <a:gd name="connsiteY27" fmla="*/ 64770 h 495300"/>
                  <a:gd name="connsiteX28" fmla="*/ 495300 w 2385060"/>
                  <a:gd name="connsiteY28" fmla="*/ 80010 h 495300"/>
                  <a:gd name="connsiteX29" fmla="*/ 514350 w 2385060"/>
                  <a:gd name="connsiteY29" fmla="*/ 102870 h 495300"/>
                  <a:gd name="connsiteX30" fmla="*/ 537210 w 2385060"/>
                  <a:gd name="connsiteY30" fmla="*/ 110490 h 495300"/>
                  <a:gd name="connsiteX31" fmla="*/ 548640 w 2385060"/>
                  <a:gd name="connsiteY31" fmla="*/ 152400 h 495300"/>
                  <a:gd name="connsiteX32" fmla="*/ 556260 w 2385060"/>
                  <a:gd name="connsiteY32" fmla="*/ 175260 h 495300"/>
                  <a:gd name="connsiteX33" fmla="*/ 567690 w 2385060"/>
                  <a:gd name="connsiteY33" fmla="*/ 182880 h 495300"/>
                  <a:gd name="connsiteX34" fmla="*/ 598170 w 2385060"/>
                  <a:gd name="connsiteY34" fmla="*/ 190500 h 495300"/>
                  <a:gd name="connsiteX35" fmla="*/ 609600 w 2385060"/>
                  <a:gd name="connsiteY35" fmla="*/ 194310 h 495300"/>
                  <a:gd name="connsiteX36" fmla="*/ 621030 w 2385060"/>
                  <a:gd name="connsiteY36" fmla="*/ 201930 h 495300"/>
                  <a:gd name="connsiteX37" fmla="*/ 624840 w 2385060"/>
                  <a:gd name="connsiteY37" fmla="*/ 213360 h 495300"/>
                  <a:gd name="connsiteX38" fmla="*/ 636270 w 2385060"/>
                  <a:gd name="connsiteY38" fmla="*/ 240030 h 495300"/>
                  <a:gd name="connsiteX39" fmla="*/ 640080 w 2385060"/>
                  <a:gd name="connsiteY39" fmla="*/ 259080 h 495300"/>
                  <a:gd name="connsiteX40" fmla="*/ 647700 w 2385060"/>
                  <a:gd name="connsiteY40" fmla="*/ 270510 h 495300"/>
                  <a:gd name="connsiteX41" fmla="*/ 670560 w 2385060"/>
                  <a:gd name="connsiteY41" fmla="*/ 285750 h 495300"/>
                  <a:gd name="connsiteX42" fmla="*/ 674370 w 2385060"/>
                  <a:gd name="connsiteY42" fmla="*/ 312420 h 495300"/>
                  <a:gd name="connsiteX43" fmla="*/ 697230 w 2385060"/>
                  <a:gd name="connsiteY43" fmla="*/ 320040 h 495300"/>
                  <a:gd name="connsiteX44" fmla="*/ 708660 w 2385060"/>
                  <a:gd name="connsiteY44" fmla="*/ 323850 h 495300"/>
                  <a:gd name="connsiteX45" fmla="*/ 727710 w 2385060"/>
                  <a:gd name="connsiteY45" fmla="*/ 339090 h 495300"/>
                  <a:gd name="connsiteX46" fmla="*/ 742950 w 2385060"/>
                  <a:gd name="connsiteY46" fmla="*/ 373380 h 495300"/>
                  <a:gd name="connsiteX47" fmla="*/ 765810 w 2385060"/>
                  <a:gd name="connsiteY47" fmla="*/ 388620 h 495300"/>
                  <a:gd name="connsiteX48" fmla="*/ 773430 w 2385060"/>
                  <a:gd name="connsiteY48" fmla="*/ 400050 h 495300"/>
                  <a:gd name="connsiteX49" fmla="*/ 796290 w 2385060"/>
                  <a:gd name="connsiteY49" fmla="*/ 411480 h 495300"/>
                  <a:gd name="connsiteX50" fmla="*/ 800100 w 2385060"/>
                  <a:gd name="connsiteY50" fmla="*/ 422910 h 495300"/>
                  <a:gd name="connsiteX51" fmla="*/ 807720 w 2385060"/>
                  <a:gd name="connsiteY51" fmla="*/ 434340 h 495300"/>
                  <a:gd name="connsiteX52" fmla="*/ 811530 w 2385060"/>
                  <a:gd name="connsiteY52" fmla="*/ 464820 h 495300"/>
                  <a:gd name="connsiteX53" fmla="*/ 815340 w 2385060"/>
                  <a:gd name="connsiteY53" fmla="*/ 476250 h 495300"/>
                  <a:gd name="connsiteX54" fmla="*/ 883920 w 2385060"/>
                  <a:gd name="connsiteY54" fmla="*/ 491490 h 495300"/>
                  <a:gd name="connsiteX55" fmla="*/ 1184910 w 2385060"/>
                  <a:gd name="connsiteY55" fmla="*/ 495300 h 495300"/>
                  <a:gd name="connsiteX56" fmla="*/ 1409700 w 2385060"/>
                  <a:gd name="connsiteY56" fmla="*/ 491490 h 495300"/>
                  <a:gd name="connsiteX57" fmla="*/ 1428750 w 2385060"/>
                  <a:gd name="connsiteY57" fmla="*/ 487680 h 495300"/>
                  <a:gd name="connsiteX58" fmla="*/ 1604010 w 2385060"/>
                  <a:gd name="connsiteY58" fmla="*/ 483870 h 495300"/>
                  <a:gd name="connsiteX59" fmla="*/ 1706880 w 2385060"/>
                  <a:gd name="connsiteY59" fmla="*/ 483870 h 495300"/>
                  <a:gd name="connsiteX60" fmla="*/ 1764030 w 2385060"/>
                  <a:gd name="connsiteY60" fmla="*/ 491490 h 495300"/>
                  <a:gd name="connsiteX61" fmla="*/ 1889760 w 2385060"/>
                  <a:gd name="connsiteY61" fmla="*/ 487680 h 495300"/>
                  <a:gd name="connsiteX62" fmla="*/ 1924050 w 2385060"/>
                  <a:gd name="connsiteY62" fmla="*/ 480060 h 495300"/>
                  <a:gd name="connsiteX63" fmla="*/ 1935480 w 2385060"/>
                  <a:gd name="connsiteY63" fmla="*/ 472440 h 495300"/>
                  <a:gd name="connsiteX64" fmla="*/ 1946910 w 2385060"/>
                  <a:gd name="connsiteY64" fmla="*/ 445770 h 495300"/>
                  <a:gd name="connsiteX65" fmla="*/ 1950720 w 2385060"/>
                  <a:gd name="connsiteY65" fmla="*/ 434340 h 495300"/>
                  <a:gd name="connsiteX66" fmla="*/ 1958340 w 2385060"/>
                  <a:gd name="connsiteY66" fmla="*/ 426720 h 495300"/>
                  <a:gd name="connsiteX67" fmla="*/ 2004060 w 2385060"/>
                  <a:gd name="connsiteY67" fmla="*/ 422910 h 495300"/>
                  <a:gd name="connsiteX68" fmla="*/ 2034540 w 2385060"/>
                  <a:gd name="connsiteY68" fmla="*/ 419100 h 495300"/>
                  <a:gd name="connsiteX69" fmla="*/ 2011680 w 2385060"/>
                  <a:gd name="connsiteY69" fmla="*/ 377190 h 495300"/>
                  <a:gd name="connsiteX70" fmla="*/ 2015490 w 2385060"/>
                  <a:gd name="connsiteY70" fmla="*/ 274320 h 495300"/>
                  <a:gd name="connsiteX71" fmla="*/ 2038350 w 2385060"/>
                  <a:gd name="connsiteY71" fmla="*/ 240030 h 495300"/>
                  <a:gd name="connsiteX72" fmla="*/ 2045970 w 2385060"/>
                  <a:gd name="connsiteY72" fmla="*/ 228600 h 495300"/>
                  <a:gd name="connsiteX73" fmla="*/ 2049780 w 2385060"/>
                  <a:gd name="connsiteY73" fmla="*/ 190500 h 495300"/>
                  <a:gd name="connsiteX74" fmla="*/ 2057400 w 2385060"/>
                  <a:gd name="connsiteY74" fmla="*/ 156210 h 495300"/>
                  <a:gd name="connsiteX75" fmla="*/ 2061210 w 2385060"/>
                  <a:gd name="connsiteY75" fmla="*/ 125730 h 495300"/>
                  <a:gd name="connsiteX76" fmla="*/ 2065020 w 2385060"/>
                  <a:gd name="connsiteY76" fmla="*/ 110490 h 495300"/>
                  <a:gd name="connsiteX77" fmla="*/ 2068830 w 2385060"/>
                  <a:gd name="connsiteY77" fmla="*/ 83820 h 495300"/>
                  <a:gd name="connsiteX78" fmla="*/ 2072640 w 2385060"/>
                  <a:gd name="connsiteY78" fmla="*/ 72390 h 495300"/>
                  <a:gd name="connsiteX79" fmla="*/ 2076450 w 2385060"/>
                  <a:gd name="connsiteY79" fmla="*/ 57150 h 495300"/>
                  <a:gd name="connsiteX80" fmla="*/ 2080260 w 2385060"/>
                  <a:gd name="connsiteY80" fmla="*/ 45720 h 495300"/>
                  <a:gd name="connsiteX81" fmla="*/ 2091690 w 2385060"/>
                  <a:gd name="connsiteY81" fmla="*/ 38100 h 495300"/>
                  <a:gd name="connsiteX82" fmla="*/ 2137410 w 2385060"/>
                  <a:gd name="connsiteY82" fmla="*/ 30480 h 495300"/>
                  <a:gd name="connsiteX83" fmla="*/ 2205990 w 2385060"/>
                  <a:gd name="connsiteY83" fmla="*/ 26670 h 495300"/>
                  <a:gd name="connsiteX84" fmla="*/ 2228850 w 2385060"/>
                  <a:gd name="connsiteY84" fmla="*/ 11430 h 495300"/>
                  <a:gd name="connsiteX85" fmla="*/ 2358390 w 2385060"/>
                  <a:gd name="connsiteY85" fmla="*/ 0 h 495300"/>
                  <a:gd name="connsiteX86" fmla="*/ 2366010 w 2385060"/>
                  <a:gd name="connsiteY86" fmla="*/ 11430 h 495300"/>
                  <a:gd name="connsiteX87" fmla="*/ 2373630 w 2385060"/>
                  <a:gd name="connsiteY87" fmla="*/ 49530 h 495300"/>
                  <a:gd name="connsiteX88" fmla="*/ 2377440 w 2385060"/>
                  <a:gd name="connsiteY88" fmla="*/ 60960 h 495300"/>
                  <a:gd name="connsiteX89" fmla="*/ 2381250 w 2385060"/>
                  <a:gd name="connsiteY89" fmla="*/ 80010 h 495300"/>
                  <a:gd name="connsiteX90" fmla="*/ 2385060 w 2385060"/>
                  <a:gd name="connsiteY90" fmla="*/ 278130 h 495300"/>
                  <a:gd name="connsiteX91" fmla="*/ 2381250 w 2385060"/>
                  <a:gd name="connsiteY91" fmla="*/ 323850 h 495300"/>
                  <a:gd name="connsiteX92" fmla="*/ 2373630 w 2385060"/>
                  <a:gd name="connsiteY92" fmla="*/ 335280 h 495300"/>
                  <a:gd name="connsiteX93" fmla="*/ 2247900 w 2385060"/>
                  <a:gd name="connsiteY93" fmla="*/ 339090 h 495300"/>
                  <a:gd name="connsiteX94" fmla="*/ 2236470 w 2385060"/>
                  <a:gd name="connsiteY94" fmla="*/ 346710 h 495300"/>
                  <a:gd name="connsiteX0" fmla="*/ 0 w 2385060"/>
                  <a:gd name="connsiteY0" fmla="*/ 468630 h 3459480"/>
                  <a:gd name="connsiteX1" fmla="*/ 0 w 2385060"/>
                  <a:gd name="connsiteY1" fmla="*/ 468630 h 3459480"/>
                  <a:gd name="connsiteX2" fmla="*/ 129540 w 2385060"/>
                  <a:gd name="connsiteY2" fmla="*/ 472440 h 3459480"/>
                  <a:gd name="connsiteX3" fmla="*/ 133350 w 2385060"/>
                  <a:gd name="connsiteY3" fmla="*/ 461010 h 3459480"/>
                  <a:gd name="connsiteX4" fmla="*/ 129540 w 2385060"/>
                  <a:gd name="connsiteY4" fmla="*/ 449580 h 3459480"/>
                  <a:gd name="connsiteX5" fmla="*/ 106680 w 2385060"/>
                  <a:gd name="connsiteY5" fmla="*/ 434340 h 3459480"/>
                  <a:gd name="connsiteX6" fmla="*/ 95250 w 2385060"/>
                  <a:gd name="connsiteY6" fmla="*/ 426720 h 3459480"/>
                  <a:gd name="connsiteX7" fmla="*/ 72390 w 2385060"/>
                  <a:gd name="connsiteY7" fmla="*/ 415290 h 3459480"/>
                  <a:gd name="connsiteX8" fmla="*/ 64770 w 2385060"/>
                  <a:gd name="connsiteY8" fmla="*/ 403860 h 3459480"/>
                  <a:gd name="connsiteX9" fmla="*/ 53340 w 2385060"/>
                  <a:gd name="connsiteY9" fmla="*/ 358140 h 3459480"/>
                  <a:gd name="connsiteX10" fmla="*/ 45720 w 2385060"/>
                  <a:gd name="connsiteY10" fmla="*/ 300990 h 3459480"/>
                  <a:gd name="connsiteX11" fmla="*/ 41910 w 2385060"/>
                  <a:gd name="connsiteY11" fmla="*/ 262890 h 3459480"/>
                  <a:gd name="connsiteX12" fmla="*/ 19050 w 2385060"/>
                  <a:gd name="connsiteY12" fmla="*/ 255270 h 3459480"/>
                  <a:gd name="connsiteX13" fmla="*/ 22860 w 2385060"/>
                  <a:gd name="connsiteY13" fmla="*/ 213360 h 3459480"/>
                  <a:gd name="connsiteX14" fmla="*/ 26670 w 2385060"/>
                  <a:gd name="connsiteY14" fmla="*/ 198120 h 3459480"/>
                  <a:gd name="connsiteX15" fmla="*/ 34290 w 2385060"/>
                  <a:gd name="connsiteY15" fmla="*/ 186690 h 3459480"/>
                  <a:gd name="connsiteX16" fmla="*/ 45720 w 2385060"/>
                  <a:gd name="connsiteY16" fmla="*/ 163830 h 3459480"/>
                  <a:gd name="connsiteX17" fmla="*/ 152400 w 2385060"/>
                  <a:gd name="connsiteY17" fmla="*/ 160020 h 3459480"/>
                  <a:gd name="connsiteX18" fmla="*/ 160020 w 2385060"/>
                  <a:gd name="connsiteY18" fmla="*/ 137160 h 3459480"/>
                  <a:gd name="connsiteX19" fmla="*/ 163830 w 2385060"/>
                  <a:gd name="connsiteY19" fmla="*/ 125730 h 3459480"/>
                  <a:gd name="connsiteX20" fmla="*/ 331470 w 2385060"/>
                  <a:gd name="connsiteY20" fmla="*/ 114300 h 3459480"/>
                  <a:gd name="connsiteX21" fmla="*/ 342900 w 2385060"/>
                  <a:gd name="connsiteY21" fmla="*/ 106680 h 3459480"/>
                  <a:gd name="connsiteX22" fmla="*/ 392430 w 2385060"/>
                  <a:gd name="connsiteY22" fmla="*/ 106680 h 3459480"/>
                  <a:gd name="connsiteX23" fmla="*/ 426720 w 2385060"/>
                  <a:gd name="connsiteY23" fmla="*/ 102870 h 3459480"/>
                  <a:gd name="connsiteX24" fmla="*/ 438150 w 2385060"/>
                  <a:gd name="connsiteY24" fmla="*/ 95250 h 3459480"/>
                  <a:gd name="connsiteX25" fmla="*/ 449580 w 2385060"/>
                  <a:gd name="connsiteY25" fmla="*/ 91440 h 3459480"/>
                  <a:gd name="connsiteX26" fmla="*/ 461010 w 2385060"/>
                  <a:gd name="connsiteY26" fmla="*/ 68580 h 3459480"/>
                  <a:gd name="connsiteX27" fmla="*/ 472440 w 2385060"/>
                  <a:gd name="connsiteY27" fmla="*/ 64770 h 3459480"/>
                  <a:gd name="connsiteX28" fmla="*/ 495300 w 2385060"/>
                  <a:gd name="connsiteY28" fmla="*/ 80010 h 3459480"/>
                  <a:gd name="connsiteX29" fmla="*/ 514350 w 2385060"/>
                  <a:gd name="connsiteY29" fmla="*/ 102870 h 3459480"/>
                  <a:gd name="connsiteX30" fmla="*/ 537210 w 2385060"/>
                  <a:gd name="connsiteY30" fmla="*/ 110490 h 3459480"/>
                  <a:gd name="connsiteX31" fmla="*/ 548640 w 2385060"/>
                  <a:gd name="connsiteY31" fmla="*/ 152400 h 3459480"/>
                  <a:gd name="connsiteX32" fmla="*/ 556260 w 2385060"/>
                  <a:gd name="connsiteY32" fmla="*/ 175260 h 3459480"/>
                  <a:gd name="connsiteX33" fmla="*/ 567690 w 2385060"/>
                  <a:gd name="connsiteY33" fmla="*/ 182880 h 3459480"/>
                  <a:gd name="connsiteX34" fmla="*/ 598170 w 2385060"/>
                  <a:gd name="connsiteY34" fmla="*/ 190500 h 3459480"/>
                  <a:gd name="connsiteX35" fmla="*/ 609600 w 2385060"/>
                  <a:gd name="connsiteY35" fmla="*/ 194310 h 3459480"/>
                  <a:gd name="connsiteX36" fmla="*/ 621030 w 2385060"/>
                  <a:gd name="connsiteY36" fmla="*/ 201930 h 3459480"/>
                  <a:gd name="connsiteX37" fmla="*/ 624840 w 2385060"/>
                  <a:gd name="connsiteY37" fmla="*/ 213360 h 3459480"/>
                  <a:gd name="connsiteX38" fmla="*/ 636270 w 2385060"/>
                  <a:gd name="connsiteY38" fmla="*/ 240030 h 3459480"/>
                  <a:gd name="connsiteX39" fmla="*/ 640080 w 2385060"/>
                  <a:gd name="connsiteY39" fmla="*/ 259080 h 3459480"/>
                  <a:gd name="connsiteX40" fmla="*/ 647700 w 2385060"/>
                  <a:gd name="connsiteY40" fmla="*/ 270510 h 3459480"/>
                  <a:gd name="connsiteX41" fmla="*/ 670560 w 2385060"/>
                  <a:gd name="connsiteY41" fmla="*/ 285750 h 3459480"/>
                  <a:gd name="connsiteX42" fmla="*/ 674370 w 2385060"/>
                  <a:gd name="connsiteY42" fmla="*/ 312420 h 3459480"/>
                  <a:gd name="connsiteX43" fmla="*/ 697230 w 2385060"/>
                  <a:gd name="connsiteY43" fmla="*/ 320040 h 3459480"/>
                  <a:gd name="connsiteX44" fmla="*/ 708660 w 2385060"/>
                  <a:gd name="connsiteY44" fmla="*/ 323850 h 3459480"/>
                  <a:gd name="connsiteX45" fmla="*/ 727710 w 2385060"/>
                  <a:gd name="connsiteY45" fmla="*/ 339090 h 3459480"/>
                  <a:gd name="connsiteX46" fmla="*/ 742950 w 2385060"/>
                  <a:gd name="connsiteY46" fmla="*/ 373380 h 3459480"/>
                  <a:gd name="connsiteX47" fmla="*/ 765810 w 2385060"/>
                  <a:gd name="connsiteY47" fmla="*/ 388620 h 3459480"/>
                  <a:gd name="connsiteX48" fmla="*/ 773430 w 2385060"/>
                  <a:gd name="connsiteY48" fmla="*/ 400050 h 3459480"/>
                  <a:gd name="connsiteX49" fmla="*/ 796290 w 2385060"/>
                  <a:gd name="connsiteY49" fmla="*/ 411480 h 3459480"/>
                  <a:gd name="connsiteX50" fmla="*/ 800100 w 2385060"/>
                  <a:gd name="connsiteY50" fmla="*/ 422910 h 3459480"/>
                  <a:gd name="connsiteX51" fmla="*/ 807720 w 2385060"/>
                  <a:gd name="connsiteY51" fmla="*/ 434340 h 3459480"/>
                  <a:gd name="connsiteX52" fmla="*/ 811530 w 2385060"/>
                  <a:gd name="connsiteY52" fmla="*/ 464820 h 3459480"/>
                  <a:gd name="connsiteX53" fmla="*/ 815340 w 2385060"/>
                  <a:gd name="connsiteY53" fmla="*/ 476250 h 3459480"/>
                  <a:gd name="connsiteX54" fmla="*/ 883920 w 2385060"/>
                  <a:gd name="connsiteY54" fmla="*/ 491490 h 3459480"/>
                  <a:gd name="connsiteX55" fmla="*/ 1184910 w 2385060"/>
                  <a:gd name="connsiteY55" fmla="*/ 495300 h 3459480"/>
                  <a:gd name="connsiteX56" fmla="*/ 1409700 w 2385060"/>
                  <a:gd name="connsiteY56" fmla="*/ 491490 h 3459480"/>
                  <a:gd name="connsiteX57" fmla="*/ 1428750 w 2385060"/>
                  <a:gd name="connsiteY57" fmla="*/ 487680 h 3459480"/>
                  <a:gd name="connsiteX58" fmla="*/ 1604010 w 2385060"/>
                  <a:gd name="connsiteY58" fmla="*/ 483870 h 3459480"/>
                  <a:gd name="connsiteX59" fmla="*/ 1706880 w 2385060"/>
                  <a:gd name="connsiteY59" fmla="*/ 483870 h 3459480"/>
                  <a:gd name="connsiteX60" fmla="*/ 1764030 w 2385060"/>
                  <a:gd name="connsiteY60" fmla="*/ 491490 h 3459480"/>
                  <a:gd name="connsiteX61" fmla="*/ 1889760 w 2385060"/>
                  <a:gd name="connsiteY61" fmla="*/ 487680 h 3459480"/>
                  <a:gd name="connsiteX62" fmla="*/ 1924050 w 2385060"/>
                  <a:gd name="connsiteY62" fmla="*/ 480060 h 3459480"/>
                  <a:gd name="connsiteX63" fmla="*/ 1935480 w 2385060"/>
                  <a:gd name="connsiteY63" fmla="*/ 472440 h 3459480"/>
                  <a:gd name="connsiteX64" fmla="*/ 1946910 w 2385060"/>
                  <a:gd name="connsiteY64" fmla="*/ 445770 h 3459480"/>
                  <a:gd name="connsiteX65" fmla="*/ 1950720 w 2385060"/>
                  <a:gd name="connsiteY65" fmla="*/ 434340 h 3459480"/>
                  <a:gd name="connsiteX66" fmla="*/ 1958340 w 2385060"/>
                  <a:gd name="connsiteY66" fmla="*/ 426720 h 3459480"/>
                  <a:gd name="connsiteX67" fmla="*/ 2004060 w 2385060"/>
                  <a:gd name="connsiteY67" fmla="*/ 422910 h 3459480"/>
                  <a:gd name="connsiteX68" fmla="*/ 2034540 w 2385060"/>
                  <a:gd name="connsiteY68" fmla="*/ 419100 h 3459480"/>
                  <a:gd name="connsiteX69" fmla="*/ 2011680 w 2385060"/>
                  <a:gd name="connsiteY69" fmla="*/ 377190 h 3459480"/>
                  <a:gd name="connsiteX70" fmla="*/ 2015490 w 2385060"/>
                  <a:gd name="connsiteY70" fmla="*/ 274320 h 3459480"/>
                  <a:gd name="connsiteX71" fmla="*/ 2038350 w 2385060"/>
                  <a:gd name="connsiteY71" fmla="*/ 240030 h 3459480"/>
                  <a:gd name="connsiteX72" fmla="*/ 2045970 w 2385060"/>
                  <a:gd name="connsiteY72" fmla="*/ 228600 h 3459480"/>
                  <a:gd name="connsiteX73" fmla="*/ 2049780 w 2385060"/>
                  <a:gd name="connsiteY73" fmla="*/ 190500 h 3459480"/>
                  <a:gd name="connsiteX74" fmla="*/ 2057400 w 2385060"/>
                  <a:gd name="connsiteY74" fmla="*/ 156210 h 3459480"/>
                  <a:gd name="connsiteX75" fmla="*/ 2061210 w 2385060"/>
                  <a:gd name="connsiteY75" fmla="*/ 125730 h 3459480"/>
                  <a:gd name="connsiteX76" fmla="*/ 2065020 w 2385060"/>
                  <a:gd name="connsiteY76" fmla="*/ 110490 h 3459480"/>
                  <a:gd name="connsiteX77" fmla="*/ 2068830 w 2385060"/>
                  <a:gd name="connsiteY77" fmla="*/ 83820 h 3459480"/>
                  <a:gd name="connsiteX78" fmla="*/ 2072640 w 2385060"/>
                  <a:gd name="connsiteY78" fmla="*/ 72390 h 3459480"/>
                  <a:gd name="connsiteX79" fmla="*/ 2076450 w 2385060"/>
                  <a:gd name="connsiteY79" fmla="*/ 57150 h 3459480"/>
                  <a:gd name="connsiteX80" fmla="*/ 2080260 w 2385060"/>
                  <a:gd name="connsiteY80" fmla="*/ 45720 h 3459480"/>
                  <a:gd name="connsiteX81" fmla="*/ 2091690 w 2385060"/>
                  <a:gd name="connsiteY81" fmla="*/ 38100 h 3459480"/>
                  <a:gd name="connsiteX82" fmla="*/ 2137410 w 2385060"/>
                  <a:gd name="connsiteY82" fmla="*/ 30480 h 3459480"/>
                  <a:gd name="connsiteX83" fmla="*/ 2205990 w 2385060"/>
                  <a:gd name="connsiteY83" fmla="*/ 26670 h 3459480"/>
                  <a:gd name="connsiteX84" fmla="*/ 2228850 w 2385060"/>
                  <a:gd name="connsiteY84" fmla="*/ 11430 h 3459480"/>
                  <a:gd name="connsiteX85" fmla="*/ 2358390 w 2385060"/>
                  <a:gd name="connsiteY85" fmla="*/ 0 h 3459480"/>
                  <a:gd name="connsiteX86" fmla="*/ 2366010 w 2385060"/>
                  <a:gd name="connsiteY86" fmla="*/ 11430 h 3459480"/>
                  <a:gd name="connsiteX87" fmla="*/ 2373630 w 2385060"/>
                  <a:gd name="connsiteY87" fmla="*/ 49530 h 3459480"/>
                  <a:gd name="connsiteX88" fmla="*/ 2377440 w 2385060"/>
                  <a:gd name="connsiteY88" fmla="*/ 60960 h 3459480"/>
                  <a:gd name="connsiteX89" fmla="*/ 2381250 w 2385060"/>
                  <a:gd name="connsiteY89" fmla="*/ 80010 h 3459480"/>
                  <a:gd name="connsiteX90" fmla="*/ 2385060 w 2385060"/>
                  <a:gd name="connsiteY90" fmla="*/ 278130 h 3459480"/>
                  <a:gd name="connsiteX91" fmla="*/ 2381250 w 2385060"/>
                  <a:gd name="connsiteY91" fmla="*/ 323850 h 3459480"/>
                  <a:gd name="connsiteX92" fmla="*/ 2373630 w 2385060"/>
                  <a:gd name="connsiteY92" fmla="*/ 335280 h 3459480"/>
                  <a:gd name="connsiteX93" fmla="*/ 2247900 w 2385060"/>
                  <a:gd name="connsiteY93" fmla="*/ 339090 h 3459480"/>
                  <a:gd name="connsiteX94" fmla="*/ 2270760 w 2385060"/>
                  <a:gd name="connsiteY94" fmla="*/ 3459480 h 3459480"/>
                  <a:gd name="connsiteX0" fmla="*/ 0 w 2385060"/>
                  <a:gd name="connsiteY0" fmla="*/ 468630 h 3752850"/>
                  <a:gd name="connsiteX1" fmla="*/ 0 w 2385060"/>
                  <a:gd name="connsiteY1" fmla="*/ 468630 h 3752850"/>
                  <a:gd name="connsiteX2" fmla="*/ 129540 w 2385060"/>
                  <a:gd name="connsiteY2" fmla="*/ 472440 h 3752850"/>
                  <a:gd name="connsiteX3" fmla="*/ 133350 w 2385060"/>
                  <a:gd name="connsiteY3" fmla="*/ 461010 h 3752850"/>
                  <a:gd name="connsiteX4" fmla="*/ 129540 w 2385060"/>
                  <a:gd name="connsiteY4" fmla="*/ 449580 h 3752850"/>
                  <a:gd name="connsiteX5" fmla="*/ 106680 w 2385060"/>
                  <a:gd name="connsiteY5" fmla="*/ 434340 h 3752850"/>
                  <a:gd name="connsiteX6" fmla="*/ 95250 w 2385060"/>
                  <a:gd name="connsiteY6" fmla="*/ 426720 h 3752850"/>
                  <a:gd name="connsiteX7" fmla="*/ 72390 w 2385060"/>
                  <a:gd name="connsiteY7" fmla="*/ 415290 h 3752850"/>
                  <a:gd name="connsiteX8" fmla="*/ 64770 w 2385060"/>
                  <a:gd name="connsiteY8" fmla="*/ 403860 h 3752850"/>
                  <a:gd name="connsiteX9" fmla="*/ 53340 w 2385060"/>
                  <a:gd name="connsiteY9" fmla="*/ 358140 h 3752850"/>
                  <a:gd name="connsiteX10" fmla="*/ 45720 w 2385060"/>
                  <a:gd name="connsiteY10" fmla="*/ 300990 h 3752850"/>
                  <a:gd name="connsiteX11" fmla="*/ 41910 w 2385060"/>
                  <a:gd name="connsiteY11" fmla="*/ 262890 h 3752850"/>
                  <a:gd name="connsiteX12" fmla="*/ 19050 w 2385060"/>
                  <a:gd name="connsiteY12" fmla="*/ 255270 h 3752850"/>
                  <a:gd name="connsiteX13" fmla="*/ 22860 w 2385060"/>
                  <a:gd name="connsiteY13" fmla="*/ 213360 h 3752850"/>
                  <a:gd name="connsiteX14" fmla="*/ 26670 w 2385060"/>
                  <a:gd name="connsiteY14" fmla="*/ 198120 h 3752850"/>
                  <a:gd name="connsiteX15" fmla="*/ 34290 w 2385060"/>
                  <a:gd name="connsiteY15" fmla="*/ 186690 h 3752850"/>
                  <a:gd name="connsiteX16" fmla="*/ 45720 w 2385060"/>
                  <a:gd name="connsiteY16" fmla="*/ 163830 h 3752850"/>
                  <a:gd name="connsiteX17" fmla="*/ 152400 w 2385060"/>
                  <a:gd name="connsiteY17" fmla="*/ 160020 h 3752850"/>
                  <a:gd name="connsiteX18" fmla="*/ 160020 w 2385060"/>
                  <a:gd name="connsiteY18" fmla="*/ 137160 h 3752850"/>
                  <a:gd name="connsiteX19" fmla="*/ 163830 w 2385060"/>
                  <a:gd name="connsiteY19" fmla="*/ 125730 h 3752850"/>
                  <a:gd name="connsiteX20" fmla="*/ 331470 w 2385060"/>
                  <a:gd name="connsiteY20" fmla="*/ 114300 h 3752850"/>
                  <a:gd name="connsiteX21" fmla="*/ 342900 w 2385060"/>
                  <a:gd name="connsiteY21" fmla="*/ 106680 h 3752850"/>
                  <a:gd name="connsiteX22" fmla="*/ 392430 w 2385060"/>
                  <a:gd name="connsiteY22" fmla="*/ 106680 h 3752850"/>
                  <a:gd name="connsiteX23" fmla="*/ 426720 w 2385060"/>
                  <a:gd name="connsiteY23" fmla="*/ 102870 h 3752850"/>
                  <a:gd name="connsiteX24" fmla="*/ 438150 w 2385060"/>
                  <a:gd name="connsiteY24" fmla="*/ 95250 h 3752850"/>
                  <a:gd name="connsiteX25" fmla="*/ 449580 w 2385060"/>
                  <a:gd name="connsiteY25" fmla="*/ 91440 h 3752850"/>
                  <a:gd name="connsiteX26" fmla="*/ 461010 w 2385060"/>
                  <a:gd name="connsiteY26" fmla="*/ 68580 h 3752850"/>
                  <a:gd name="connsiteX27" fmla="*/ 472440 w 2385060"/>
                  <a:gd name="connsiteY27" fmla="*/ 64770 h 3752850"/>
                  <a:gd name="connsiteX28" fmla="*/ 495300 w 2385060"/>
                  <a:gd name="connsiteY28" fmla="*/ 80010 h 3752850"/>
                  <a:gd name="connsiteX29" fmla="*/ 514350 w 2385060"/>
                  <a:gd name="connsiteY29" fmla="*/ 102870 h 3752850"/>
                  <a:gd name="connsiteX30" fmla="*/ 537210 w 2385060"/>
                  <a:gd name="connsiteY30" fmla="*/ 110490 h 3752850"/>
                  <a:gd name="connsiteX31" fmla="*/ 548640 w 2385060"/>
                  <a:gd name="connsiteY31" fmla="*/ 152400 h 3752850"/>
                  <a:gd name="connsiteX32" fmla="*/ 556260 w 2385060"/>
                  <a:gd name="connsiteY32" fmla="*/ 175260 h 3752850"/>
                  <a:gd name="connsiteX33" fmla="*/ 567690 w 2385060"/>
                  <a:gd name="connsiteY33" fmla="*/ 182880 h 3752850"/>
                  <a:gd name="connsiteX34" fmla="*/ 598170 w 2385060"/>
                  <a:gd name="connsiteY34" fmla="*/ 190500 h 3752850"/>
                  <a:gd name="connsiteX35" fmla="*/ 609600 w 2385060"/>
                  <a:gd name="connsiteY35" fmla="*/ 194310 h 3752850"/>
                  <a:gd name="connsiteX36" fmla="*/ 621030 w 2385060"/>
                  <a:gd name="connsiteY36" fmla="*/ 201930 h 3752850"/>
                  <a:gd name="connsiteX37" fmla="*/ 624840 w 2385060"/>
                  <a:gd name="connsiteY37" fmla="*/ 213360 h 3752850"/>
                  <a:gd name="connsiteX38" fmla="*/ 636270 w 2385060"/>
                  <a:gd name="connsiteY38" fmla="*/ 240030 h 3752850"/>
                  <a:gd name="connsiteX39" fmla="*/ 640080 w 2385060"/>
                  <a:gd name="connsiteY39" fmla="*/ 259080 h 3752850"/>
                  <a:gd name="connsiteX40" fmla="*/ 647700 w 2385060"/>
                  <a:gd name="connsiteY40" fmla="*/ 270510 h 3752850"/>
                  <a:gd name="connsiteX41" fmla="*/ 670560 w 2385060"/>
                  <a:gd name="connsiteY41" fmla="*/ 285750 h 3752850"/>
                  <a:gd name="connsiteX42" fmla="*/ 674370 w 2385060"/>
                  <a:gd name="connsiteY42" fmla="*/ 312420 h 3752850"/>
                  <a:gd name="connsiteX43" fmla="*/ 697230 w 2385060"/>
                  <a:gd name="connsiteY43" fmla="*/ 320040 h 3752850"/>
                  <a:gd name="connsiteX44" fmla="*/ 708660 w 2385060"/>
                  <a:gd name="connsiteY44" fmla="*/ 323850 h 3752850"/>
                  <a:gd name="connsiteX45" fmla="*/ 727710 w 2385060"/>
                  <a:gd name="connsiteY45" fmla="*/ 339090 h 3752850"/>
                  <a:gd name="connsiteX46" fmla="*/ 742950 w 2385060"/>
                  <a:gd name="connsiteY46" fmla="*/ 373380 h 3752850"/>
                  <a:gd name="connsiteX47" fmla="*/ 765810 w 2385060"/>
                  <a:gd name="connsiteY47" fmla="*/ 388620 h 3752850"/>
                  <a:gd name="connsiteX48" fmla="*/ 773430 w 2385060"/>
                  <a:gd name="connsiteY48" fmla="*/ 400050 h 3752850"/>
                  <a:gd name="connsiteX49" fmla="*/ 796290 w 2385060"/>
                  <a:gd name="connsiteY49" fmla="*/ 411480 h 3752850"/>
                  <a:gd name="connsiteX50" fmla="*/ 800100 w 2385060"/>
                  <a:gd name="connsiteY50" fmla="*/ 422910 h 3752850"/>
                  <a:gd name="connsiteX51" fmla="*/ 807720 w 2385060"/>
                  <a:gd name="connsiteY51" fmla="*/ 434340 h 3752850"/>
                  <a:gd name="connsiteX52" fmla="*/ 811530 w 2385060"/>
                  <a:gd name="connsiteY52" fmla="*/ 464820 h 3752850"/>
                  <a:gd name="connsiteX53" fmla="*/ 815340 w 2385060"/>
                  <a:gd name="connsiteY53" fmla="*/ 476250 h 3752850"/>
                  <a:gd name="connsiteX54" fmla="*/ 883920 w 2385060"/>
                  <a:gd name="connsiteY54" fmla="*/ 491490 h 3752850"/>
                  <a:gd name="connsiteX55" fmla="*/ 1184910 w 2385060"/>
                  <a:gd name="connsiteY55" fmla="*/ 495300 h 3752850"/>
                  <a:gd name="connsiteX56" fmla="*/ 1409700 w 2385060"/>
                  <a:gd name="connsiteY56" fmla="*/ 491490 h 3752850"/>
                  <a:gd name="connsiteX57" fmla="*/ 1428750 w 2385060"/>
                  <a:gd name="connsiteY57" fmla="*/ 487680 h 3752850"/>
                  <a:gd name="connsiteX58" fmla="*/ 1604010 w 2385060"/>
                  <a:gd name="connsiteY58" fmla="*/ 483870 h 3752850"/>
                  <a:gd name="connsiteX59" fmla="*/ 1706880 w 2385060"/>
                  <a:gd name="connsiteY59" fmla="*/ 483870 h 3752850"/>
                  <a:gd name="connsiteX60" fmla="*/ 1764030 w 2385060"/>
                  <a:gd name="connsiteY60" fmla="*/ 491490 h 3752850"/>
                  <a:gd name="connsiteX61" fmla="*/ 1889760 w 2385060"/>
                  <a:gd name="connsiteY61" fmla="*/ 487680 h 3752850"/>
                  <a:gd name="connsiteX62" fmla="*/ 1924050 w 2385060"/>
                  <a:gd name="connsiteY62" fmla="*/ 480060 h 3752850"/>
                  <a:gd name="connsiteX63" fmla="*/ 1935480 w 2385060"/>
                  <a:gd name="connsiteY63" fmla="*/ 472440 h 3752850"/>
                  <a:gd name="connsiteX64" fmla="*/ 1946910 w 2385060"/>
                  <a:gd name="connsiteY64" fmla="*/ 445770 h 3752850"/>
                  <a:gd name="connsiteX65" fmla="*/ 1950720 w 2385060"/>
                  <a:gd name="connsiteY65" fmla="*/ 434340 h 3752850"/>
                  <a:gd name="connsiteX66" fmla="*/ 1958340 w 2385060"/>
                  <a:gd name="connsiteY66" fmla="*/ 426720 h 3752850"/>
                  <a:gd name="connsiteX67" fmla="*/ 2004060 w 2385060"/>
                  <a:gd name="connsiteY67" fmla="*/ 422910 h 3752850"/>
                  <a:gd name="connsiteX68" fmla="*/ 2034540 w 2385060"/>
                  <a:gd name="connsiteY68" fmla="*/ 419100 h 3752850"/>
                  <a:gd name="connsiteX69" fmla="*/ 2011680 w 2385060"/>
                  <a:gd name="connsiteY69" fmla="*/ 377190 h 3752850"/>
                  <a:gd name="connsiteX70" fmla="*/ 2015490 w 2385060"/>
                  <a:gd name="connsiteY70" fmla="*/ 274320 h 3752850"/>
                  <a:gd name="connsiteX71" fmla="*/ 2038350 w 2385060"/>
                  <a:gd name="connsiteY71" fmla="*/ 240030 h 3752850"/>
                  <a:gd name="connsiteX72" fmla="*/ 2045970 w 2385060"/>
                  <a:gd name="connsiteY72" fmla="*/ 228600 h 3752850"/>
                  <a:gd name="connsiteX73" fmla="*/ 2049780 w 2385060"/>
                  <a:gd name="connsiteY73" fmla="*/ 190500 h 3752850"/>
                  <a:gd name="connsiteX74" fmla="*/ 2057400 w 2385060"/>
                  <a:gd name="connsiteY74" fmla="*/ 156210 h 3752850"/>
                  <a:gd name="connsiteX75" fmla="*/ 2061210 w 2385060"/>
                  <a:gd name="connsiteY75" fmla="*/ 125730 h 3752850"/>
                  <a:gd name="connsiteX76" fmla="*/ 2065020 w 2385060"/>
                  <a:gd name="connsiteY76" fmla="*/ 110490 h 3752850"/>
                  <a:gd name="connsiteX77" fmla="*/ 2068830 w 2385060"/>
                  <a:gd name="connsiteY77" fmla="*/ 83820 h 3752850"/>
                  <a:gd name="connsiteX78" fmla="*/ 2072640 w 2385060"/>
                  <a:gd name="connsiteY78" fmla="*/ 72390 h 3752850"/>
                  <a:gd name="connsiteX79" fmla="*/ 2076450 w 2385060"/>
                  <a:gd name="connsiteY79" fmla="*/ 57150 h 3752850"/>
                  <a:gd name="connsiteX80" fmla="*/ 2080260 w 2385060"/>
                  <a:gd name="connsiteY80" fmla="*/ 45720 h 3752850"/>
                  <a:gd name="connsiteX81" fmla="*/ 2091690 w 2385060"/>
                  <a:gd name="connsiteY81" fmla="*/ 38100 h 3752850"/>
                  <a:gd name="connsiteX82" fmla="*/ 2137410 w 2385060"/>
                  <a:gd name="connsiteY82" fmla="*/ 30480 h 3752850"/>
                  <a:gd name="connsiteX83" fmla="*/ 2205990 w 2385060"/>
                  <a:gd name="connsiteY83" fmla="*/ 26670 h 3752850"/>
                  <a:gd name="connsiteX84" fmla="*/ 2228850 w 2385060"/>
                  <a:gd name="connsiteY84" fmla="*/ 11430 h 3752850"/>
                  <a:gd name="connsiteX85" fmla="*/ 2358390 w 2385060"/>
                  <a:gd name="connsiteY85" fmla="*/ 0 h 3752850"/>
                  <a:gd name="connsiteX86" fmla="*/ 2366010 w 2385060"/>
                  <a:gd name="connsiteY86" fmla="*/ 11430 h 3752850"/>
                  <a:gd name="connsiteX87" fmla="*/ 2373630 w 2385060"/>
                  <a:gd name="connsiteY87" fmla="*/ 49530 h 3752850"/>
                  <a:gd name="connsiteX88" fmla="*/ 2377440 w 2385060"/>
                  <a:gd name="connsiteY88" fmla="*/ 60960 h 3752850"/>
                  <a:gd name="connsiteX89" fmla="*/ 2381250 w 2385060"/>
                  <a:gd name="connsiteY89" fmla="*/ 80010 h 3752850"/>
                  <a:gd name="connsiteX90" fmla="*/ 2385060 w 2385060"/>
                  <a:gd name="connsiteY90" fmla="*/ 278130 h 3752850"/>
                  <a:gd name="connsiteX91" fmla="*/ 2381250 w 2385060"/>
                  <a:gd name="connsiteY91" fmla="*/ 323850 h 3752850"/>
                  <a:gd name="connsiteX92" fmla="*/ 2373630 w 2385060"/>
                  <a:gd name="connsiteY92" fmla="*/ 335280 h 3752850"/>
                  <a:gd name="connsiteX93" fmla="*/ 2247900 w 2385060"/>
                  <a:gd name="connsiteY93" fmla="*/ 339090 h 3752850"/>
                  <a:gd name="connsiteX94" fmla="*/ 2274570 w 2385060"/>
                  <a:gd name="connsiteY94" fmla="*/ 3752850 h 375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385060" h="3752850">
                    <a:moveTo>
                      <a:pt x="0" y="468630"/>
                    </a:moveTo>
                    <a:lnTo>
                      <a:pt x="0" y="468630"/>
                    </a:lnTo>
                    <a:cubicBezTo>
                      <a:pt x="53378" y="480492"/>
                      <a:pt x="54967" y="483913"/>
                      <a:pt x="129540" y="472440"/>
                    </a:cubicBezTo>
                    <a:cubicBezTo>
                      <a:pt x="133509" y="471829"/>
                      <a:pt x="132080" y="464820"/>
                      <a:pt x="133350" y="461010"/>
                    </a:cubicBezTo>
                    <a:cubicBezTo>
                      <a:pt x="132080" y="457200"/>
                      <a:pt x="131768" y="452922"/>
                      <a:pt x="129540" y="449580"/>
                    </a:cubicBezTo>
                    <a:cubicBezTo>
                      <a:pt x="118706" y="433329"/>
                      <a:pt x="120661" y="441330"/>
                      <a:pt x="106680" y="434340"/>
                    </a:cubicBezTo>
                    <a:cubicBezTo>
                      <a:pt x="102584" y="432292"/>
                      <a:pt x="99346" y="428768"/>
                      <a:pt x="95250" y="426720"/>
                    </a:cubicBezTo>
                    <a:cubicBezTo>
                      <a:pt x="63702" y="410946"/>
                      <a:pt x="105147" y="437128"/>
                      <a:pt x="72390" y="415290"/>
                    </a:cubicBezTo>
                    <a:cubicBezTo>
                      <a:pt x="69850" y="411480"/>
                      <a:pt x="66630" y="408044"/>
                      <a:pt x="64770" y="403860"/>
                    </a:cubicBezTo>
                    <a:cubicBezTo>
                      <a:pt x="58196" y="389069"/>
                      <a:pt x="55115" y="374114"/>
                      <a:pt x="53340" y="358140"/>
                    </a:cubicBezTo>
                    <a:cubicBezTo>
                      <a:pt x="47125" y="302203"/>
                      <a:pt x="54910" y="328560"/>
                      <a:pt x="45720" y="300990"/>
                    </a:cubicBezTo>
                    <a:cubicBezTo>
                      <a:pt x="44450" y="288290"/>
                      <a:pt x="48341" y="273915"/>
                      <a:pt x="41910" y="262890"/>
                    </a:cubicBezTo>
                    <a:cubicBezTo>
                      <a:pt x="37863" y="255952"/>
                      <a:pt x="19050" y="255270"/>
                      <a:pt x="19050" y="255270"/>
                    </a:cubicBezTo>
                    <a:cubicBezTo>
                      <a:pt x="11928" y="233905"/>
                      <a:pt x="14266" y="247736"/>
                      <a:pt x="22860" y="213360"/>
                    </a:cubicBezTo>
                    <a:cubicBezTo>
                      <a:pt x="24130" y="208280"/>
                      <a:pt x="23765" y="202477"/>
                      <a:pt x="26670" y="198120"/>
                    </a:cubicBezTo>
                    <a:cubicBezTo>
                      <a:pt x="29210" y="194310"/>
                      <a:pt x="32242" y="190786"/>
                      <a:pt x="34290" y="186690"/>
                    </a:cubicBezTo>
                    <a:cubicBezTo>
                      <a:pt x="36041" y="183187"/>
                      <a:pt x="39871" y="164610"/>
                      <a:pt x="45720" y="163830"/>
                    </a:cubicBezTo>
                    <a:cubicBezTo>
                      <a:pt x="80991" y="159127"/>
                      <a:pt x="116840" y="161290"/>
                      <a:pt x="152400" y="160020"/>
                    </a:cubicBezTo>
                    <a:lnTo>
                      <a:pt x="160020" y="137160"/>
                    </a:lnTo>
                    <a:cubicBezTo>
                      <a:pt x="161290" y="133350"/>
                      <a:pt x="160020" y="127000"/>
                      <a:pt x="163830" y="125730"/>
                    </a:cubicBezTo>
                    <a:cubicBezTo>
                      <a:pt x="232489" y="102844"/>
                      <a:pt x="178661" y="118321"/>
                      <a:pt x="331470" y="114300"/>
                    </a:cubicBezTo>
                    <a:cubicBezTo>
                      <a:pt x="335280" y="111760"/>
                      <a:pt x="338804" y="108728"/>
                      <a:pt x="342900" y="106680"/>
                    </a:cubicBezTo>
                    <a:cubicBezTo>
                      <a:pt x="359900" y="98180"/>
                      <a:pt x="371113" y="104548"/>
                      <a:pt x="392430" y="106680"/>
                    </a:cubicBezTo>
                    <a:cubicBezTo>
                      <a:pt x="403860" y="105410"/>
                      <a:pt x="415563" y="105659"/>
                      <a:pt x="426720" y="102870"/>
                    </a:cubicBezTo>
                    <a:cubicBezTo>
                      <a:pt x="431162" y="101759"/>
                      <a:pt x="434054" y="97298"/>
                      <a:pt x="438150" y="95250"/>
                    </a:cubicBezTo>
                    <a:cubicBezTo>
                      <a:pt x="441742" y="93454"/>
                      <a:pt x="445770" y="92710"/>
                      <a:pt x="449580" y="91440"/>
                    </a:cubicBezTo>
                    <a:cubicBezTo>
                      <a:pt x="452090" y="83910"/>
                      <a:pt x="454296" y="73951"/>
                      <a:pt x="461010" y="68580"/>
                    </a:cubicBezTo>
                    <a:cubicBezTo>
                      <a:pt x="464146" y="66071"/>
                      <a:pt x="468630" y="66040"/>
                      <a:pt x="472440" y="64770"/>
                    </a:cubicBezTo>
                    <a:cubicBezTo>
                      <a:pt x="486527" y="69466"/>
                      <a:pt x="484323" y="66838"/>
                      <a:pt x="495300" y="80010"/>
                    </a:cubicBezTo>
                    <a:cubicBezTo>
                      <a:pt x="502251" y="88351"/>
                      <a:pt x="503987" y="97113"/>
                      <a:pt x="514350" y="102870"/>
                    </a:cubicBezTo>
                    <a:cubicBezTo>
                      <a:pt x="521371" y="106771"/>
                      <a:pt x="537210" y="110490"/>
                      <a:pt x="537210" y="110490"/>
                    </a:cubicBezTo>
                    <a:cubicBezTo>
                      <a:pt x="552181" y="140431"/>
                      <a:pt x="538755" y="109563"/>
                      <a:pt x="548640" y="152400"/>
                    </a:cubicBezTo>
                    <a:cubicBezTo>
                      <a:pt x="550446" y="160226"/>
                      <a:pt x="549577" y="170805"/>
                      <a:pt x="556260" y="175260"/>
                    </a:cubicBezTo>
                    <a:cubicBezTo>
                      <a:pt x="560070" y="177800"/>
                      <a:pt x="563387" y="181315"/>
                      <a:pt x="567690" y="182880"/>
                    </a:cubicBezTo>
                    <a:cubicBezTo>
                      <a:pt x="577532" y="186459"/>
                      <a:pt x="588235" y="187188"/>
                      <a:pt x="598170" y="190500"/>
                    </a:cubicBezTo>
                    <a:cubicBezTo>
                      <a:pt x="601980" y="191770"/>
                      <a:pt x="606008" y="192514"/>
                      <a:pt x="609600" y="194310"/>
                    </a:cubicBezTo>
                    <a:cubicBezTo>
                      <a:pt x="613696" y="196358"/>
                      <a:pt x="617220" y="199390"/>
                      <a:pt x="621030" y="201930"/>
                    </a:cubicBezTo>
                    <a:cubicBezTo>
                      <a:pt x="622300" y="205740"/>
                      <a:pt x="623258" y="209669"/>
                      <a:pt x="624840" y="213360"/>
                    </a:cubicBezTo>
                    <a:cubicBezTo>
                      <a:pt x="631382" y="228626"/>
                      <a:pt x="632696" y="225734"/>
                      <a:pt x="636270" y="240030"/>
                    </a:cubicBezTo>
                    <a:cubicBezTo>
                      <a:pt x="637841" y="246312"/>
                      <a:pt x="637806" y="253017"/>
                      <a:pt x="640080" y="259080"/>
                    </a:cubicBezTo>
                    <a:cubicBezTo>
                      <a:pt x="641688" y="263367"/>
                      <a:pt x="644254" y="267495"/>
                      <a:pt x="647700" y="270510"/>
                    </a:cubicBezTo>
                    <a:cubicBezTo>
                      <a:pt x="654592" y="276541"/>
                      <a:pt x="670560" y="285750"/>
                      <a:pt x="670560" y="285750"/>
                    </a:cubicBezTo>
                    <a:cubicBezTo>
                      <a:pt x="671830" y="294640"/>
                      <a:pt x="668857" y="305331"/>
                      <a:pt x="674370" y="312420"/>
                    </a:cubicBezTo>
                    <a:cubicBezTo>
                      <a:pt x="679301" y="318760"/>
                      <a:pt x="689610" y="317500"/>
                      <a:pt x="697230" y="320040"/>
                    </a:cubicBezTo>
                    <a:lnTo>
                      <a:pt x="708660" y="323850"/>
                    </a:lnTo>
                    <a:cubicBezTo>
                      <a:pt x="716747" y="348110"/>
                      <a:pt x="705157" y="324054"/>
                      <a:pt x="727710" y="339090"/>
                    </a:cubicBezTo>
                    <a:cubicBezTo>
                      <a:pt x="740614" y="347693"/>
                      <a:pt x="732428" y="362858"/>
                      <a:pt x="742950" y="373380"/>
                    </a:cubicBezTo>
                    <a:cubicBezTo>
                      <a:pt x="757220" y="387650"/>
                      <a:pt x="749268" y="383106"/>
                      <a:pt x="765810" y="388620"/>
                    </a:cubicBezTo>
                    <a:cubicBezTo>
                      <a:pt x="768350" y="392430"/>
                      <a:pt x="770192" y="396812"/>
                      <a:pt x="773430" y="400050"/>
                    </a:cubicBezTo>
                    <a:cubicBezTo>
                      <a:pt x="780816" y="407436"/>
                      <a:pt x="786994" y="408381"/>
                      <a:pt x="796290" y="411480"/>
                    </a:cubicBezTo>
                    <a:cubicBezTo>
                      <a:pt x="797560" y="415290"/>
                      <a:pt x="798304" y="419318"/>
                      <a:pt x="800100" y="422910"/>
                    </a:cubicBezTo>
                    <a:cubicBezTo>
                      <a:pt x="802148" y="427006"/>
                      <a:pt x="806515" y="429922"/>
                      <a:pt x="807720" y="434340"/>
                    </a:cubicBezTo>
                    <a:cubicBezTo>
                      <a:pt x="810414" y="444218"/>
                      <a:pt x="809698" y="454746"/>
                      <a:pt x="811530" y="464820"/>
                    </a:cubicBezTo>
                    <a:cubicBezTo>
                      <a:pt x="812248" y="468771"/>
                      <a:pt x="812072" y="473916"/>
                      <a:pt x="815340" y="476250"/>
                    </a:cubicBezTo>
                    <a:cubicBezTo>
                      <a:pt x="826366" y="484126"/>
                      <a:pt x="881235" y="491456"/>
                      <a:pt x="883920" y="491490"/>
                    </a:cubicBezTo>
                    <a:lnTo>
                      <a:pt x="1184910" y="495300"/>
                    </a:lnTo>
                    <a:lnTo>
                      <a:pt x="1409700" y="491490"/>
                    </a:lnTo>
                    <a:cubicBezTo>
                      <a:pt x="1416173" y="491288"/>
                      <a:pt x="1422279" y="487934"/>
                      <a:pt x="1428750" y="487680"/>
                    </a:cubicBezTo>
                    <a:cubicBezTo>
                      <a:pt x="1487139" y="485390"/>
                      <a:pt x="1545590" y="485140"/>
                      <a:pt x="1604010" y="483870"/>
                    </a:cubicBezTo>
                    <a:cubicBezTo>
                      <a:pt x="1653464" y="476805"/>
                      <a:pt x="1628486" y="478644"/>
                      <a:pt x="1706880" y="483870"/>
                    </a:cubicBezTo>
                    <a:cubicBezTo>
                      <a:pt x="1740288" y="486097"/>
                      <a:pt x="1738115" y="486307"/>
                      <a:pt x="1764030" y="491490"/>
                    </a:cubicBezTo>
                    <a:cubicBezTo>
                      <a:pt x="1805940" y="490220"/>
                      <a:pt x="1847886" y="489827"/>
                      <a:pt x="1889760" y="487680"/>
                    </a:cubicBezTo>
                    <a:cubicBezTo>
                      <a:pt x="1896282" y="487346"/>
                      <a:pt x="1915844" y="484163"/>
                      <a:pt x="1924050" y="480060"/>
                    </a:cubicBezTo>
                    <a:cubicBezTo>
                      <a:pt x="1928146" y="478012"/>
                      <a:pt x="1931670" y="474980"/>
                      <a:pt x="1935480" y="472440"/>
                    </a:cubicBezTo>
                    <a:cubicBezTo>
                      <a:pt x="1947080" y="455040"/>
                      <a:pt x="1940759" y="467298"/>
                      <a:pt x="1946910" y="445770"/>
                    </a:cubicBezTo>
                    <a:cubicBezTo>
                      <a:pt x="1948013" y="441908"/>
                      <a:pt x="1950720" y="434340"/>
                      <a:pt x="1950720" y="434340"/>
                    </a:cubicBezTo>
                    <a:lnTo>
                      <a:pt x="1958340" y="426720"/>
                    </a:lnTo>
                    <a:lnTo>
                      <a:pt x="2004060" y="422910"/>
                    </a:lnTo>
                    <a:cubicBezTo>
                      <a:pt x="2014248" y="421891"/>
                      <a:pt x="2029043" y="427738"/>
                      <a:pt x="2034540" y="419100"/>
                    </a:cubicBezTo>
                    <a:cubicBezTo>
                      <a:pt x="2059183" y="380376"/>
                      <a:pt x="2028482" y="380550"/>
                      <a:pt x="2011680" y="377190"/>
                    </a:cubicBezTo>
                    <a:cubicBezTo>
                      <a:pt x="2009271" y="338643"/>
                      <a:pt x="2002633" y="310747"/>
                      <a:pt x="2015490" y="274320"/>
                    </a:cubicBezTo>
                    <a:lnTo>
                      <a:pt x="2038350" y="240030"/>
                    </a:lnTo>
                    <a:lnTo>
                      <a:pt x="2045970" y="228600"/>
                    </a:lnTo>
                    <a:cubicBezTo>
                      <a:pt x="2047240" y="215900"/>
                      <a:pt x="2048093" y="203151"/>
                      <a:pt x="2049780" y="190500"/>
                    </a:cubicBezTo>
                    <a:cubicBezTo>
                      <a:pt x="2055428" y="148143"/>
                      <a:pt x="2051364" y="192427"/>
                      <a:pt x="2057400" y="156210"/>
                    </a:cubicBezTo>
                    <a:cubicBezTo>
                      <a:pt x="2059083" y="146110"/>
                      <a:pt x="2059527" y="135830"/>
                      <a:pt x="2061210" y="125730"/>
                    </a:cubicBezTo>
                    <a:cubicBezTo>
                      <a:pt x="2062071" y="120565"/>
                      <a:pt x="2064083" y="115642"/>
                      <a:pt x="2065020" y="110490"/>
                    </a:cubicBezTo>
                    <a:cubicBezTo>
                      <a:pt x="2066626" y="101655"/>
                      <a:pt x="2067069" y="92626"/>
                      <a:pt x="2068830" y="83820"/>
                    </a:cubicBezTo>
                    <a:cubicBezTo>
                      <a:pt x="2069618" y="79882"/>
                      <a:pt x="2071537" y="76252"/>
                      <a:pt x="2072640" y="72390"/>
                    </a:cubicBezTo>
                    <a:cubicBezTo>
                      <a:pt x="2074079" y="67355"/>
                      <a:pt x="2075011" y="62185"/>
                      <a:pt x="2076450" y="57150"/>
                    </a:cubicBezTo>
                    <a:cubicBezTo>
                      <a:pt x="2077553" y="53288"/>
                      <a:pt x="2077751" y="48856"/>
                      <a:pt x="2080260" y="45720"/>
                    </a:cubicBezTo>
                    <a:cubicBezTo>
                      <a:pt x="2083121" y="42144"/>
                      <a:pt x="2087594" y="40148"/>
                      <a:pt x="2091690" y="38100"/>
                    </a:cubicBezTo>
                    <a:cubicBezTo>
                      <a:pt x="2104126" y="31882"/>
                      <a:pt x="2127490" y="31215"/>
                      <a:pt x="2137410" y="30480"/>
                    </a:cubicBezTo>
                    <a:cubicBezTo>
                      <a:pt x="2160243" y="28789"/>
                      <a:pt x="2183130" y="27940"/>
                      <a:pt x="2205990" y="26670"/>
                    </a:cubicBezTo>
                    <a:cubicBezTo>
                      <a:pt x="2213610" y="21590"/>
                      <a:pt x="2220162" y="14326"/>
                      <a:pt x="2228850" y="11430"/>
                    </a:cubicBezTo>
                    <a:cubicBezTo>
                      <a:pt x="2285467" y="-7442"/>
                      <a:pt x="2243683" y="4097"/>
                      <a:pt x="2358390" y="0"/>
                    </a:cubicBezTo>
                    <a:cubicBezTo>
                      <a:pt x="2360930" y="3810"/>
                      <a:pt x="2363962" y="7334"/>
                      <a:pt x="2366010" y="11430"/>
                    </a:cubicBezTo>
                    <a:cubicBezTo>
                      <a:pt x="2371748" y="22907"/>
                      <a:pt x="2371290" y="37829"/>
                      <a:pt x="2373630" y="49530"/>
                    </a:cubicBezTo>
                    <a:cubicBezTo>
                      <a:pt x="2374418" y="53468"/>
                      <a:pt x="2376466" y="57064"/>
                      <a:pt x="2377440" y="60960"/>
                    </a:cubicBezTo>
                    <a:cubicBezTo>
                      <a:pt x="2379011" y="67242"/>
                      <a:pt x="2379980" y="73660"/>
                      <a:pt x="2381250" y="80010"/>
                    </a:cubicBezTo>
                    <a:cubicBezTo>
                      <a:pt x="2382520" y="146050"/>
                      <a:pt x="2385060" y="212078"/>
                      <a:pt x="2385060" y="278130"/>
                    </a:cubicBezTo>
                    <a:cubicBezTo>
                      <a:pt x="2385060" y="293423"/>
                      <a:pt x="2384249" y="308854"/>
                      <a:pt x="2381250" y="323850"/>
                    </a:cubicBezTo>
                    <a:cubicBezTo>
                      <a:pt x="2380352" y="328340"/>
                      <a:pt x="2378179" y="334760"/>
                      <a:pt x="2373630" y="335280"/>
                    </a:cubicBezTo>
                    <a:cubicBezTo>
                      <a:pt x="2331972" y="340041"/>
                      <a:pt x="2289810" y="337820"/>
                      <a:pt x="2247900" y="339090"/>
                    </a:cubicBezTo>
                    <a:cubicBezTo>
                      <a:pt x="2235265" y="343302"/>
                      <a:pt x="2274570" y="3745024"/>
                      <a:pt x="2274570" y="3752850"/>
                    </a:cubicBezTo>
                  </a:path>
                </a:pathLst>
              </a:cu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4FB8170E-F830-4FC4-8B50-5C1139E1C56C}"/>
                  </a:ext>
                </a:extLst>
              </p:cNvPr>
              <p:cNvSpPr/>
              <p:nvPr/>
            </p:nvSpPr>
            <p:spPr>
              <a:xfrm>
                <a:off x="1371600" y="4217670"/>
                <a:ext cx="2293620" cy="2103120"/>
              </a:xfrm>
              <a:custGeom>
                <a:avLst/>
                <a:gdLst>
                  <a:gd name="connsiteX0" fmla="*/ 2293620 w 2293620"/>
                  <a:gd name="connsiteY0" fmla="*/ 861060 h 2103120"/>
                  <a:gd name="connsiteX1" fmla="*/ 2293620 w 2293620"/>
                  <a:gd name="connsiteY1" fmla="*/ 861060 h 2103120"/>
                  <a:gd name="connsiteX2" fmla="*/ 2255520 w 2293620"/>
                  <a:gd name="connsiteY2" fmla="*/ 864870 h 2103120"/>
                  <a:gd name="connsiteX3" fmla="*/ 2145030 w 2293620"/>
                  <a:gd name="connsiteY3" fmla="*/ 876300 h 2103120"/>
                  <a:gd name="connsiteX4" fmla="*/ 2129790 w 2293620"/>
                  <a:gd name="connsiteY4" fmla="*/ 899160 h 2103120"/>
                  <a:gd name="connsiteX5" fmla="*/ 2110740 w 2293620"/>
                  <a:gd name="connsiteY5" fmla="*/ 925830 h 2103120"/>
                  <a:gd name="connsiteX6" fmla="*/ 2114550 w 2293620"/>
                  <a:gd name="connsiteY6" fmla="*/ 952500 h 2103120"/>
                  <a:gd name="connsiteX7" fmla="*/ 2122170 w 2293620"/>
                  <a:gd name="connsiteY7" fmla="*/ 963930 h 2103120"/>
                  <a:gd name="connsiteX8" fmla="*/ 2125980 w 2293620"/>
                  <a:gd name="connsiteY8" fmla="*/ 1005840 h 2103120"/>
                  <a:gd name="connsiteX9" fmla="*/ 2133600 w 2293620"/>
                  <a:gd name="connsiteY9" fmla="*/ 1047750 h 2103120"/>
                  <a:gd name="connsiteX10" fmla="*/ 2125980 w 2293620"/>
                  <a:gd name="connsiteY10" fmla="*/ 1104900 h 2103120"/>
                  <a:gd name="connsiteX11" fmla="*/ 2118360 w 2293620"/>
                  <a:gd name="connsiteY11" fmla="*/ 1116330 h 2103120"/>
                  <a:gd name="connsiteX12" fmla="*/ 2000250 w 2293620"/>
                  <a:gd name="connsiteY12" fmla="*/ 1154430 h 2103120"/>
                  <a:gd name="connsiteX13" fmla="*/ 1996440 w 2293620"/>
                  <a:gd name="connsiteY13" fmla="*/ 1165860 h 2103120"/>
                  <a:gd name="connsiteX14" fmla="*/ 1988820 w 2293620"/>
                  <a:gd name="connsiteY14" fmla="*/ 1196340 h 2103120"/>
                  <a:gd name="connsiteX15" fmla="*/ 1985010 w 2293620"/>
                  <a:gd name="connsiteY15" fmla="*/ 1261110 h 2103120"/>
                  <a:gd name="connsiteX16" fmla="*/ 1981200 w 2293620"/>
                  <a:gd name="connsiteY16" fmla="*/ 1287780 h 2103120"/>
                  <a:gd name="connsiteX17" fmla="*/ 1973580 w 2293620"/>
                  <a:gd name="connsiteY17" fmla="*/ 1356360 h 2103120"/>
                  <a:gd name="connsiteX18" fmla="*/ 1969770 w 2293620"/>
                  <a:gd name="connsiteY18" fmla="*/ 1405890 h 2103120"/>
                  <a:gd name="connsiteX19" fmla="*/ 1965960 w 2293620"/>
                  <a:gd name="connsiteY19" fmla="*/ 1417320 h 2103120"/>
                  <a:gd name="connsiteX20" fmla="*/ 1958340 w 2293620"/>
                  <a:gd name="connsiteY20" fmla="*/ 1443990 h 2103120"/>
                  <a:gd name="connsiteX21" fmla="*/ 1954530 w 2293620"/>
                  <a:gd name="connsiteY21" fmla="*/ 1680210 h 2103120"/>
                  <a:gd name="connsiteX22" fmla="*/ 1939290 w 2293620"/>
                  <a:gd name="connsiteY22" fmla="*/ 1718310 h 2103120"/>
                  <a:gd name="connsiteX23" fmla="*/ 1931670 w 2293620"/>
                  <a:gd name="connsiteY23" fmla="*/ 1729740 h 2103120"/>
                  <a:gd name="connsiteX24" fmla="*/ 1905000 w 2293620"/>
                  <a:gd name="connsiteY24" fmla="*/ 1733550 h 2103120"/>
                  <a:gd name="connsiteX25" fmla="*/ 1893570 w 2293620"/>
                  <a:gd name="connsiteY25" fmla="*/ 1737360 h 2103120"/>
                  <a:gd name="connsiteX26" fmla="*/ 1741170 w 2293620"/>
                  <a:gd name="connsiteY26" fmla="*/ 1744980 h 2103120"/>
                  <a:gd name="connsiteX27" fmla="*/ 1729740 w 2293620"/>
                  <a:gd name="connsiteY27" fmla="*/ 1786890 h 2103120"/>
                  <a:gd name="connsiteX28" fmla="*/ 1718310 w 2293620"/>
                  <a:gd name="connsiteY28" fmla="*/ 1802130 h 2103120"/>
                  <a:gd name="connsiteX29" fmla="*/ 1714500 w 2293620"/>
                  <a:gd name="connsiteY29" fmla="*/ 1866900 h 2103120"/>
                  <a:gd name="connsiteX30" fmla="*/ 1699260 w 2293620"/>
                  <a:gd name="connsiteY30" fmla="*/ 1863090 h 2103120"/>
                  <a:gd name="connsiteX31" fmla="*/ 1691640 w 2293620"/>
                  <a:gd name="connsiteY31" fmla="*/ 1851660 h 2103120"/>
                  <a:gd name="connsiteX32" fmla="*/ 1668780 w 2293620"/>
                  <a:gd name="connsiteY32" fmla="*/ 1840230 h 2103120"/>
                  <a:gd name="connsiteX33" fmla="*/ 1626870 w 2293620"/>
                  <a:gd name="connsiteY33" fmla="*/ 1851660 h 2103120"/>
                  <a:gd name="connsiteX34" fmla="*/ 1623060 w 2293620"/>
                  <a:gd name="connsiteY34" fmla="*/ 1866900 h 2103120"/>
                  <a:gd name="connsiteX35" fmla="*/ 1619250 w 2293620"/>
                  <a:gd name="connsiteY35" fmla="*/ 1901190 h 2103120"/>
                  <a:gd name="connsiteX36" fmla="*/ 1626870 w 2293620"/>
                  <a:gd name="connsiteY36" fmla="*/ 2000250 h 2103120"/>
                  <a:gd name="connsiteX37" fmla="*/ 1623060 w 2293620"/>
                  <a:gd name="connsiteY37" fmla="*/ 2061210 h 2103120"/>
                  <a:gd name="connsiteX38" fmla="*/ 1611630 w 2293620"/>
                  <a:gd name="connsiteY38" fmla="*/ 2068830 h 2103120"/>
                  <a:gd name="connsiteX39" fmla="*/ 1592580 w 2293620"/>
                  <a:gd name="connsiteY39" fmla="*/ 2065020 h 2103120"/>
                  <a:gd name="connsiteX40" fmla="*/ 1569720 w 2293620"/>
                  <a:gd name="connsiteY40" fmla="*/ 2045970 h 2103120"/>
                  <a:gd name="connsiteX41" fmla="*/ 1554480 w 2293620"/>
                  <a:gd name="connsiteY41" fmla="*/ 2042160 h 2103120"/>
                  <a:gd name="connsiteX42" fmla="*/ 1539240 w 2293620"/>
                  <a:gd name="connsiteY42" fmla="*/ 2084070 h 2103120"/>
                  <a:gd name="connsiteX43" fmla="*/ 1535430 w 2293620"/>
                  <a:gd name="connsiteY43" fmla="*/ 2095500 h 2103120"/>
                  <a:gd name="connsiteX44" fmla="*/ 1524000 w 2293620"/>
                  <a:gd name="connsiteY44" fmla="*/ 2103120 h 2103120"/>
                  <a:gd name="connsiteX45" fmla="*/ 1497330 w 2293620"/>
                  <a:gd name="connsiteY45" fmla="*/ 2095500 h 2103120"/>
                  <a:gd name="connsiteX46" fmla="*/ 1485900 w 2293620"/>
                  <a:gd name="connsiteY46" fmla="*/ 2087880 h 2103120"/>
                  <a:gd name="connsiteX47" fmla="*/ 1463040 w 2293620"/>
                  <a:gd name="connsiteY47" fmla="*/ 2065020 h 2103120"/>
                  <a:gd name="connsiteX48" fmla="*/ 1451610 w 2293620"/>
                  <a:gd name="connsiteY48" fmla="*/ 2053590 h 2103120"/>
                  <a:gd name="connsiteX49" fmla="*/ 1436370 w 2293620"/>
                  <a:gd name="connsiteY49" fmla="*/ 2034540 h 2103120"/>
                  <a:gd name="connsiteX50" fmla="*/ 1413510 w 2293620"/>
                  <a:gd name="connsiteY50" fmla="*/ 2015490 h 2103120"/>
                  <a:gd name="connsiteX51" fmla="*/ 1409700 w 2293620"/>
                  <a:gd name="connsiteY51" fmla="*/ 2004060 h 2103120"/>
                  <a:gd name="connsiteX52" fmla="*/ 1386840 w 2293620"/>
                  <a:gd name="connsiteY52" fmla="*/ 2011680 h 2103120"/>
                  <a:gd name="connsiteX53" fmla="*/ 1383030 w 2293620"/>
                  <a:gd name="connsiteY53" fmla="*/ 2034540 h 2103120"/>
                  <a:gd name="connsiteX54" fmla="*/ 1379220 w 2293620"/>
                  <a:gd name="connsiteY54" fmla="*/ 2049780 h 2103120"/>
                  <a:gd name="connsiteX55" fmla="*/ 1367790 w 2293620"/>
                  <a:gd name="connsiteY55" fmla="*/ 2042160 h 2103120"/>
                  <a:gd name="connsiteX56" fmla="*/ 1341120 w 2293620"/>
                  <a:gd name="connsiteY56" fmla="*/ 2007870 h 2103120"/>
                  <a:gd name="connsiteX57" fmla="*/ 1314450 w 2293620"/>
                  <a:gd name="connsiteY57" fmla="*/ 1981200 h 2103120"/>
                  <a:gd name="connsiteX58" fmla="*/ 1303020 w 2293620"/>
                  <a:gd name="connsiteY58" fmla="*/ 1977390 h 2103120"/>
                  <a:gd name="connsiteX59" fmla="*/ 1280160 w 2293620"/>
                  <a:gd name="connsiteY59" fmla="*/ 1962150 h 2103120"/>
                  <a:gd name="connsiteX60" fmla="*/ 1283970 w 2293620"/>
                  <a:gd name="connsiteY60" fmla="*/ 1946910 h 2103120"/>
                  <a:gd name="connsiteX61" fmla="*/ 1295400 w 2293620"/>
                  <a:gd name="connsiteY61" fmla="*/ 1924050 h 2103120"/>
                  <a:gd name="connsiteX62" fmla="*/ 1306830 w 2293620"/>
                  <a:gd name="connsiteY62" fmla="*/ 1916430 h 2103120"/>
                  <a:gd name="connsiteX63" fmla="*/ 1314450 w 2293620"/>
                  <a:gd name="connsiteY63" fmla="*/ 1905000 h 2103120"/>
                  <a:gd name="connsiteX64" fmla="*/ 1337310 w 2293620"/>
                  <a:gd name="connsiteY64" fmla="*/ 1889760 h 2103120"/>
                  <a:gd name="connsiteX65" fmla="*/ 1352550 w 2293620"/>
                  <a:gd name="connsiteY65" fmla="*/ 1866900 h 2103120"/>
                  <a:gd name="connsiteX66" fmla="*/ 1348740 w 2293620"/>
                  <a:gd name="connsiteY66" fmla="*/ 1836420 h 2103120"/>
                  <a:gd name="connsiteX67" fmla="*/ 1325880 w 2293620"/>
                  <a:gd name="connsiteY67" fmla="*/ 1821180 h 2103120"/>
                  <a:gd name="connsiteX68" fmla="*/ 1234440 w 2293620"/>
                  <a:gd name="connsiteY68" fmla="*/ 1809750 h 2103120"/>
                  <a:gd name="connsiteX69" fmla="*/ 1226820 w 2293620"/>
                  <a:gd name="connsiteY69" fmla="*/ 1798320 h 2103120"/>
                  <a:gd name="connsiteX70" fmla="*/ 1215390 w 2293620"/>
                  <a:gd name="connsiteY70" fmla="*/ 1760220 h 2103120"/>
                  <a:gd name="connsiteX71" fmla="*/ 1200150 w 2293620"/>
                  <a:gd name="connsiteY71" fmla="*/ 1737360 h 2103120"/>
                  <a:gd name="connsiteX72" fmla="*/ 1207770 w 2293620"/>
                  <a:gd name="connsiteY72" fmla="*/ 1725930 h 2103120"/>
                  <a:gd name="connsiteX73" fmla="*/ 1215390 w 2293620"/>
                  <a:gd name="connsiteY73" fmla="*/ 1703070 h 2103120"/>
                  <a:gd name="connsiteX74" fmla="*/ 1226820 w 2293620"/>
                  <a:gd name="connsiteY74" fmla="*/ 1695450 h 2103120"/>
                  <a:gd name="connsiteX75" fmla="*/ 1230630 w 2293620"/>
                  <a:gd name="connsiteY75" fmla="*/ 1684020 h 2103120"/>
                  <a:gd name="connsiteX76" fmla="*/ 1226820 w 2293620"/>
                  <a:gd name="connsiteY76" fmla="*/ 1668780 h 2103120"/>
                  <a:gd name="connsiteX77" fmla="*/ 1223010 w 2293620"/>
                  <a:gd name="connsiteY77" fmla="*/ 1638300 h 2103120"/>
                  <a:gd name="connsiteX78" fmla="*/ 1230630 w 2293620"/>
                  <a:gd name="connsiteY78" fmla="*/ 1604010 h 2103120"/>
                  <a:gd name="connsiteX79" fmla="*/ 1242060 w 2293620"/>
                  <a:gd name="connsiteY79" fmla="*/ 1596390 h 2103120"/>
                  <a:gd name="connsiteX80" fmla="*/ 1249680 w 2293620"/>
                  <a:gd name="connsiteY80" fmla="*/ 1584960 h 2103120"/>
                  <a:gd name="connsiteX81" fmla="*/ 1257300 w 2293620"/>
                  <a:gd name="connsiteY81" fmla="*/ 1562100 h 2103120"/>
                  <a:gd name="connsiteX82" fmla="*/ 1268730 w 2293620"/>
                  <a:gd name="connsiteY82" fmla="*/ 1554480 h 2103120"/>
                  <a:gd name="connsiteX83" fmla="*/ 1291590 w 2293620"/>
                  <a:gd name="connsiteY83" fmla="*/ 1546860 h 2103120"/>
                  <a:gd name="connsiteX84" fmla="*/ 1303020 w 2293620"/>
                  <a:gd name="connsiteY84" fmla="*/ 1539240 h 2103120"/>
                  <a:gd name="connsiteX85" fmla="*/ 1306830 w 2293620"/>
                  <a:gd name="connsiteY85" fmla="*/ 1527810 h 2103120"/>
                  <a:gd name="connsiteX86" fmla="*/ 1303020 w 2293620"/>
                  <a:gd name="connsiteY86" fmla="*/ 1489710 h 2103120"/>
                  <a:gd name="connsiteX87" fmla="*/ 1299210 w 2293620"/>
                  <a:gd name="connsiteY87" fmla="*/ 1478280 h 2103120"/>
                  <a:gd name="connsiteX88" fmla="*/ 1245870 w 2293620"/>
                  <a:gd name="connsiteY88" fmla="*/ 1459230 h 2103120"/>
                  <a:gd name="connsiteX89" fmla="*/ 1207770 w 2293620"/>
                  <a:gd name="connsiteY89" fmla="*/ 1455420 h 2103120"/>
                  <a:gd name="connsiteX90" fmla="*/ 1196340 w 2293620"/>
                  <a:gd name="connsiteY90" fmla="*/ 1432560 h 2103120"/>
                  <a:gd name="connsiteX91" fmla="*/ 1173480 w 2293620"/>
                  <a:gd name="connsiteY91" fmla="*/ 1424940 h 2103120"/>
                  <a:gd name="connsiteX92" fmla="*/ 1162050 w 2293620"/>
                  <a:gd name="connsiteY92" fmla="*/ 1421130 h 2103120"/>
                  <a:gd name="connsiteX93" fmla="*/ 1146810 w 2293620"/>
                  <a:gd name="connsiteY93" fmla="*/ 1424940 h 2103120"/>
                  <a:gd name="connsiteX94" fmla="*/ 1143000 w 2293620"/>
                  <a:gd name="connsiteY94" fmla="*/ 1443990 h 2103120"/>
                  <a:gd name="connsiteX95" fmla="*/ 1162050 w 2293620"/>
                  <a:gd name="connsiteY95" fmla="*/ 1489710 h 2103120"/>
                  <a:gd name="connsiteX96" fmla="*/ 1165860 w 2293620"/>
                  <a:gd name="connsiteY96" fmla="*/ 1501140 h 2103120"/>
                  <a:gd name="connsiteX97" fmla="*/ 1150620 w 2293620"/>
                  <a:gd name="connsiteY97" fmla="*/ 1535430 h 2103120"/>
                  <a:gd name="connsiteX98" fmla="*/ 1146810 w 2293620"/>
                  <a:gd name="connsiteY98" fmla="*/ 1546860 h 2103120"/>
                  <a:gd name="connsiteX99" fmla="*/ 1135380 w 2293620"/>
                  <a:gd name="connsiteY99" fmla="*/ 1554480 h 2103120"/>
                  <a:gd name="connsiteX100" fmla="*/ 1104900 w 2293620"/>
                  <a:gd name="connsiteY100" fmla="*/ 1539240 h 2103120"/>
                  <a:gd name="connsiteX101" fmla="*/ 1093470 w 2293620"/>
                  <a:gd name="connsiteY101" fmla="*/ 1497330 h 2103120"/>
                  <a:gd name="connsiteX102" fmla="*/ 1082040 w 2293620"/>
                  <a:gd name="connsiteY102" fmla="*/ 1485900 h 2103120"/>
                  <a:gd name="connsiteX103" fmla="*/ 1070610 w 2293620"/>
                  <a:gd name="connsiteY103" fmla="*/ 1463040 h 2103120"/>
                  <a:gd name="connsiteX104" fmla="*/ 1059180 w 2293620"/>
                  <a:gd name="connsiteY104" fmla="*/ 1451610 h 2103120"/>
                  <a:gd name="connsiteX105" fmla="*/ 1040130 w 2293620"/>
                  <a:gd name="connsiteY105" fmla="*/ 1432560 h 2103120"/>
                  <a:gd name="connsiteX106" fmla="*/ 1032510 w 2293620"/>
                  <a:gd name="connsiteY106" fmla="*/ 1409700 h 2103120"/>
                  <a:gd name="connsiteX107" fmla="*/ 1024890 w 2293620"/>
                  <a:gd name="connsiteY107" fmla="*/ 1363980 h 2103120"/>
                  <a:gd name="connsiteX108" fmla="*/ 1040130 w 2293620"/>
                  <a:gd name="connsiteY108" fmla="*/ 1329690 h 2103120"/>
                  <a:gd name="connsiteX109" fmla="*/ 1062990 w 2293620"/>
                  <a:gd name="connsiteY109" fmla="*/ 1333500 h 2103120"/>
                  <a:gd name="connsiteX110" fmla="*/ 1074420 w 2293620"/>
                  <a:gd name="connsiteY110" fmla="*/ 1341120 h 2103120"/>
                  <a:gd name="connsiteX111" fmla="*/ 1082040 w 2293620"/>
                  <a:gd name="connsiteY111" fmla="*/ 1352550 h 2103120"/>
                  <a:gd name="connsiteX112" fmla="*/ 1097280 w 2293620"/>
                  <a:gd name="connsiteY112" fmla="*/ 1348740 h 2103120"/>
                  <a:gd name="connsiteX113" fmla="*/ 1112520 w 2293620"/>
                  <a:gd name="connsiteY113" fmla="*/ 1314450 h 2103120"/>
                  <a:gd name="connsiteX114" fmla="*/ 1104900 w 2293620"/>
                  <a:gd name="connsiteY114" fmla="*/ 1268730 h 2103120"/>
                  <a:gd name="connsiteX115" fmla="*/ 1101090 w 2293620"/>
                  <a:gd name="connsiteY115" fmla="*/ 1257300 h 2103120"/>
                  <a:gd name="connsiteX116" fmla="*/ 1089660 w 2293620"/>
                  <a:gd name="connsiteY116" fmla="*/ 1253490 h 2103120"/>
                  <a:gd name="connsiteX117" fmla="*/ 1062990 w 2293620"/>
                  <a:gd name="connsiteY117" fmla="*/ 1234440 h 2103120"/>
                  <a:gd name="connsiteX118" fmla="*/ 1051560 w 2293620"/>
                  <a:gd name="connsiteY118" fmla="*/ 1211580 h 2103120"/>
                  <a:gd name="connsiteX119" fmla="*/ 1047750 w 2293620"/>
                  <a:gd name="connsiteY119" fmla="*/ 1200150 h 2103120"/>
                  <a:gd name="connsiteX120" fmla="*/ 1043940 w 2293620"/>
                  <a:gd name="connsiteY120" fmla="*/ 1158240 h 2103120"/>
                  <a:gd name="connsiteX121" fmla="*/ 1021080 w 2293620"/>
                  <a:gd name="connsiteY121" fmla="*/ 1139190 h 2103120"/>
                  <a:gd name="connsiteX122" fmla="*/ 944880 w 2293620"/>
                  <a:gd name="connsiteY122" fmla="*/ 1135380 h 2103120"/>
                  <a:gd name="connsiteX123" fmla="*/ 948690 w 2293620"/>
                  <a:gd name="connsiteY123" fmla="*/ 1112520 h 2103120"/>
                  <a:gd name="connsiteX124" fmla="*/ 960120 w 2293620"/>
                  <a:gd name="connsiteY124" fmla="*/ 1104900 h 2103120"/>
                  <a:gd name="connsiteX125" fmla="*/ 967740 w 2293620"/>
                  <a:gd name="connsiteY125" fmla="*/ 1093470 h 2103120"/>
                  <a:gd name="connsiteX126" fmla="*/ 982980 w 2293620"/>
                  <a:gd name="connsiteY126" fmla="*/ 1055370 h 2103120"/>
                  <a:gd name="connsiteX127" fmla="*/ 998220 w 2293620"/>
                  <a:gd name="connsiteY127" fmla="*/ 1043940 h 2103120"/>
                  <a:gd name="connsiteX128" fmla="*/ 1002030 w 2293620"/>
                  <a:gd name="connsiteY128" fmla="*/ 1002030 h 2103120"/>
                  <a:gd name="connsiteX129" fmla="*/ 979170 w 2293620"/>
                  <a:gd name="connsiteY129" fmla="*/ 990600 h 2103120"/>
                  <a:gd name="connsiteX130" fmla="*/ 967740 w 2293620"/>
                  <a:gd name="connsiteY130" fmla="*/ 982980 h 2103120"/>
                  <a:gd name="connsiteX131" fmla="*/ 944880 w 2293620"/>
                  <a:gd name="connsiteY131" fmla="*/ 975360 h 2103120"/>
                  <a:gd name="connsiteX132" fmla="*/ 906780 w 2293620"/>
                  <a:gd name="connsiteY132" fmla="*/ 979170 h 2103120"/>
                  <a:gd name="connsiteX133" fmla="*/ 895350 w 2293620"/>
                  <a:gd name="connsiteY133" fmla="*/ 990600 h 2103120"/>
                  <a:gd name="connsiteX134" fmla="*/ 887730 w 2293620"/>
                  <a:gd name="connsiteY134" fmla="*/ 1013460 h 2103120"/>
                  <a:gd name="connsiteX135" fmla="*/ 883920 w 2293620"/>
                  <a:gd name="connsiteY135" fmla="*/ 1043940 h 2103120"/>
                  <a:gd name="connsiteX136" fmla="*/ 842010 w 2293620"/>
                  <a:gd name="connsiteY136" fmla="*/ 1032510 h 2103120"/>
                  <a:gd name="connsiteX137" fmla="*/ 830580 w 2293620"/>
                  <a:gd name="connsiteY137" fmla="*/ 1009650 h 2103120"/>
                  <a:gd name="connsiteX138" fmla="*/ 822960 w 2293620"/>
                  <a:gd name="connsiteY138" fmla="*/ 986790 h 2103120"/>
                  <a:gd name="connsiteX139" fmla="*/ 819150 w 2293620"/>
                  <a:gd name="connsiteY139" fmla="*/ 975360 h 2103120"/>
                  <a:gd name="connsiteX140" fmla="*/ 807720 w 2293620"/>
                  <a:gd name="connsiteY140" fmla="*/ 960120 h 2103120"/>
                  <a:gd name="connsiteX141" fmla="*/ 784860 w 2293620"/>
                  <a:gd name="connsiteY141" fmla="*/ 944880 h 2103120"/>
                  <a:gd name="connsiteX142" fmla="*/ 742950 w 2293620"/>
                  <a:gd name="connsiteY142" fmla="*/ 948690 h 2103120"/>
                  <a:gd name="connsiteX143" fmla="*/ 727710 w 2293620"/>
                  <a:gd name="connsiteY143" fmla="*/ 952500 h 2103120"/>
                  <a:gd name="connsiteX144" fmla="*/ 712470 w 2293620"/>
                  <a:gd name="connsiteY144" fmla="*/ 948690 h 2103120"/>
                  <a:gd name="connsiteX145" fmla="*/ 701040 w 2293620"/>
                  <a:gd name="connsiteY145" fmla="*/ 941070 h 2103120"/>
                  <a:gd name="connsiteX146" fmla="*/ 697230 w 2293620"/>
                  <a:gd name="connsiteY146" fmla="*/ 929640 h 2103120"/>
                  <a:gd name="connsiteX147" fmla="*/ 689610 w 2293620"/>
                  <a:gd name="connsiteY147" fmla="*/ 918210 h 2103120"/>
                  <a:gd name="connsiteX148" fmla="*/ 685800 w 2293620"/>
                  <a:gd name="connsiteY148" fmla="*/ 906780 h 2103120"/>
                  <a:gd name="connsiteX149" fmla="*/ 662940 w 2293620"/>
                  <a:gd name="connsiteY149" fmla="*/ 895350 h 2103120"/>
                  <a:gd name="connsiteX150" fmla="*/ 655320 w 2293620"/>
                  <a:gd name="connsiteY150" fmla="*/ 883920 h 2103120"/>
                  <a:gd name="connsiteX151" fmla="*/ 632460 w 2293620"/>
                  <a:gd name="connsiteY151" fmla="*/ 868680 h 2103120"/>
                  <a:gd name="connsiteX152" fmla="*/ 621030 w 2293620"/>
                  <a:gd name="connsiteY152" fmla="*/ 845820 h 2103120"/>
                  <a:gd name="connsiteX153" fmla="*/ 601980 w 2293620"/>
                  <a:gd name="connsiteY153" fmla="*/ 819150 h 2103120"/>
                  <a:gd name="connsiteX154" fmla="*/ 563880 w 2293620"/>
                  <a:gd name="connsiteY154" fmla="*/ 815340 h 2103120"/>
                  <a:gd name="connsiteX155" fmla="*/ 537210 w 2293620"/>
                  <a:gd name="connsiteY155" fmla="*/ 784860 h 2103120"/>
                  <a:gd name="connsiteX156" fmla="*/ 529590 w 2293620"/>
                  <a:gd name="connsiteY156" fmla="*/ 773430 h 2103120"/>
                  <a:gd name="connsiteX157" fmla="*/ 518160 w 2293620"/>
                  <a:gd name="connsiteY157" fmla="*/ 765810 h 2103120"/>
                  <a:gd name="connsiteX158" fmla="*/ 499110 w 2293620"/>
                  <a:gd name="connsiteY158" fmla="*/ 742950 h 2103120"/>
                  <a:gd name="connsiteX159" fmla="*/ 483870 w 2293620"/>
                  <a:gd name="connsiteY159" fmla="*/ 739140 h 2103120"/>
                  <a:gd name="connsiteX160" fmla="*/ 434340 w 2293620"/>
                  <a:gd name="connsiteY160" fmla="*/ 739140 h 2103120"/>
                  <a:gd name="connsiteX161" fmla="*/ 419100 w 2293620"/>
                  <a:gd name="connsiteY161" fmla="*/ 704850 h 2103120"/>
                  <a:gd name="connsiteX162" fmla="*/ 411480 w 2293620"/>
                  <a:gd name="connsiteY162" fmla="*/ 689610 h 2103120"/>
                  <a:gd name="connsiteX163" fmla="*/ 403860 w 2293620"/>
                  <a:gd name="connsiteY163" fmla="*/ 678180 h 2103120"/>
                  <a:gd name="connsiteX164" fmla="*/ 388620 w 2293620"/>
                  <a:gd name="connsiteY164" fmla="*/ 674370 h 2103120"/>
                  <a:gd name="connsiteX165" fmla="*/ 361950 w 2293620"/>
                  <a:gd name="connsiteY165" fmla="*/ 659130 h 2103120"/>
                  <a:gd name="connsiteX166" fmla="*/ 339090 w 2293620"/>
                  <a:gd name="connsiteY166" fmla="*/ 647700 h 2103120"/>
                  <a:gd name="connsiteX167" fmla="*/ 316230 w 2293620"/>
                  <a:gd name="connsiteY167" fmla="*/ 624840 h 2103120"/>
                  <a:gd name="connsiteX168" fmla="*/ 308610 w 2293620"/>
                  <a:gd name="connsiteY168" fmla="*/ 613410 h 2103120"/>
                  <a:gd name="connsiteX169" fmla="*/ 297180 w 2293620"/>
                  <a:gd name="connsiteY169" fmla="*/ 609600 h 2103120"/>
                  <a:gd name="connsiteX170" fmla="*/ 285750 w 2293620"/>
                  <a:gd name="connsiteY170" fmla="*/ 601980 h 2103120"/>
                  <a:gd name="connsiteX171" fmla="*/ 255270 w 2293620"/>
                  <a:gd name="connsiteY171" fmla="*/ 598170 h 2103120"/>
                  <a:gd name="connsiteX172" fmla="*/ 144780 w 2293620"/>
                  <a:gd name="connsiteY172" fmla="*/ 594360 h 2103120"/>
                  <a:gd name="connsiteX173" fmla="*/ 118110 w 2293620"/>
                  <a:gd name="connsiteY173" fmla="*/ 598170 h 2103120"/>
                  <a:gd name="connsiteX174" fmla="*/ 76200 w 2293620"/>
                  <a:gd name="connsiteY174" fmla="*/ 632460 h 2103120"/>
                  <a:gd name="connsiteX175" fmla="*/ 64770 w 2293620"/>
                  <a:gd name="connsiteY175" fmla="*/ 636270 h 2103120"/>
                  <a:gd name="connsiteX176" fmla="*/ 41910 w 2293620"/>
                  <a:gd name="connsiteY176" fmla="*/ 628650 h 2103120"/>
                  <a:gd name="connsiteX177" fmla="*/ 30480 w 2293620"/>
                  <a:gd name="connsiteY177" fmla="*/ 624840 h 2103120"/>
                  <a:gd name="connsiteX178" fmla="*/ 7620 w 2293620"/>
                  <a:gd name="connsiteY178" fmla="*/ 609600 h 2103120"/>
                  <a:gd name="connsiteX179" fmla="*/ 0 w 2293620"/>
                  <a:gd name="connsiteY179" fmla="*/ 598170 h 2103120"/>
                  <a:gd name="connsiteX180" fmla="*/ 19050 w 2293620"/>
                  <a:gd name="connsiteY180" fmla="*/ 571500 h 2103120"/>
                  <a:gd name="connsiteX181" fmla="*/ 83820 w 2293620"/>
                  <a:gd name="connsiteY181" fmla="*/ 563880 h 2103120"/>
                  <a:gd name="connsiteX182" fmla="*/ 95250 w 2293620"/>
                  <a:gd name="connsiteY182" fmla="*/ 560070 h 2103120"/>
                  <a:gd name="connsiteX183" fmla="*/ 156210 w 2293620"/>
                  <a:gd name="connsiteY183" fmla="*/ 556260 h 2103120"/>
                  <a:gd name="connsiteX184" fmla="*/ 160020 w 2293620"/>
                  <a:gd name="connsiteY184" fmla="*/ 541020 h 2103120"/>
                  <a:gd name="connsiteX185" fmla="*/ 171450 w 2293620"/>
                  <a:gd name="connsiteY185" fmla="*/ 533400 h 2103120"/>
                  <a:gd name="connsiteX186" fmla="*/ 198120 w 2293620"/>
                  <a:gd name="connsiteY186" fmla="*/ 521970 h 2103120"/>
                  <a:gd name="connsiteX187" fmla="*/ 209550 w 2293620"/>
                  <a:gd name="connsiteY187" fmla="*/ 514350 h 2103120"/>
                  <a:gd name="connsiteX188" fmla="*/ 220980 w 2293620"/>
                  <a:gd name="connsiteY188" fmla="*/ 510540 h 2103120"/>
                  <a:gd name="connsiteX189" fmla="*/ 236220 w 2293620"/>
                  <a:gd name="connsiteY189" fmla="*/ 502920 h 2103120"/>
                  <a:gd name="connsiteX190" fmla="*/ 262890 w 2293620"/>
                  <a:gd name="connsiteY190" fmla="*/ 495300 h 2103120"/>
                  <a:gd name="connsiteX191" fmla="*/ 274320 w 2293620"/>
                  <a:gd name="connsiteY191" fmla="*/ 491490 h 2103120"/>
                  <a:gd name="connsiteX192" fmla="*/ 285750 w 2293620"/>
                  <a:gd name="connsiteY192" fmla="*/ 476250 h 2103120"/>
                  <a:gd name="connsiteX193" fmla="*/ 297180 w 2293620"/>
                  <a:gd name="connsiteY193" fmla="*/ 464820 h 2103120"/>
                  <a:gd name="connsiteX194" fmla="*/ 304800 w 2293620"/>
                  <a:gd name="connsiteY194" fmla="*/ 441960 h 2103120"/>
                  <a:gd name="connsiteX195" fmla="*/ 308610 w 2293620"/>
                  <a:gd name="connsiteY195" fmla="*/ 430530 h 2103120"/>
                  <a:gd name="connsiteX196" fmla="*/ 320040 w 2293620"/>
                  <a:gd name="connsiteY196" fmla="*/ 400050 h 2103120"/>
                  <a:gd name="connsiteX197" fmla="*/ 346710 w 2293620"/>
                  <a:gd name="connsiteY197" fmla="*/ 392430 h 2103120"/>
                  <a:gd name="connsiteX198" fmla="*/ 365760 w 2293620"/>
                  <a:gd name="connsiteY198" fmla="*/ 396240 h 2103120"/>
                  <a:gd name="connsiteX199" fmla="*/ 400050 w 2293620"/>
                  <a:gd name="connsiteY199" fmla="*/ 419100 h 2103120"/>
                  <a:gd name="connsiteX200" fmla="*/ 411480 w 2293620"/>
                  <a:gd name="connsiteY200" fmla="*/ 426720 h 2103120"/>
                  <a:gd name="connsiteX201" fmla="*/ 422910 w 2293620"/>
                  <a:gd name="connsiteY201" fmla="*/ 434340 h 2103120"/>
                  <a:gd name="connsiteX202" fmla="*/ 480060 w 2293620"/>
                  <a:gd name="connsiteY202" fmla="*/ 438150 h 2103120"/>
                  <a:gd name="connsiteX203" fmla="*/ 506730 w 2293620"/>
                  <a:gd name="connsiteY203" fmla="*/ 457200 h 2103120"/>
                  <a:gd name="connsiteX204" fmla="*/ 518160 w 2293620"/>
                  <a:gd name="connsiteY204" fmla="*/ 461010 h 2103120"/>
                  <a:gd name="connsiteX205" fmla="*/ 529590 w 2293620"/>
                  <a:gd name="connsiteY205" fmla="*/ 468630 h 2103120"/>
                  <a:gd name="connsiteX206" fmla="*/ 556260 w 2293620"/>
                  <a:gd name="connsiteY206" fmla="*/ 461010 h 2103120"/>
                  <a:gd name="connsiteX207" fmla="*/ 563880 w 2293620"/>
                  <a:gd name="connsiteY207" fmla="*/ 449580 h 2103120"/>
                  <a:gd name="connsiteX208" fmla="*/ 586740 w 2293620"/>
                  <a:gd name="connsiteY208" fmla="*/ 438150 h 2103120"/>
                  <a:gd name="connsiteX209" fmla="*/ 613410 w 2293620"/>
                  <a:gd name="connsiteY209" fmla="*/ 445770 h 2103120"/>
                  <a:gd name="connsiteX210" fmla="*/ 624840 w 2293620"/>
                  <a:gd name="connsiteY210" fmla="*/ 453390 h 2103120"/>
                  <a:gd name="connsiteX211" fmla="*/ 636270 w 2293620"/>
                  <a:gd name="connsiteY211" fmla="*/ 438150 h 2103120"/>
                  <a:gd name="connsiteX212" fmla="*/ 647700 w 2293620"/>
                  <a:gd name="connsiteY212" fmla="*/ 430530 h 2103120"/>
                  <a:gd name="connsiteX213" fmla="*/ 662940 w 2293620"/>
                  <a:gd name="connsiteY213" fmla="*/ 453390 h 2103120"/>
                  <a:gd name="connsiteX214" fmla="*/ 681990 w 2293620"/>
                  <a:gd name="connsiteY214" fmla="*/ 476250 h 2103120"/>
                  <a:gd name="connsiteX215" fmla="*/ 685800 w 2293620"/>
                  <a:gd name="connsiteY215" fmla="*/ 487680 h 2103120"/>
                  <a:gd name="connsiteX216" fmla="*/ 689610 w 2293620"/>
                  <a:gd name="connsiteY216" fmla="*/ 544830 h 2103120"/>
                  <a:gd name="connsiteX217" fmla="*/ 701040 w 2293620"/>
                  <a:gd name="connsiteY217" fmla="*/ 556260 h 2103120"/>
                  <a:gd name="connsiteX218" fmla="*/ 727710 w 2293620"/>
                  <a:gd name="connsiteY218" fmla="*/ 552450 h 2103120"/>
                  <a:gd name="connsiteX219" fmla="*/ 742950 w 2293620"/>
                  <a:gd name="connsiteY219" fmla="*/ 548640 h 2103120"/>
                  <a:gd name="connsiteX220" fmla="*/ 762000 w 2293620"/>
                  <a:gd name="connsiteY220" fmla="*/ 544830 h 2103120"/>
                  <a:gd name="connsiteX221" fmla="*/ 784860 w 2293620"/>
                  <a:gd name="connsiteY221" fmla="*/ 525780 h 2103120"/>
                  <a:gd name="connsiteX222" fmla="*/ 811530 w 2293620"/>
                  <a:gd name="connsiteY222" fmla="*/ 521970 h 2103120"/>
                  <a:gd name="connsiteX223" fmla="*/ 819150 w 2293620"/>
                  <a:gd name="connsiteY223" fmla="*/ 510540 h 2103120"/>
                  <a:gd name="connsiteX224" fmla="*/ 830580 w 2293620"/>
                  <a:gd name="connsiteY224" fmla="*/ 449580 h 2103120"/>
                  <a:gd name="connsiteX225" fmla="*/ 811530 w 2293620"/>
                  <a:gd name="connsiteY225" fmla="*/ 434340 h 2103120"/>
                  <a:gd name="connsiteX226" fmla="*/ 800100 w 2293620"/>
                  <a:gd name="connsiteY226" fmla="*/ 411480 h 2103120"/>
                  <a:gd name="connsiteX227" fmla="*/ 807720 w 2293620"/>
                  <a:gd name="connsiteY227" fmla="*/ 396240 h 2103120"/>
                  <a:gd name="connsiteX228" fmla="*/ 826770 w 2293620"/>
                  <a:gd name="connsiteY228" fmla="*/ 392430 h 2103120"/>
                  <a:gd name="connsiteX229" fmla="*/ 838200 w 2293620"/>
                  <a:gd name="connsiteY229" fmla="*/ 388620 h 2103120"/>
                  <a:gd name="connsiteX230" fmla="*/ 880110 w 2293620"/>
                  <a:gd name="connsiteY230" fmla="*/ 365760 h 2103120"/>
                  <a:gd name="connsiteX231" fmla="*/ 883920 w 2293620"/>
                  <a:gd name="connsiteY231" fmla="*/ 354330 h 2103120"/>
                  <a:gd name="connsiteX232" fmla="*/ 872490 w 2293620"/>
                  <a:gd name="connsiteY232" fmla="*/ 308610 h 2103120"/>
                  <a:gd name="connsiteX233" fmla="*/ 864870 w 2293620"/>
                  <a:gd name="connsiteY233" fmla="*/ 297180 h 2103120"/>
                  <a:gd name="connsiteX234" fmla="*/ 861060 w 2293620"/>
                  <a:gd name="connsiteY234" fmla="*/ 281940 h 2103120"/>
                  <a:gd name="connsiteX235" fmla="*/ 842010 w 2293620"/>
                  <a:gd name="connsiteY235" fmla="*/ 259080 h 2103120"/>
                  <a:gd name="connsiteX236" fmla="*/ 834390 w 2293620"/>
                  <a:gd name="connsiteY236" fmla="*/ 247650 h 2103120"/>
                  <a:gd name="connsiteX237" fmla="*/ 792480 w 2293620"/>
                  <a:gd name="connsiteY237" fmla="*/ 205740 h 2103120"/>
                  <a:gd name="connsiteX238" fmla="*/ 762000 w 2293620"/>
                  <a:gd name="connsiteY238" fmla="*/ 167640 h 2103120"/>
                  <a:gd name="connsiteX239" fmla="*/ 758190 w 2293620"/>
                  <a:gd name="connsiteY239" fmla="*/ 156210 h 2103120"/>
                  <a:gd name="connsiteX240" fmla="*/ 781050 w 2293620"/>
                  <a:gd name="connsiteY240" fmla="*/ 114300 h 2103120"/>
                  <a:gd name="connsiteX241" fmla="*/ 792480 w 2293620"/>
                  <a:gd name="connsiteY241" fmla="*/ 110490 h 2103120"/>
                  <a:gd name="connsiteX242" fmla="*/ 800100 w 2293620"/>
                  <a:gd name="connsiteY242" fmla="*/ 76200 h 2103120"/>
                  <a:gd name="connsiteX243" fmla="*/ 792480 w 2293620"/>
                  <a:gd name="connsiteY243" fmla="*/ 53340 h 2103120"/>
                  <a:gd name="connsiteX244" fmla="*/ 796290 w 2293620"/>
                  <a:gd name="connsiteY244" fmla="*/ 15240 h 2103120"/>
                  <a:gd name="connsiteX245" fmla="*/ 807720 w 2293620"/>
                  <a:gd name="connsiteY245" fmla="*/ 11430 h 2103120"/>
                  <a:gd name="connsiteX246" fmla="*/ 807720 w 2293620"/>
                  <a:gd name="connsiteY246" fmla="*/ 7620 h 2103120"/>
                  <a:gd name="connsiteX247" fmla="*/ 811530 w 2293620"/>
                  <a:gd name="connsiteY247" fmla="*/ 0 h 2103120"/>
                  <a:gd name="connsiteX248" fmla="*/ 842010 w 2293620"/>
                  <a:gd name="connsiteY248" fmla="*/ 243840 h 2103120"/>
                  <a:gd name="connsiteX249" fmla="*/ 902970 w 2293620"/>
                  <a:gd name="connsiteY249" fmla="*/ 266700 h 2103120"/>
                  <a:gd name="connsiteX0" fmla="*/ 2293620 w 2293620"/>
                  <a:gd name="connsiteY0" fmla="*/ 1139190 h 2381250"/>
                  <a:gd name="connsiteX1" fmla="*/ 2293620 w 2293620"/>
                  <a:gd name="connsiteY1" fmla="*/ 1139190 h 2381250"/>
                  <a:gd name="connsiteX2" fmla="*/ 2255520 w 2293620"/>
                  <a:gd name="connsiteY2" fmla="*/ 1143000 h 2381250"/>
                  <a:gd name="connsiteX3" fmla="*/ 2145030 w 2293620"/>
                  <a:gd name="connsiteY3" fmla="*/ 1154430 h 2381250"/>
                  <a:gd name="connsiteX4" fmla="*/ 2129790 w 2293620"/>
                  <a:gd name="connsiteY4" fmla="*/ 1177290 h 2381250"/>
                  <a:gd name="connsiteX5" fmla="*/ 2110740 w 2293620"/>
                  <a:gd name="connsiteY5" fmla="*/ 1203960 h 2381250"/>
                  <a:gd name="connsiteX6" fmla="*/ 2114550 w 2293620"/>
                  <a:gd name="connsiteY6" fmla="*/ 1230630 h 2381250"/>
                  <a:gd name="connsiteX7" fmla="*/ 2122170 w 2293620"/>
                  <a:gd name="connsiteY7" fmla="*/ 1242060 h 2381250"/>
                  <a:gd name="connsiteX8" fmla="*/ 2125980 w 2293620"/>
                  <a:gd name="connsiteY8" fmla="*/ 1283970 h 2381250"/>
                  <a:gd name="connsiteX9" fmla="*/ 2133600 w 2293620"/>
                  <a:gd name="connsiteY9" fmla="*/ 1325880 h 2381250"/>
                  <a:gd name="connsiteX10" fmla="*/ 2125980 w 2293620"/>
                  <a:gd name="connsiteY10" fmla="*/ 1383030 h 2381250"/>
                  <a:gd name="connsiteX11" fmla="*/ 2118360 w 2293620"/>
                  <a:gd name="connsiteY11" fmla="*/ 1394460 h 2381250"/>
                  <a:gd name="connsiteX12" fmla="*/ 2000250 w 2293620"/>
                  <a:gd name="connsiteY12" fmla="*/ 1432560 h 2381250"/>
                  <a:gd name="connsiteX13" fmla="*/ 1996440 w 2293620"/>
                  <a:gd name="connsiteY13" fmla="*/ 1443990 h 2381250"/>
                  <a:gd name="connsiteX14" fmla="*/ 1988820 w 2293620"/>
                  <a:gd name="connsiteY14" fmla="*/ 1474470 h 2381250"/>
                  <a:gd name="connsiteX15" fmla="*/ 1985010 w 2293620"/>
                  <a:gd name="connsiteY15" fmla="*/ 1539240 h 2381250"/>
                  <a:gd name="connsiteX16" fmla="*/ 1981200 w 2293620"/>
                  <a:gd name="connsiteY16" fmla="*/ 1565910 h 2381250"/>
                  <a:gd name="connsiteX17" fmla="*/ 1973580 w 2293620"/>
                  <a:gd name="connsiteY17" fmla="*/ 1634490 h 2381250"/>
                  <a:gd name="connsiteX18" fmla="*/ 1969770 w 2293620"/>
                  <a:gd name="connsiteY18" fmla="*/ 1684020 h 2381250"/>
                  <a:gd name="connsiteX19" fmla="*/ 1965960 w 2293620"/>
                  <a:gd name="connsiteY19" fmla="*/ 1695450 h 2381250"/>
                  <a:gd name="connsiteX20" fmla="*/ 1958340 w 2293620"/>
                  <a:gd name="connsiteY20" fmla="*/ 1722120 h 2381250"/>
                  <a:gd name="connsiteX21" fmla="*/ 1954530 w 2293620"/>
                  <a:gd name="connsiteY21" fmla="*/ 1958340 h 2381250"/>
                  <a:gd name="connsiteX22" fmla="*/ 1939290 w 2293620"/>
                  <a:gd name="connsiteY22" fmla="*/ 1996440 h 2381250"/>
                  <a:gd name="connsiteX23" fmla="*/ 1931670 w 2293620"/>
                  <a:gd name="connsiteY23" fmla="*/ 2007870 h 2381250"/>
                  <a:gd name="connsiteX24" fmla="*/ 1905000 w 2293620"/>
                  <a:gd name="connsiteY24" fmla="*/ 2011680 h 2381250"/>
                  <a:gd name="connsiteX25" fmla="*/ 1893570 w 2293620"/>
                  <a:gd name="connsiteY25" fmla="*/ 2015490 h 2381250"/>
                  <a:gd name="connsiteX26" fmla="*/ 1741170 w 2293620"/>
                  <a:gd name="connsiteY26" fmla="*/ 2023110 h 2381250"/>
                  <a:gd name="connsiteX27" fmla="*/ 1729740 w 2293620"/>
                  <a:gd name="connsiteY27" fmla="*/ 2065020 h 2381250"/>
                  <a:gd name="connsiteX28" fmla="*/ 1718310 w 2293620"/>
                  <a:gd name="connsiteY28" fmla="*/ 2080260 h 2381250"/>
                  <a:gd name="connsiteX29" fmla="*/ 1714500 w 2293620"/>
                  <a:gd name="connsiteY29" fmla="*/ 2145030 h 2381250"/>
                  <a:gd name="connsiteX30" fmla="*/ 1699260 w 2293620"/>
                  <a:gd name="connsiteY30" fmla="*/ 2141220 h 2381250"/>
                  <a:gd name="connsiteX31" fmla="*/ 1691640 w 2293620"/>
                  <a:gd name="connsiteY31" fmla="*/ 2129790 h 2381250"/>
                  <a:gd name="connsiteX32" fmla="*/ 1668780 w 2293620"/>
                  <a:gd name="connsiteY32" fmla="*/ 2118360 h 2381250"/>
                  <a:gd name="connsiteX33" fmla="*/ 1626870 w 2293620"/>
                  <a:gd name="connsiteY33" fmla="*/ 2129790 h 2381250"/>
                  <a:gd name="connsiteX34" fmla="*/ 1623060 w 2293620"/>
                  <a:gd name="connsiteY34" fmla="*/ 2145030 h 2381250"/>
                  <a:gd name="connsiteX35" fmla="*/ 1619250 w 2293620"/>
                  <a:gd name="connsiteY35" fmla="*/ 2179320 h 2381250"/>
                  <a:gd name="connsiteX36" fmla="*/ 1626870 w 2293620"/>
                  <a:gd name="connsiteY36" fmla="*/ 2278380 h 2381250"/>
                  <a:gd name="connsiteX37" fmla="*/ 1623060 w 2293620"/>
                  <a:gd name="connsiteY37" fmla="*/ 2339340 h 2381250"/>
                  <a:gd name="connsiteX38" fmla="*/ 1611630 w 2293620"/>
                  <a:gd name="connsiteY38" fmla="*/ 2346960 h 2381250"/>
                  <a:gd name="connsiteX39" fmla="*/ 1592580 w 2293620"/>
                  <a:gd name="connsiteY39" fmla="*/ 2343150 h 2381250"/>
                  <a:gd name="connsiteX40" fmla="*/ 1569720 w 2293620"/>
                  <a:gd name="connsiteY40" fmla="*/ 2324100 h 2381250"/>
                  <a:gd name="connsiteX41" fmla="*/ 1554480 w 2293620"/>
                  <a:gd name="connsiteY41" fmla="*/ 2320290 h 2381250"/>
                  <a:gd name="connsiteX42" fmla="*/ 1539240 w 2293620"/>
                  <a:gd name="connsiteY42" fmla="*/ 2362200 h 2381250"/>
                  <a:gd name="connsiteX43" fmla="*/ 1535430 w 2293620"/>
                  <a:gd name="connsiteY43" fmla="*/ 2373630 h 2381250"/>
                  <a:gd name="connsiteX44" fmla="*/ 1524000 w 2293620"/>
                  <a:gd name="connsiteY44" fmla="*/ 2381250 h 2381250"/>
                  <a:gd name="connsiteX45" fmla="*/ 1497330 w 2293620"/>
                  <a:gd name="connsiteY45" fmla="*/ 2373630 h 2381250"/>
                  <a:gd name="connsiteX46" fmla="*/ 1485900 w 2293620"/>
                  <a:gd name="connsiteY46" fmla="*/ 2366010 h 2381250"/>
                  <a:gd name="connsiteX47" fmla="*/ 1463040 w 2293620"/>
                  <a:gd name="connsiteY47" fmla="*/ 2343150 h 2381250"/>
                  <a:gd name="connsiteX48" fmla="*/ 1451610 w 2293620"/>
                  <a:gd name="connsiteY48" fmla="*/ 2331720 h 2381250"/>
                  <a:gd name="connsiteX49" fmla="*/ 1436370 w 2293620"/>
                  <a:gd name="connsiteY49" fmla="*/ 2312670 h 2381250"/>
                  <a:gd name="connsiteX50" fmla="*/ 1413510 w 2293620"/>
                  <a:gd name="connsiteY50" fmla="*/ 2293620 h 2381250"/>
                  <a:gd name="connsiteX51" fmla="*/ 1409700 w 2293620"/>
                  <a:gd name="connsiteY51" fmla="*/ 2282190 h 2381250"/>
                  <a:gd name="connsiteX52" fmla="*/ 1386840 w 2293620"/>
                  <a:gd name="connsiteY52" fmla="*/ 2289810 h 2381250"/>
                  <a:gd name="connsiteX53" fmla="*/ 1383030 w 2293620"/>
                  <a:gd name="connsiteY53" fmla="*/ 2312670 h 2381250"/>
                  <a:gd name="connsiteX54" fmla="*/ 1379220 w 2293620"/>
                  <a:gd name="connsiteY54" fmla="*/ 2327910 h 2381250"/>
                  <a:gd name="connsiteX55" fmla="*/ 1367790 w 2293620"/>
                  <a:gd name="connsiteY55" fmla="*/ 2320290 h 2381250"/>
                  <a:gd name="connsiteX56" fmla="*/ 1341120 w 2293620"/>
                  <a:gd name="connsiteY56" fmla="*/ 2286000 h 2381250"/>
                  <a:gd name="connsiteX57" fmla="*/ 1314450 w 2293620"/>
                  <a:gd name="connsiteY57" fmla="*/ 2259330 h 2381250"/>
                  <a:gd name="connsiteX58" fmla="*/ 1303020 w 2293620"/>
                  <a:gd name="connsiteY58" fmla="*/ 2255520 h 2381250"/>
                  <a:gd name="connsiteX59" fmla="*/ 1280160 w 2293620"/>
                  <a:gd name="connsiteY59" fmla="*/ 2240280 h 2381250"/>
                  <a:gd name="connsiteX60" fmla="*/ 1283970 w 2293620"/>
                  <a:gd name="connsiteY60" fmla="*/ 2225040 h 2381250"/>
                  <a:gd name="connsiteX61" fmla="*/ 1295400 w 2293620"/>
                  <a:gd name="connsiteY61" fmla="*/ 2202180 h 2381250"/>
                  <a:gd name="connsiteX62" fmla="*/ 1306830 w 2293620"/>
                  <a:gd name="connsiteY62" fmla="*/ 2194560 h 2381250"/>
                  <a:gd name="connsiteX63" fmla="*/ 1314450 w 2293620"/>
                  <a:gd name="connsiteY63" fmla="*/ 2183130 h 2381250"/>
                  <a:gd name="connsiteX64" fmla="*/ 1337310 w 2293620"/>
                  <a:gd name="connsiteY64" fmla="*/ 2167890 h 2381250"/>
                  <a:gd name="connsiteX65" fmla="*/ 1352550 w 2293620"/>
                  <a:gd name="connsiteY65" fmla="*/ 2145030 h 2381250"/>
                  <a:gd name="connsiteX66" fmla="*/ 1348740 w 2293620"/>
                  <a:gd name="connsiteY66" fmla="*/ 2114550 h 2381250"/>
                  <a:gd name="connsiteX67" fmla="*/ 1325880 w 2293620"/>
                  <a:gd name="connsiteY67" fmla="*/ 2099310 h 2381250"/>
                  <a:gd name="connsiteX68" fmla="*/ 1234440 w 2293620"/>
                  <a:gd name="connsiteY68" fmla="*/ 2087880 h 2381250"/>
                  <a:gd name="connsiteX69" fmla="*/ 1226820 w 2293620"/>
                  <a:gd name="connsiteY69" fmla="*/ 2076450 h 2381250"/>
                  <a:gd name="connsiteX70" fmla="*/ 1215390 w 2293620"/>
                  <a:gd name="connsiteY70" fmla="*/ 2038350 h 2381250"/>
                  <a:gd name="connsiteX71" fmla="*/ 1200150 w 2293620"/>
                  <a:gd name="connsiteY71" fmla="*/ 2015490 h 2381250"/>
                  <a:gd name="connsiteX72" fmla="*/ 1207770 w 2293620"/>
                  <a:gd name="connsiteY72" fmla="*/ 2004060 h 2381250"/>
                  <a:gd name="connsiteX73" fmla="*/ 1215390 w 2293620"/>
                  <a:gd name="connsiteY73" fmla="*/ 1981200 h 2381250"/>
                  <a:gd name="connsiteX74" fmla="*/ 1226820 w 2293620"/>
                  <a:gd name="connsiteY74" fmla="*/ 1973580 h 2381250"/>
                  <a:gd name="connsiteX75" fmla="*/ 1230630 w 2293620"/>
                  <a:gd name="connsiteY75" fmla="*/ 1962150 h 2381250"/>
                  <a:gd name="connsiteX76" fmla="*/ 1226820 w 2293620"/>
                  <a:gd name="connsiteY76" fmla="*/ 1946910 h 2381250"/>
                  <a:gd name="connsiteX77" fmla="*/ 1223010 w 2293620"/>
                  <a:gd name="connsiteY77" fmla="*/ 1916430 h 2381250"/>
                  <a:gd name="connsiteX78" fmla="*/ 1230630 w 2293620"/>
                  <a:gd name="connsiteY78" fmla="*/ 1882140 h 2381250"/>
                  <a:gd name="connsiteX79" fmla="*/ 1242060 w 2293620"/>
                  <a:gd name="connsiteY79" fmla="*/ 1874520 h 2381250"/>
                  <a:gd name="connsiteX80" fmla="*/ 1249680 w 2293620"/>
                  <a:gd name="connsiteY80" fmla="*/ 1863090 h 2381250"/>
                  <a:gd name="connsiteX81" fmla="*/ 1257300 w 2293620"/>
                  <a:gd name="connsiteY81" fmla="*/ 1840230 h 2381250"/>
                  <a:gd name="connsiteX82" fmla="*/ 1268730 w 2293620"/>
                  <a:gd name="connsiteY82" fmla="*/ 1832610 h 2381250"/>
                  <a:gd name="connsiteX83" fmla="*/ 1291590 w 2293620"/>
                  <a:gd name="connsiteY83" fmla="*/ 1824990 h 2381250"/>
                  <a:gd name="connsiteX84" fmla="*/ 1303020 w 2293620"/>
                  <a:gd name="connsiteY84" fmla="*/ 1817370 h 2381250"/>
                  <a:gd name="connsiteX85" fmla="*/ 1306830 w 2293620"/>
                  <a:gd name="connsiteY85" fmla="*/ 1805940 h 2381250"/>
                  <a:gd name="connsiteX86" fmla="*/ 1303020 w 2293620"/>
                  <a:gd name="connsiteY86" fmla="*/ 1767840 h 2381250"/>
                  <a:gd name="connsiteX87" fmla="*/ 1299210 w 2293620"/>
                  <a:gd name="connsiteY87" fmla="*/ 1756410 h 2381250"/>
                  <a:gd name="connsiteX88" fmla="*/ 1245870 w 2293620"/>
                  <a:gd name="connsiteY88" fmla="*/ 1737360 h 2381250"/>
                  <a:gd name="connsiteX89" fmla="*/ 1207770 w 2293620"/>
                  <a:gd name="connsiteY89" fmla="*/ 1733550 h 2381250"/>
                  <a:gd name="connsiteX90" fmla="*/ 1196340 w 2293620"/>
                  <a:gd name="connsiteY90" fmla="*/ 1710690 h 2381250"/>
                  <a:gd name="connsiteX91" fmla="*/ 1173480 w 2293620"/>
                  <a:gd name="connsiteY91" fmla="*/ 1703070 h 2381250"/>
                  <a:gd name="connsiteX92" fmla="*/ 1162050 w 2293620"/>
                  <a:gd name="connsiteY92" fmla="*/ 1699260 h 2381250"/>
                  <a:gd name="connsiteX93" fmla="*/ 1146810 w 2293620"/>
                  <a:gd name="connsiteY93" fmla="*/ 1703070 h 2381250"/>
                  <a:gd name="connsiteX94" fmla="*/ 1143000 w 2293620"/>
                  <a:gd name="connsiteY94" fmla="*/ 1722120 h 2381250"/>
                  <a:gd name="connsiteX95" fmla="*/ 1162050 w 2293620"/>
                  <a:gd name="connsiteY95" fmla="*/ 1767840 h 2381250"/>
                  <a:gd name="connsiteX96" fmla="*/ 1165860 w 2293620"/>
                  <a:gd name="connsiteY96" fmla="*/ 1779270 h 2381250"/>
                  <a:gd name="connsiteX97" fmla="*/ 1150620 w 2293620"/>
                  <a:gd name="connsiteY97" fmla="*/ 1813560 h 2381250"/>
                  <a:gd name="connsiteX98" fmla="*/ 1146810 w 2293620"/>
                  <a:gd name="connsiteY98" fmla="*/ 1824990 h 2381250"/>
                  <a:gd name="connsiteX99" fmla="*/ 1135380 w 2293620"/>
                  <a:gd name="connsiteY99" fmla="*/ 1832610 h 2381250"/>
                  <a:gd name="connsiteX100" fmla="*/ 1104900 w 2293620"/>
                  <a:gd name="connsiteY100" fmla="*/ 1817370 h 2381250"/>
                  <a:gd name="connsiteX101" fmla="*/ 1093470 w 2293620"/>
                  <a:gd name="connsiteY101" fmla="*/ 1775460 h 2381250"/>
                  <a:gd name="connsiteX102" fmla="*/ 1082040 w 2293620"/>
                  <a:gd name="connsiteY102" fmla="*/ 1764030 h 2381250"/>
                  <a:gd name="connsiteX103" fmla="*/ 1070610 w 2293620"/>
                  <a:gd name="connsiteY103" fmla="*/ 1741170 h 2381250"/>
                  <a:gd name="connsiteX104" fmla="*/ 1059180 w 2293620"/>
                  <a:gd name="connsiteY104" fmla="*/ 1729740 h 2381250"/>
                  <a:gd name="connsiteX105" fmla="*/ 1040130 w 2293620"/>
                  <a:gd name="connsiteY105" fmla="*/ 1710690 h 2381250"/>
                  <a:gd name="connsiteX106" fmla="*/ 1032510 w 2293620"/>
                  <a:gd name="connsiteY106" fmla="*/ 1687830 h 2381250"/>
                  <a:gd name="connsiteX107" fmla="*/ 1024890 w 2293620"/>
                  <a:gd name="connsiteY107" fmla="*/ 1642110 h 2381250"/>
                  <a:gd name="connsiteX108" fmla="*/ 1040130 w 2293620"/>
                  <a:gd name="connsiteY108" fmla="*/ 1607820 h 2381250"/>
                  <a:gd name="connsiteX109" fmla="*/ 1062990 w 2293620"/>
                  <a:gd name="connsiteY109" fmla="*/ 1611630 h 2381250"/>
                  <a:gd name="connsiteX110" fmla="*/ 1074420 w 2293620"/>
                  <a:gd name="connsiteY110" fmla="*/ 1619250 h 2381250"/>
                  <a:gd name="connsiteX111" fmla="*/ 1082040 w 2293620"/>
                  <a:gd name="connsiteY111" fmla="*/ 1630680 h 2381250"/>
                  <a:gd name="connsiteX112" fmla="*/ 1097280 w 2293620"/>
                  <a:gd name="connsiteY112" fmla="*/ 1626870 h 2381250"/>
                  <a:gd name="connsiteX113" fmla="*/ 1112520 w 2293620"/>
                  <a:gd name="connsiteY113" fmla="*/ 1592580 h 2381250"/>
                  <a:gd name="connsiteX114" fmla="*/ 1104900 w 2293620"/>
                  <a:gd name="connsiteY114" fmla="*/ 1546860 h 2381250"/>
                  <a:gd name="connsiteX115" fmla="*/ 1101090 w 2293620"/>
                  <a:gd name="connsiteY115" fmla="*/ 1535430 h 2381250"/>
                  <a:gd name="connsiteX116" fmla="*/ 1089660 w 2293620"/>
                  <a:gd name="connsiteY116" fmla="*/ 1531620 h 2381250"/>
                  <a:gd name="connsiteX117" fmla="*/ 1062990 w 2293620"/>
                  <a:gd name="connsiteY117" fmla="*/ 1512570 h 2381250"/>
                  <a:gd name="connsiteX118" fmla="*/ 1051560 w 2293620"/>
                  <a:gd name="connsiteY118" fmla="*/ 1489710 h 2381250"/>
                  <a:gd name="connsiteX119" fmla="*/ 1047750 w 2293620"/>
                  <a:gd name="connsiteY119" fmla="*/ 1478280 h 2381250"/>
                  <a:gd name="connsiteX120" fmla="*/ 1043940 w 2293620"/>
                  <a:gd name="connsiteY120" fmla="*/ 1436370 h 2381250"/>
                  <a:gd name="connsiteX121" fmla="*/ 1021080 w 2293620"/>
                  <a:gd name="connsiteY121" fmla="*/ 1417320 h 2381250"/>
                  <a:gd name="connsiteX122" fmla="*/ 944880 w 2293620"/>
                  <a:gd name="connsiteY122" fmla="*/ 1413510 h 2381250"/>
                  <a:gd name="connsiteX123" fmla="*/ 948690 w 2293620"/>
                  <a:gd name="connsiteY123" fmla="*/ 1390650 h 2381250"/>
                  <a:gd name="connsiteX124" fmla="*/ 960120 w 2293620"/>
                  <a:gd name="connsiteY124" fmla="*/ 1383030 h 2381250"/>
                  <a:gd name="connsiteX125" fmla="*/ 967740 w 2293620"/>
                  <a:gd name="connsiteY125" fmla="*/ 1371600 h 2381250"/>
                  <a:gd name="connsiteX126" fmla="*/ 982980 w 2293620"/>
                  <a:gd name="connsiteY126" fmla="*/ 1333500 h 2381250"/>
                  <a:gd name="connsiteX127" fmla="*/ 998220 w 2293620"/>
                  <a:gd name="connsiteY127" fmla="*/ 1322070 h 2381250"/>
                  <a:gd name="connsiteX128" fmla="*/ 1002030 w 2293620"/>
                  <a:gd name="connsiteY128" fmla="*/ 1280160 h 2381250"/>
                  <a:gd name="connsiteX129" fmla="*/ 979170 w 2293620"/>
                  <a:gd name="connsiteY129" fmla="*/ 1268730 h 2381250"/>
                  <a:gd name="connsiteX130" fmla="*/ 967740 w 2293620"/>
                  <a:gd name="connsiteY130" fmla="*/ 1261110 h 2381250"/>
                  <a:gd name="connsiteX131" fmla="*/ 944880 w 2293620"/>
                  <a:gd name="connsiteY131" fmla="*/ 1253490 h 2381250"/>
                  <a:gd name="connsiteX132" fmla="*/ 906780 w 2293620"/>
                  <a:gd name="connsiteY132" fmla="*/ 1257300 h 2381250"/>
                  <a:gd name="connsiteX133" fmla="*/ 895350 w 2293620"/>
                  <a:gd name="connsiteY133" fmla="*/ 1268730 h 2381250"/>
                  <a:gd name="connsiteX134" fmla="*/ 887730 w 2293620"/>
                  <a:gd name="connsiteY134" fmla="*/ 1291590 h 2381250"/>
                  <a:gd name="connsiteX135" fmla="*/ 883920 w 2293620"/>
                  <a:gd name="connsiteY135" fmla="*/ 1322070 h 2381250"/>
                  <a:gd name="connsiteX136" fmla="*/ 842010 w 2293620"/>
                  <a:gd name="connsiteY136" fmla="*/ 1310640 h 2381250"/>
                  <a:gd name="connsiteX137" fmla="*/ 830580 w 2293620"/>
                  <a:gd name="connsiteY137" fmla="*/ 1287780 h 2381250"/>
                  <a:gd name="connsiteX138" fmla="*/ 822960 w 2293620"/>
                  <a:gd name="connsiteY138" fmla="*/ 1264920 h 2381250"/>
                  <a:gd name="connsiteX139" fmla="*/ 819150 w 2293620"/>
                  <a:gd name="connsiteY139" fmla="*/ 1253490 h 2381250"/>
                  <a:gd name="connsiteX140" fmla="*/ 807720 w 2293620"/>
                  <a:gd name="connsiteY140" fmla="*/ 1238250 h 2381250"/>
                  <a:gd name="connsiteX141" fmla="*/ 784860 w 2293620"/>
                  <a:gd name="connsiteY141" fmla="*/ 1223010 h 2381250"/>
                  <a:gd name="connsiteX142" fmla="*/ 742950 w 2293620"/>
                  <a:gd name="connsiteY142" fmla="*/ 1226820 h 2381250"/>
                  <a:gd name="connsiteX143" fmla="*/ 727710 w 2293620"/>
                  <a:gd name="connsiteY143" fmla="*/ 1230630 h 2381250"/>
                  <a:gd name="connsiteX144" fmla="*/ 712470 w 2293620"/>
                  <a:gd name="connsiteY144" fmla="*/ 1226820 h 2381250"/>
                  <a:gd name="connsiteX145" fmla="*/ 701040 w 2293620"/>
                  <a:gd name="connsiteY145" fmla="*/ 1219200 h 2381250"/>
                  <a:gd name="connsiteX146" fmla="*/ 697230 w 2293620"/>
                  <a:gd name="connsiteY146" fmla="*/ 1207770 h 2381250"/>
                  <a:gd name="connsiteX147" fmla="*/ 689610 w 2293620"/>
                  <a:gd name="connsiteY147" fmla="*/ 1196340 h 2381250"/>
                  <a:gd name="connsiteX148" fmla="*/ 685800 w 2293620"/>
                  <a:gd name="connsiteY148" fmla="*/ 1184910 h 2381250"/>
                  <a:gd name="connsiteX149" fmla="*/ 662940 w 2293620"/>
                  <a:gd name="connsiteY149" fmla="*/ 1173480 h 2381250"/>
                  <a:gd name="connsiteX150" fmla="*/ 655320 w 2293620"/>
                  <a:gd name="connsiteY150" fmla="*/ 1162050 h 2381250"/>
                  <a:gd name="connsiteX151" fmla="*/ 632460 w 2293620"/>
                  <a:gd name="connsiteY151" fmla="*/ 1146810 h 2381250"/>
                  <a:gd name="connsiteX152" fmla="*/ 621030 w 2293620"/>
                  <a:gd name="connsiteY152" fmla="*/ 1123950 h 2381250"/>
                  <a:gd name="connsiteX153" fmla="*/ 601980 w 2293620"/>
                  <a:gd name="connsiteY153" fmla="*/ 1097280 h 2381250"/>
                  <a:gd name="connsiteX154" fmla="*/ 563880 w 2293620"/>
                  <a:gd name="connsiteY154" fmla="*/ 1093470 h 2381250"/>
                  <a:gd name="connsiteX155" fmla="*/ 537210 w 2293620"/>
                  <a:gd name="connsiteY155" fmla="*/ 1062990 h 2381250"/>
                  <a:gd name="connsiteX156" fmla="*/ 529590 w 2293620"/>
                  <a:gd name="connsiteY156" fmla="*/ 1051560 h 2381250"/>
                  <a:gd name="connsiteX157" fmla="*/ 518160 w 2293620"/>
                  <a:gd name="connsiteY157" fmla="*/ 1043940 h 2381250"/>
                  <a:gd name="connsiteX158" fmla="*/ 499110 w 2293620"/>
                  <a:gd name="connsiteY158" fmla="*/ 1021080 h 2381250"/>
                  <a:gd name="connsiteX159" fmla="*/ 483870 w 2293620"/>
                  <a:gd name="connsiteY159" fmla="*/ 1017270 h 2381250"/>
                  <a:gd name="connsiteX160" fmla="*/ 434340 w 2293620"/>
                  <a:gd name="connsiteY160" fmla="*/ 1017270 h 2381250"/>
                  <a:gd name="connsiteX161" fmla="*/ 419100 w 2293620"/>
                  <a:gd name="connsiteY161" fmla="*/ 982980 h 2381250"/>
                  <a:gd name="connsiteX162" fmla="*/ 411480 w 2293620"/>
                  <a:gd name="connsiteY162" fmla="*/ 967740 h 2381250"/>
                  <a:gd name="connsiteX163" fmla="*/ 403860 w 2293620"/>
                  <a:gd name="connsiteY163" fmla="*/ 956310 h 2381250"/>
                  <a:gd name="connsiteX164" fmla="*/ 388620 w 2293620"/>
                  <a:gd name="connsiteY164" fmla="*/ 952500 h 2381250"/>
                  <a:gd name="connsiteX165" fmla="*/ 361950 w 2293620"/>
                  <a:gd name="connsiteY165" fmla="*/ 937260 h 2381250"/>
                  <a:gd name="connsiteX166" fmla="*/ 339090 w 2293620"/>
                  <a:gd name="connsiteY166" fmla="*/ 925830 h 2381250"/>
                  <a:gd name="connsiteX167" fmla="*/ 316230 w 2293620"/>
                  <a:gd name="connsiteY167" fmla="*/ 902970 h 2381250"/>
                  <a:gd name="connsiteX168" fmla="*/ 308610 w 2293620"/>
                  <a:gd name="connsiteY168" fmla="*/ 891540 h 2381250"/>
                  <a:gd name="connsiteX169" fmla="*/ 297180 w 2293620"/>
                  <a:gd name="connsiteY169" fmla="*/ 887730 h 2381250"/>
                  <a:gd name="connsiteX170" fmla="*/ 285750 w 2293620"/>
                  <a:gd name="connsiteY170" fmla="*/ 880110 h 2381250"/>
                  <a:gd name="connsiteX171" fmla="*/ 255270 w 2293620"/>
                  <a:gd name="connsiteY171" fmla="*/ 876300 h 2381250"/>
                  <a:gd name="connsiteX172" fmla="*/ 144780 w 2293620"/>
                  <a:gd name="connsiteY172" fmla="*/ 872490 h 2381250"/>
                  <a:gd name="connsiteX173" fmla="*/ 118110 w 2293620"/>
                  <a:gd name="connsiteY173" fmla="*/ 876300 h 2381250"/>
                  <a:gd name="connsiteX174" fmla="*/ 76200 w 2293620"/>
                  <a:gd name="connsiteY174" fmla="*/ 910590 h 2381250"/>
                  <a:gd name="connsiteX175" fmla="*/ 64770 w 2293620"/>
                  <a:gd name="connsiteY175" fmla="*/ 914400 h 2381250"/>
                  <a:gd name="connsiteX176" fmla="*/ 41910 w 2293620"/>
                  <a:gd name="connsiteY176" fmla="*/ 906780 h 2381250"/>
                  <a:gd name="connsiteX177" fmla="*/ 30480 w 2293620"/>
                  <a:gd name="connsiteY177" fmla="*/ 902970 h 2381250"/>
                  <a:gd name="connsiteX178" fmla="*/ 7620 w 2293620"/>
                  <a:gd name="connsiteY178" fmla="*/ 887730 h 2381250"/>
                  <a:gd name="connsiteX179" fmla="*/ 0 w 2293620"/>
                  <a:gd name="connsiteY179" fmla="*/ 876300 h 2381250"/>
                  <a:gd name="connsiteX180" fmla="*/ 19050 w 2293620"/>
                  <a:gd name="connsiteY180" fmla="*/ 849630 h 2381250"/>
                  <a:gd name="connsiteX181" fmla="*/ 83820 w 2293620"/>
                  <a:gd name="connsiteY181" fmla="*/ 842010 h 2381250"/>
                  <a:gd name="connsiteX182" fmla="*/ 95250 w 2293620"/>
                  <a:gd name="connsiteY182" fmla="*/ 838200 h 2381250"/>
                  <a:gd name="connsiteX183" fmla="*/ 156210 w 2293620"/>
                  <a:gd name="connsiteY183" fmla="*/ 834390 h 2381250"/>
                  <a:gd name="connsiteX184" fmla="*/ 160020 w 2293620"/>
                  <a:gd name="connsiteY184" fmla="*/ 819150 h 2381250"/>
                  <a:gd name="connsiteX185" fmla="*/ 171450 w 2293620"/>
                  <a:gd name="connsiteY185" fmla="*/ 811530 h 2381250"/>
                  <a:gd name="connsiteX186" fmla="*/ 198120 w 2293620"/>
                  <a:gd name="connsiteY186" fmla="*/ 800100 h 2381250"/>
                  <a:gd name="connsiteX187" fmla="*/ 209550 w 2293620"/>
                  <a:gd name="connsiteY187" fmla="*/ 792480 h 2381250"/>
                  <a:gd name="connsiteX188" fmla="*/ 220980 w 2293620"/>
                  <a:gd name="connsiteY188" fmla="*/ 788670 h 2381250"/>
                  <a:gd name="connsiteX189" fmla="*/ 236220 w 2293620"/>
                  <a:gd name="connsiteY189" fmla="*/ 781050 h 2381250"/>
                  <a:gd name="connsiteX190" fmla="*/ 262890 w 2293620"/>
                  <a:gd name="connsiteY190" fmla="*/ 773430 h 2381250"/>
                  <a:gd name="connsiteX191" fmla="*/ 274320 w 2293620"/>
                  <a:gd name="connsiteY191" fmla="*/ 769620 h 2381250"/>
                  <a:gd name="connsiteX192" fmla="*/ 285750 w 2293620"/>
                  <a:gd name="connsiteY192" fmla="*/ 754380 h 2381250"/>
                  <a:gd name="connsiteX193" fmla="*/ 297180 w 2293620"/>
                  <a:gd name="connsiteY193" fmla="*/ 742950 h 2381250"/>
                  <a:gd name="connsiteX194" fmla="*/ 304800 w 2293620"/>
                  <a:gd name="connsiteY194" fmla="*/ 720090 h 2381250"/>
                  <a:gd name="connsiteX195" fmla="*/ 308610 w 2293620"/>
                  <a:gd name="connsiteY195" fmla="*/ 708660 h 2381250"/>
                  <a:gd name="connsiteX196" fmla="*/ 320040 w 2293620"/>
                  <a:gd name="connsiteY196" fmla="*/ 678180 h 2381250"/>
                  <a:gd name="connsiteX197" fmla="*/ 346710 w 2293620"/>
                  <a:gd name="connsiteY197" fmla="*/ 670560 h 2381250"/>
                  <a:gd name="connsiteX198" fmla="*/ 365760 w 2293620"/>
                  <a:gd name="connsiteY198" fmla="*/ 674370 h 2381250"/>
                  <a:gd name="connsiteX199" fmla="*/ 400050 w 2293620"/>
                  <a:gd name="connsiteY199" fmla="*/ 697230 h 2381250"/>
                  <a:gd name="connsiteX200" fmla="*/ 411480 w 2293620"/>
                  <a:gd name="connsiteY200" fmla="*/ 704850 h 2381250"/>
                  <a:gd name="connsiteX201" fmla="*/ 422910 w 2293620"/>
                  <a:gd name="connsiteY201" fmla="*/ 712470 h 2381250"/>
                  <a:gd name="connsiteX202" fmla="*/ 480060 w 2293620"/>
                  <a:gd name="connsiteY202" fmla="*/ 716280 h 2381250"/>
                  <a:gd name="connsiteX203" fmla="*/ 506730 w 2293620"/>
                  <a:gd name="connsiteY203" fmla="*/ 735330 h 2381250"/>
                  <a:gd name="connsiteX204" fmla="*/ 518160 w 2293620"/>
                  <a:gd name="connsiteY204" fmla="*/ 739140 h 2381250"/>
                  <a:gd name="connsiteX205" fmla="*/ 529590 w 2293620"/>
                  <a:gd name="connsiteY205" fmla="*/ 746760 h 2381250"/>
                  <a:gd name="connsiteX206" fmla="*/ 556260 w 2293620"/>
                  <a:gd name="connsiteY206" fmla="*/ 739140 h 2381250"/>
                  <a:gd name="connsiteX207" fmla="*/ 563880 w 2293620"/>
                  <a:gd name="connsiteY207" fmla="*/ 727710 h 2381250"/>
                  <a:gd name="connsiteX208" fmla="*/ 586740 w 2293620"/>
                  <a:gd name="connsiteY208" fmla="*/ 716280 h 2381250"/>
                  <a:gd name="connsiteX209" fmla="*/ 613410 w 2293620"/>
                  <a:gd name="connsiteY209" fmla="*/ 723900 h 2381250"/>
                  <a:gd name="connsiteX210" fmla="*/ 624840 w 2293620"/>
                  <a:gd name="connsiteY210" fmla="*/ 731520 h 2381250"/>
                  <a:gd name="connsiteX211" fmla="*/ 636270 w 2293620"/>
                  <a:gd name="connsiteY211" fmla="*/ 716280 h 2381250"/>
                  <a:gd name="connsiteX212" fmla="*/ 647700 w 2293620"/>
                  <a:gd name="connsiteY212" fmla="*/ 708660 h 2381250"/>
                  <a:gd name="connsiteX213" fmla="*/ 662940 w 2293620"/>
                  <a:gd name="connsiteY213" fmla="*/ 731520 h 2381250"/>
                  <a:gd name="connsiteX214" fmla="*/ 681990 w 2293620"/>
                  <a:gd name="connsiteY214" fmla="*/ 754380 h 2381250"/>
                  <a:gd name="connsiteX215" fmla="*/ 685800 w 2293620"/>
                  <a:gd name="connsiteY215" fmla="*/ 765810 h 2381250"/>
                  <a:gd name="connsiteX216" fmla="*/ 689610 w 2293620"/>
                  <a:gd name="connsiteY216" fmla="*/ 822960 h 2381250"/>
                  <a:gd name="connsiteX217" fmla="*/ 701040 w 2293620"/>
                  <a:gd name="connsiteY217" fmla="*/ 834390 h 2381250"/>
                  <a:gd name="connsiteX218" fmla="*/ 727710 w 2293620"/>
                  <a:gd name="connsiteY218" fmla="*/ 830580 h 2381250"/>
                  <a:gd name="connsiteX219" fmla="*/ 742950 w 2293620"/>
                  <a:gd name="connsiteY219" fmla="*/ 826770 h 2381250"/>
                  <a:gd name="connsiteX220" fmla="*/ 762000 w 2293620"/>
                  <a:gd name="connsiteY220" fmla="*/ 822960 h 2381250"/>
                  <a:gd name="connsiteX221" fmla="*/ 784860 w 2293620"/>
                  <a:gd name="connsiteY221" fmla="*/ 803910 h 2381250"/>
                  <a:gd name="connsiteX222" fmla="*/ 811530 w 2293620"/>
                  <a:gd name="connsiteY222" fmla="*/ 800100 h 2381250"/>
                  <a:gd name="connsiteX223" fmla="*/ 819150 w 2293620"/>
                  <a:gd name="connsiteY223" fmla="*/ 788670 h 2381250"/>
                  <a:gd name="connsiteX224" fmla="*/ 830580 w 2293620"/>
                  <a:gd name="connsiteY224" fmla="*/ 727710 h 2381250"/>
                  <a:gd name="connsiteX225" fmla="*/ 811530 w 2293620"/>
                  <a:gd name="connsiteY225" fmla="*/ 712470 h 2381250"/>
                  <a:gd name="connsiteX226" fmla="*/ 800100 w 2293620"/>
                  <a:gd name="connsiteY226" fmla="*/ 689610 h 2381250"/>
                  <a:gd name="connsiteX227" fmla="*/ 807720 w 2293620"/>
                  <a:gd name="connsiteY227" fmla="*/ 674370 h 2381250"/>
                  <a:gd name="connsiteX228" fmla="*/ 826770 w 2293620"/>
                  <a:gd name="connsiteY228" fmla="*/ 670560 h 2381250"/>
                  <a:gd name="connsiteX229" fmla="*/ 838200 w 2293620"/>
                  <a:gd name="connsiteY229" fmla="*/ 666750 h 2381250"/>
                  <a:gd name="connsiteX230" fmla="*/ 880110 w 2293620"/>
                  <a:gd name="connsiteY230" fmla="*/ 643890 h 2381250"/>
                  <a:gd name="connsiteX231" fmla="*/ 883920 w 2293620"/>
                  <a:gd name="connsiteY231" fmla="*/ 632460 h 2381250"/>
                  <a:gd name="connsiteX232" fmla="*/ 872490 w 2293620"/>
                  <a:gd name="connsiteY232" fmla="*/ 586740 h 2381250"/>
                  <a:gd name="connsiteX233" fmla="*/ 864870 w 2293620"/>
                  <a:gd name="connsiteY233" fmla="*/ 575310 h 2381250"/>
                  <a:gd name="connsiteX234" fmla="*/ 861060 w 2293620"/>
                  <a:gd name="connsiteY234" fmla="*/ 560070 h 2381250"/>
                  <a:gd name="connsiteX235" fmla="*/ 842010 w 2293620"/>
                  <a:gd name="connsiteY235" fmla="*/ 537210 h 2381250"/>
                  <a:gd name="connsiteX236" fmla="*/ 834390 w 2293620"/>
                  <a:gd name="connsiteY236" fmla="*/ 525780 h 2381250"/>
                  <a:gd name="connsiteX237" fmla="*/ 792480 w 2293620"/>
                  <a:gd name="connsiteY237" fmla="*/ 483870 h 2381250"/>
                  <a:gd name="connsiteX238" fmla="*/ 762000 w 2293620"/>
                  <a:gd name="connsiteY238" fmla="*/ 445770 h 2381250"/>
                  <a:gd name="connsiteX239" fmla="*/ 758190 w 2293620"/>
                  <a:gd name="connsiteY239" fmla="*/ 434340 h 2381250"/>
                  <a:gd name="connsiteX240" fmla="*/ 781050 w 2293620"/>
                  <a:gd name="connsiteY240" fmla="*/ 392430 h 2381250"/>
                  <a:gd name="connsiteX241" fmla="*/ 792480 w 2293620"/>
                  <a:gd name="connsiteY241" fmla="*/ 388620 h 2381250"/>
                  <a:gd name="connsiteX242" fmla="*/ 800100 w 2293620"/>
                  <a:gd name="connsiteY242" fmla="*/ 354330 h 2381250"/>
                  <a:gd name="connsiteX243" fmla="*/ 792480 w 2293620"/>
                  <a:gd name="connsiteY243" fmla="*/ 331470 h 2381250"/>
                  <a:gd name="connsiteX244" fmla="*/ 796290 w 2293620"/>
                  <a:gd name="connsiteY244" fmla="*/ 293370 h 2381250"/>
                  <a:gd name="connsiteX245" fmla="*/ 807720 w 2293620"/>
                  <a:gd name="connsiteY245" fmla="*/ 289560 h 2381250"/>
                  <a:gd name="connsiteX246" fmla="*/ 807720 w 2293620"/>
                  <a:gd name="connsiteY246" fmla="*/ 285750 h 2381250"/>
                  <a:gd name="connsiteX247" fmla="*/ 811530 w 2293620"/>
                  <a:gd name="connsiteY247" fmla="*/ 278130 h 2381250"/>
                  <a:gd name="connsiteX248" fmla="*/ 842010 w 2293620"/>
                  <a:gd name="connsiteY248" fmla="*/ 521970 h 2381250"/>
                  <a:gd name="connsiteX249" fmla="*/ 941070 w 2293620"/>
                  <a:gd name="connsiteY249" fmla="*/ 0 h 2381250"/>
                  <a:gd name="connsiteX0" fmla="*/ 2293620 w 2293620"/>
                  <a:gd name="connsiteY0" fmla="*/ 1139190 h 2381250"/>
                  <a:gd name="connsiteX1" fmla="*/ 2293620 w 2293620"/>
                  <a:gd name="connsiteY1" fmla="*/ 1139190 h 2381250"/>
                  <a:gd name="connsiteX2" fmla="*/ 2255520 w 2293620"/>
                  <a:gd name="connsiteY2" fmla="*/ 1143000 h 2381250"/>
                  <a:gd name="connsiteX3" fmla="*/ 2145030 w 2293620"/>
                  <a:gd name="connsiteY3" fmla="*/ 1154430 h 2381250"/>
                  <a:gd name="connsiteX4" fmla="*/ 2129790 w 2293620"/>
                  <a:gd name="connsiteY4" fmla="*/ 1177290 h 2381250"/>
                  <a:gd name="connsiteX5" fmla="*/ 2110740 w 2293620"/>
                  <a:gd name="connsiteY5" fmla="*/ 1203960 h 2381250"/>
                  <a:gd name="connsiteX6" fmla="*/ 2114550 w 2293620"/>
                  <a:gd name="connsiteY6" fmla="*/ 1230630 h 2381250"/>
                  <a:gd name="connsiteX7" fmla="*/ 2122170 w 2293620"/>
                  <a:gd name="connsiteY7" fmla="*/ 1242060 h 2381250"/>
                  <a:gd name="connsiteX8" fmla="*/ 2125980 w 2293620"/>
                  <a:gd name="connsiteY8" fmla="*/ 1283970 h 2381250"/>
                  <a:gd name="connsiteX9" fmla="*/ 2133600 w 2293620"/>
                  <a:gd name="connsiteY9" fmla="*/ 1325880 h 2381250"/>
                  <a:gd name="connsiteX10" fmla="*/ 2125980 w 2293620"/>
                  <a:gd name="connsiteY10" fmla="*/ 1383030 h 2381250"/>
                  <a:gd name="connsiteX11" fmla="*/ 2118360 w 2293620"/>
                  <a:gd name="connsiteY11" fmla="*/ 1394460 h 2381250"/>
                  <a:gd name="connsiteX12" fmla="*/ 2000250 w 2293620"/>
                  <a:gd name="connsiteY12" fmla="*/ 1432560 h 2381250"/>
                  <a:gd name="connsiteX13" fmla="*/ 1996440 w 2293620"/>
                  <a:gd name="connsiteY13" fmla="*/ 1443990 h 2381250"/>
                  <a:gd name="connsiteX14" fmla="*/ 1988820 w 2293620"/>
                  <a:gd name="connsiteY14" fmla="*/ 1474470 h 2381250"/>
                  <a:gd name="connsiteX15" fmla="*/ 1985010 w 2293620"/>
                  <a:gd name="connsiteY15" fmla="*/ 1539240 h 2381250"/>
                  <a:gd name="connsiteX16" fmla="*/ 1981200 w 2293620"/>
                  <a:gd name="connsiteY16" fmla="*/ 1565910 h 2381250"/>
                  <a:gd name="connsiteX17" fmla="*/ 1973580 w 2293620"/>
                  <a:gd name="connsiteY17" fmla="*/ 1634490 h 2381250"/>
                  <a:gd name="connsiteX18" fmla="*/ 1969770 w 2293620"/>
                  <a:gd name="connsiteY18" fmla="*/ 1684020 h 2381250"/>
                  <a:gd name="connsiteX19" fmla="*/ 1965960 w 2293620"/>
                  <a:gd name="connsiteY19" fmla="*/ 1695450 h 2381250"/>
                  <a:gd name="connsiteX20" fmla="*/ 1958340 w 2293620"/>
                  <a:gd name="connsiteY20" fmla="*/ 1722120 h 2381250"/>
                  <a:gd name="connsiteX21" fmla="*/ 1954530 w 2293620"/>
                  <a:gd name="connsiteY21" fmla="*/ 1958340 h 2381250"/>
                  <a:gd name="connsiteX22" fmla="*/ 1939290 w 2293620"/>
                  <a:gd name="connsiteY22" fmla="*/ 1996440 h 2381250"/>
                  <a:gd name="connsiteX23" fmla="*/ 1931670 w 2293620"/>
                  <a:gd name="connsiteY23" fmla="*/ 2007870 h 2381250"/>
                  <a:gd name="connsiteX24" fmla="*/ 1905000 w 2293620"/>
                  <a:gd name="connsiteY24" fmla="*/ 2011680 h 2381250"/>
                  <a:gd name="connsiteX25" fmla="*/ 1893570 w 2293620"/>
                  <a:gd name="connsiteY25" fmla="*/ 2015490 h 2381250"/>
                  <a:gd name="connsiteX26" fmla="*/ 1741170 w 2293620"/>
                  <a:gd name="connsiteY26" fmla="*/ 2023110 h 2381250"/>
                  <a:gd name="connsiteX27" fmla="*/ 1729740 w 2293620"/>
                  <a:gd name="connsiteY27" fmla="*/ 2065020 h 2381250"/>
                  <a:gd name="connsiteX28" fmla="*/ 1718310 w 2293620"/>
                  <a:gd name="connsiteY28" fmla="*/ 2080260 h 2381250"/>
                  <a:gd name="connsiteX29" fmla="*/ 1714500 w 2293620"/>
                  <a:gd name="connsiteY29" fmla="*/ 2145030 h 2381250"/>
                  <a:gd name="connsiteX30" fmla="*/ 1699260 w 2293620"/>
                  <a:gd name="connsiteY30" fmla="*/ 2141220 h 2381250"/>
                  <a:gd name="connsiteX31" fmla="*/ 1691640 w 2293620"/>
                  <a:gd name="connsiteY31" fmla="*/ 2129790 h 2381250"/>
                  <a:gd name="connsiteX32" fmla="*/ 1668780 w 2293620"/>
                  <a:gd name="connsiteY32" fmla="*/ 2118360 h 2381250"/>
                  <a:gd name="connsiteX33" fmla="*/ 1626870 w 2293620"/>
                  <a:gd name="connsiteY33" fmla="*/ 2129790 h 2381250"/>
                  <a:gd name="connsiteX34" fmla="*/ 1623060 w 2293620"/>
                  <a:gd name="connsiteY34" fmla="*/ 2145030 h 2381250"/>
                  <a:gd name="connsiteX35" fmla="*/ 1619250 w 2293620"/>
                  <a:gd name="connsiteY35" fmla="*/ 2179320 h 2381250"/>
                  <a:gd name="connsiteX36" fmla="*/ 1626870 w 2293620"/>
                  <a:gd name="connsiteY36" fmla="*/ 2278380 h 2381250"/>
                  <a:gd name="connsiteX37" fmla="*/ 1623060 w 2293620"/>
                  <a:gd name="connsiteY37" fmla="*/ 2339340 h 2381250"/>
                  <a:gd name="connsiteX38" fmla="*/ 1611630 w 2293620"/>
                  <a:gd name="connsiteY38" fmla="*/ 2346960 h 2381250"/>
                  <a:gd name="connsiteX39" fmla="*/ 1592580 w 2293620"/>
                  <a:gd name="connsiteY39" fmla="*/ 2343150 h 2381250"/>
                  <a:gd name="connsiteX40" fmla="*/ 1569720 w 2293620"/>
                  <a:gd name="connsiteY40" fmla="*/ 2324100 h 2381250"/>
                  <a:gd name="connsiteX41" fmla="*/ 1554480 w 2293620"/>
                  <a:gd name="connsiteY41" fmla="*/ 2320290 h 2381250"/>
                  <a:gd name="connsiteX42" fmla="*/ 1539240 w 2293620"/>
                  <a:gd name="connsiteY42" fmla="*/ 2362200 h 2381250"/>
                  <a:gd name="connsiteX43" fmla="*/ 1535430 w 2293620"/>
                  <a:gd name="connsiteY43" fmla="*/ 2373630 h 2381250"/>
                  <a:gd name="connsiteX44" fmla="*/ 1524000 w 2293620"/>
                  <a:gd name="connsiteY44" fmla="*/ 2381250 h 2381250"/>
                  <a:gd name="connsiteX45" fmla="*/ 1497330 w 2293620"/>
                  <a:gd name="connsiteY45" fmla="*/ 2373630 h 2381250"/>
                  <a:gd name="connsiteX46" fmla="*/ 1485900 w 2293620"/>
                  <a:gd name="connsiteY46" fmla="*/ 2366010 h 2381250"/>
                  <a:gd name="connsiteX47" fmla="*/ 1463040 w 2293620"/>
                  <a:gd name="connsiteY47" fmla="*/ 2343150 h 2381250"/>
                  <a:gd name="connsiteX48" fmla="*/ 1451610 w 2293620"/>
                  <a:gd name="connsiteY48" fmla="*/ 2331720 h 2381250"/>
                  <a:gd name="connsiteX49" fmla="*/ 1436370 w 2293620"/>
                  <a:gd name="connsiteY49" fmla="*/ 2312670 h 2381250"/>
                  <a:gd name="connsiteX50" fmla="*/ 1413510 w 2293620"/>
                  <a:gd name="connsiteY50" fmla="*/ 2293620 h 2381250"/>
                  <a:gd name="connsiteX51" fmla="*/ 1409700 w 2293620"/>
                  <a:gd name="connsiteY51" fmla="*/ 2282190 h 2381250"/>
                  <a:gd name="connsiteX52" fmla="*/ 1386840 w 2293620"/>
                  <a:gd name="connsiteY52" fmla="*/ 2289810 h 2381250"/>
                  <a:gd name="connsiteX53" fmla="*/ 1383030 w 2293620"/>
                  <a:gd name="connsiteY53" fmla="*/ 2312670 h 2381250"/>
                  <a:gd name="connsiteX54" fmla="*/ 1379220 w 2293620"/>
                  <a:gd name="connsiteY54" fmla="*/ 2327910 h 2381250"/>
                  <a:gd name="connsiteX55" fmla="*/ 1367790 w 2293620"/>
                  <a:gd name="connsiteY55" fmla="*/ 2320290 h 2381250"/>
                  <a:gd name="connsiteX56" fmla="*/ 1341120 w 2293620"/>
                  <a:gd name="connsiteY56" fmla="*/ 2286000 h 2381250"/>
                  <a:gd name="connsiteX57" fmla="*/ 1314450 w 2293620"/>
                  <a:gd name="connsiteY57" fmla="*/ 2259330 h 2381250"/>
                  <a:gd name="connsiteX58" fmla="*/ 1303020 w 2293620"/>
                  <a:gd name="connsiteY58" fmla="*/ 2255520 h 2381250"/>
                  <a:gd name="connsiteX59" fmla="*/ 1280160 w 2293620"/>
                  <a:gd name="connsiteY59" fmla="*/ 2240280 h 2381250"/>
                  <a:gd name="connsiteX60" fmla="*/ 1283970 w 2293620"/>
                  <a:gd name="connsiteY60" fmla="*/ 2225040 h 2381250"/>
                  <a:gd name="connsiteX61" fmla="*/ 1295400 w 2293620"/>
                  <a:gd name="connsiteY61" fmla="*/ 2202180 h 2381250"/>
                  <a:gd name="connsiteX62" fmla="*/ 1306830 w 2293620"/>
                  <a:gd name="connsiteY62" fmla="*/ 2194560 h 2381250"/>
                  <a:gd name="connsiteX63" fmla="*/ 1314450 w 2293620"/>
                  <a:gd name="connsiteY63" fmla="*/ 2183130 h 2381250"/>
                  <a:gd name="connsiteX64" fmla="*/ 1337310 w 2293620"/>
                  <a:gd name="connsiteY64" fmla="*/ 2167890 h 2381250"/>
                  <a:gd name="connsiteX65" fmla="*/ 1352550 w 2293620"/>
                  <a:gd name="connsiteY65" fmla="*/ 2145030 h 2381250"/>
                  <a:gd name="connsiteX66" fmla="*/ 1348740 w 2293620"/>
                  <a:gd name="connsiteY66" fmla="*/ 2114550 h 2381250"/>
                  <a:gd name="connsiteX67" fmla="*/ 1325880 w 2293620"/>
                  <a:gd name="connsiteY67" fmla="*/ 2099310 h 2381250"/>
                  <a:gd name="connsiteX68" fmla="*/ 1234440 w 2293620"/>
                  <a:gd name="connsiteY68" fmla="*/ 2087880 h 2381250"/>
                  <a:gd name="connsiteX69" fmla="*/ 1226820 w 2293620"/>
                  <a:gd name="connsiteY69" fmla="*/ 2076450 h 2381250"/>
                  <a:gd name="connsiteX70" fmla="*/ 1215390 w 2293620"/>
                  <a:gd name="connsiteY70" fmla="*/ 2038350 h 2381250"/>
                  <a:gd name="connsiteX71" fmla="*/ 1200150 w 2293620"/>
                  <a:gd name="connsiteY71" fmla="*/ 2015490 h 2381250"/>
                  <a:gd name="connsiteX72" fmla="*/ 1207770 w 2293620"/>
                  <a:gd name="connsiteY72" fmla="*/ 2004060 h 2381250"/>
                  <a:gd name="connsiteX73" fmla="*/ 1215390 w 2293620"/>
                  <a:gd name="connsiteY73" fmla="*/ 1981200 h 2381250"/>
                  <a:gd name="connsiteX74" fmla="*/ 1226820 w 2293620"/>
                  <a:gd name="connsiteY74" fmla="*/ 1973580 h 2381250"/>
                  <a:gd name="connsiteX75" fmla="*/ 1230630 w 2293620"/>
                  <a:gd name="connsiteY75" fmla="*/ 1962150 h 2381250"/>
                  <a:gd name="connsiteX76" fmla="*/ 1226820 w 2293620"/>
                  <a:gd name="connsiteY76" fmla="*/ 1946910 h 2381250"/>
                  <a:gd name="connsiteX77" fmla="*/ 1223010 w 2293620"/>
                  <a:gd name="connsiteY77" fmla="*/ 1916430 h 2381250"/>
                  <a:gd name="connsiteX78" fmla="*/ 1230630 w 2293620"/>
                  <a:gd name="connsiteY78" fmla="*/ 1882140 h 2381250"/>
                  <a:gd name="connsiteX79" fmla="*/ 1242060 w 2293620"/>
                  <a:gd name="connsiteY79" fmla="*/ 1874520 h 2381250"/>
                  <a:gd name="connsiteX80" fmla="*/ 1249680 w 2293620"/>
                  <a:gd name="connsiteY80" fmla="*/ 1863090 h 2381250"/>
                  <a:gd name="connsiteX81" fmla="*/ 1257300 w 2293620"/>
                  <a:gd name="connsiteY81" fmla="*/ 1840230 h 2381250"/>
                  <a:gd name="connsiteX82" fmla="*/ 1268730 w 2293620"/>
                  <a:gd name="connsiteY82" fmla="*/ 1832610 h 2381250"/>
                  <a:gd name="connsiteX83" fmla="*/ 1291590 w 2293620"/>
                  <a:gd name="connsiteY83" fmla="*/ 1824990 h 2381250"/>
                  <a:gd name="connsiteX84" fmla="*/ 1303020 w 2293620"/>
                  <a:gd name="connsiteY84" fmla="*/ 1817370 h 2381250"/>
                  <a:gd name="connsiteX85" fmla="*/ 1306830 w 2293620"/>
                  <a:gd name="connsiteY85" fmla="*/ 1805940 h 2381250"/>
                  <a:gd name="connsiteX86" fmla="*/ 1303020 w 2293620"/>
                  <a:gd name="connsiteY86" fmla="*/ 1767840 h 2381250"/>
                  <a:gd name="connsiteX87" fmla="*/ 1299210 w 2293620"/>
                  <a:gd name="connsiteY87" fmla="*/ 1756410 h 2381250"/>
                  <a:gd name="connsiteX88" fmla="*/ 1245870 w 2293620"/>
                  <a:gd name="connsiteY88" fmla="*/ 1737360 h 2381250"/>
                  <a:gd name="connsiteX89" fmla="*/ 1207770 w 2293620"/>
                  <a:gd name="connsiteY89" fmla="*/ 1733550 h 2381250"/>
                  <a:gd name="connsiteX90" fmla="*/ 1196340 w 2293620"/>
                  <a:gd name="connsiteY90" fmla="*/ 1710690 h 2381250"/>
                  <a:gd name="connsiteX91" fmla="*/ 1173480 w 2293620"/>
                  <a:gd name="connsiteY91" fmla="*/ 1703070 h 2381250"/>
                  <a:gd name="connsiteX92" fmla="*/ 1162050 w 2293620"/>
                  <a:gd name="connsiteY92" fmla="*/ 1699260 h 2381250"/>
                  <a:gd name="connsiteX93" fmla="*/ 1146810 w 2293620"/>
                  <a:gd name="connsiteY93" fmla="*/ 1703070 h 2381250"/>
                  <a:gd name="connsiteX94" fmla="*/ 1143000 w 2293620"/>
                  <a:gd name="connsiteY94" fmla="*/ 1722120 h 2381250"/>
                  <a:gd name="connsiteX95" fmla="*/ 1162050 w 2293620"/>
                  <a:gd name="connsiteY95" fmla="*/ 1767840 h 2381250"/>
                  <a:gd name="connsiteX96" fmla="*/ 1165860 w 2293620"/>
                  <a:gd name="connsiteY96" fmla="*/ 1779270 h 2381250"/>
                  <a:gd name="connsiteX97" fmla="*/ 1150620 w 2293620"/>
                  <a:gd name="connsiteY97" fmla="*/ 1813560 h 2381250"/>
                  <a:gd name="connsiteX98" fmla="*/ 1146810 w 2293620"/>
                  <a:gd name="connsiteY98" fmla="*/ 1824990 h 2381250"/>
                  <a:gd name="connsiteX99" fmla="*/ 1135380 w 2293620"/>
                  <a:gd name="connsiteY99" fmla="*/ 1832610 h 2381250"/>
                  <a:gd name="connsiteX100" fmla="*/ 1104900 w 2293620"/>
                  <a:gd name="connsiteY100" fmla="*/ 1817370 h 2381250"/>
                  <a:gd name="connsiteX101" fmla="*/ 1093470 w 2293620"/>
                  <a:gd name="connsiteY101" fmla="*/ 1775460 h 2381250"/>
                  <a:gd name="connsiteX102" fmla="*/ 1082040 w 2293620"/>
                  <a:gd name="connsiteY102" fmla="*/ 1764030 h 2381250"/>
                  <a:gd name="connsiteX103" fmla="*/ 1070610 w 2293620"/>
                  <a:gd name="connsiteY103" fmla="*/ 1741170 h 2381250"/>
                  <a:gd name="connsiteX104" fmla="*/ 1059180 w 2293620"/>
                  <a:gd name="connsiteY104" fmla="*/ 1729740 h 2381250"/>
                  <a:gd name="connsiteX105" fmla="*/ 1040130 w 2293620"/>
                  <a:gd name="connsiteY105" fmla="*/ 1710690 h 2381250"/>
                  <a:gd name="connsiteX106" fmla="*/ 1032510 w 2293620"/>
                  <a:gd name="connsiteY106" fmla="*/ 1687830 h 2381250"/>
                  <a:gd name="connsiteX107" fmla="*/ 1024890 w 2293620"/>
                  <a:gd name="connsiteY107" fmla="*/ 1642110 h 2381250"/>
                  <a:gd name="connsiteX108" fmla="*/ 1040130 w 2293620"/>
                  <a:gd name="connsiteY108" fmla="*/ 1607820 h 2381250"/>
                  <a:gd name="connsiteX109" fmla="*/ 1062990 w 2293620"/>
                  <a:gd name="connsiteY109" fmla="*/ 1611630 h 2381250"/>
                  <a:gd name="connsiteX110" fmla="*/ 1074420 w 2293620"/>
                  <a:gd name="connsiteY110" fmla="*/ 1619250 h 2381250"/>
                  <a:gd name="connsiteX111" fmla="*/ 1082040 w 2293620"/>
                  <a:gd name="connsiteY111" fmla="*/ 1630680 h 2381250"/>
                  <a:gd name="connsiteX112" fmla="*/ 1097280 w 2293620"/>
                  <a:gd name="connsiteY112" fmla="*/ 1626870 h 2381250"/>
                  <a:gd name="connsiteX113" fmla="*/ 1112520 w 2293620"/>
                  <a:gd name="connsiteY113" fmla="*/ 1592580 h 2381250"/>
                  <a:gd name="connsiteX114" fmla="*/ 1104900 w 2293620"/>
                  <a:gd name="connsiteY114" fmla="*/ 1546860 h 2381250"/>
                  <a:gd name="connsiteX115" fmla="*/ 1101090 w 2293620"/>
                  <a:gd name="connsiteY115" fmla="*/ 1535430 h 2381250"/>
                  <a:gd name="connsiteX116" fmla="*/ 1089660 w 2293620"/>
                  <a:gd name="connsiteY116" fmla="*/ 1531620 h 2381250"/>
                  <a:gd name="connsiteX117" fmla="*/ 1062990 w 2293620"/>
                  <a:gd name="connsiteY117" fmla="*/ 1512570 h 2381250"/>
                  <a:gd name="connsiteX118" fmla="*/ 1051560 w 2293620"/>
                  <a:gd name="connsiteY118" fmla="*/ 1489710 h 2381250"/>
                  <a:gd name="connsiteX119" fmla="*/ 1047750 w 2293620"/>
                  <a:gd name="connsiteY119" fmla="*/ 1478280 h 2381250"/>
                  <a:gd name="connsiteX120" fmla="*/ 1043940 w 2293620"/>
                  <a:gd name="connsiteY120" fmla="*/ 1436370 h 2381250"/>
                  <a:gd name="connsiteX121" fmla="*/ 1021080 w 2293620"/>
                  <a:gd name="connsiteY121" fmla="*/ 1417320 h 2381250"/>
                  <a:gd name="connsiteX122" fmla="*/ 944880 w 2293620"/>
                  <a:gd name="connsiteY122" fmla="*/ 1413510 h 2381250"/>
                  <a:gd name="connsiteX123" fmla="*/ 948690 w 2293620"/>
                  <a:gd name="connsiteY123" fmla="*/ 1390650 h 2381250"/>
                  <a:gd name="connsiteX124" fmla="*/ 960120 w 2293620"/>
                  <a:gd name="connsiteY124" fmla="*/ 1383030 h 2381250"/>
                  <a:gd name="connsiteX125" fmla="*/ 967740 w 2293620"/>
                  <a:gd name="connsiteY125" fmla="*/ 1371600 h 2381250"/>
                  <a:gd name="connsiteX126" fmla="*/ 982980 w 2293620"/>
                  <a:gd name="connsiteY126" fmla="*/ 1333500 h 2381250"/>
                  <a:gd name="connsiteX127" fmla="*/ 998220 w 2293620"/>
                  <a:gd name="connsiteY127" fmla="*/ 1322070 h 2381250"/>
                  <a:gd name="connsiteX128" fmla="*/ 1002030 w 2293620"/>
                  <a:gd name="connsiteY128" fmla="*/ 1280160 h 2381250"/>
                  <a:gd name="connsiteX129" fmla="*/ 979170 w 2293620"/>
                  <a:gd name="connsiteY129" fmla="*/ 1268730 h 2381250"/>
                  <a:gd name="connsiteX130" fmla="*/ 967740 w 2293620"/>
                  <a:gd name="connsiteY130" fmla="*/ 1261110 h 2381250"/>
                  <a:gd name="connsiteX131" fmla="*/ 944880 w 2293620"/>
                  <a:gd name="connsiteY131" fmla="*/ 1253490 h 2381250"/>
                  <a:gd name="connsiteX132" fmla="*/ 906780 w 2293620"/>
                  <a:gd name="connsiteY132" fmla="*/ 1257300 h 2381250"/>
                  <a:gd name="connsiteX133" fmla="*/ 895350 w 2293620"/>
                  <a:gd name="connsiteY133" fmla="*/ 1268730 h 2381250"/>
                  <a:gd name="connsiteX134" fmla="*/ 887730 w 2293620"/>
                  <a:gd name="connsiteY134" fmla="*/ 1291590 h 2381250"/>
                  <a:gd name="connsiteX135" fmla="*/ 883920 w 2293620"/>
                  <a:gd name="connsiteY135" fmla="*/ 1322070 h 2381250"/>
                  <a:gd name="connsiteX136" fmla="*/ 842010 w 2293620"/>
                  <a:gd name="connsiteY136" fmla="*/ 1310640 h 2381250"/>
                  <a:gd name="connsiteX137" fmla="*/ 830580 w 2293620"/>
                  <a:gd name="connsiteY137" fmla="*/ 1287780 h 2381250"/>
                  <a:gd name="connsiteX138" fmla="*/ 822960 w 2293620"/>
                  <a:gd name="connsiteY138" fmla="*/ 1264920 h 2381250"/>
                  <a:gd name="connsiteX139" fmla="*/ 819150 w 2293620"/>
                  <a:gd name="connsiteY139" fmla="*/ 1253490 h 2381250"/>
                  <a:gd name="connsiteX140" fmla="*/ 807720 w 2293620"/>
                  <a:gd name="connsiteY140" fmla="*/ 1238250 h 2381250"/>
                  <a:gd name="connsiteX141" fmla="*/ 784860 w 2293620"/>
                  <a:gd name="connsiteY141" fmla="*/ 1223010 h 2381250"/>
                  <a:gd name="connsiteX142" fmla="*/ 742950 w 2293620"/>
                  <a:gd name="connsiteY142" fmla="*/ 1226820 h 2381250"/>
                  <a:gd name="connsiteX143" fmla="*/ 727710 w 2293620"/>
                  <a:gd name="connsiteY143" fmla="*/ 1230630 h 2381250"/>
                  <a:gd name="connsiteX144" fmla="*/ 712470 w 2293620"/>
                  <a:gd name="connsiteY144" fmla="*/ 1226820 h 2381250"/>
                  <a:gd name="connsiteX145" fmla="*/ 701040 w 2293620"/>
                  <a:gd name="connsiteY145" fmla="*/ 1219200 h 2381250"/>
                  <a:gd name="connsiteX146" fmla="*/ 697230 w 2293620"/>
                  <a:gd name="connsiteY146" fmla="*/ 1207770 h 2381250"/>
                  <a:gd name="connsiteX147" fmla="*/ 689610 w 2293620"/>
                  <a:gd name="connsiteY147" fmla="*/ 1196340 h 2381250"/>
                  <a:gd name="connsiteX148" fmla="*/ 685800 w 2293620"/>
                  <a:gd name="connsiteY148" fmla="*/ 1184910 h 2381250"/>
                  <a:gd name="connsiteX149" fmla="*/ 662940 w 2293620"/>
                  <a:gd name="connsiteY149" fmla="*/ 1173480 h 2381250"/>
                  <a:gd name="connsiteX150" fmla="*/ 655320 w 2293620"/>
                  <a:gd name="connsiteY150" fmla="*/ 1162050 h 2381250"/>
                  <a:gd name="connsiteX151" fmla="*/ 632460 w 2293620"/>
                  <a:gd name="connsiteY151" fmla="*/ 1146810 h 2381250"/>
                  <a:gd name="connsiteX152" fmla="*/ 621030 w 2293620"/>
                  <a:gd name="connsiteY152" fmla="*/ 1123950 h 2381250"/>
                  <a:gd name="connsiteX153" fmla="*/ 601980 w 2293620"/>
                  <a:gd name="connsiteY153" fmla="*/ 1097280 h 2381250"/>
                  <a:gd name="connsiteX154" fmla="*/ 563880 w 2293620"/>
                  <a:gd name="connsiteY154" fmla="*/ 1093470 h 2381250"/>
                  <a:gd name="connsiteX155" fmla="*/ 537210 w 2293620"/>
                  <a:gd name="connsiteY155" fmla="*/ 1062990 h 2381250"/>
                  <a:gd name="connsiteX156" fmla="*/ 529590 w 2293620"/>
                  <a:gd name="connsiteY156" fmla="*/ 1051560 h 2381250"/>
                  <a:gd name="connsiteX157" fmla="*/ 518160 w 2293620"/>
                  <a:gd name="connsiteY157" fmla="*/ 1043940 h 2381250"/>
                  <a:gd name="connsiteX158" fmla="*/ 499110 w 2293620"/>
                  <a:gd name="connsiteY158" fmla="*/ 1021080 h 2381250"/>
                  <a:gd name="connsiteX159" fmla="*/ 483870 w 2293620"/>
                  <a:gd name="connsiteY159" fmla="*/ 1017270 h 2381250"/>
                  <a:gd name="connsiteX160" fmla="*/ 434340 w 2293620"/>
                  <a:gd name="connsiteY160" fmla="*/ 1017270 h 2381250"/>
                  <a:gd name="connsiteX161" fmla="*/ 419100 w 2293620"/>
                  <a:gd name="connsiteY161" fmla="*/ 982980 h 2381250"/>
                  <a:gd name="connsiteX162" fmla="*/ 411480 w 2293620"/>
                  <a:gd name="connsiteY162" fmla="*/ 967740 h 2381250"/>
                  <a:gd name="connsiteX163" fmla="*/ 403860 w 2293620"/>
                  <a:gd name="connsiteY163" fmla="*/ 956310 h 2381250"/>
                  <a:gd name="connsiteX164" fmla="*/ 388620 w 2293620"/>
                  <a:gd name="connsiteY164" fmla="*/ 952500 h 2381250"/>
                  <a:gd name="connsiteX165" fmla="*/ 361950 w 2293620"/>
                  <a:gd name="connsiteY165" fmla="*/ 937260 h 2381250"/>
                  <a:gd name="connsiteX166" fmla="*/ 339090 w 2293620"/>
                  <a:gd name="connsiteY166" fmla="*/ 925830 h 2381250"/>
                  <a:gd name="connsiteX167" fmla="*/ 316230 w 2293620"/>
                  <a:gd name="connsiteY167" fmla="*/ 902970 h 2381250"/>
                  <a:gd name="connsiteX168" fmla="*/ 308610 w 2293620"/>
                  <a:gd name="connsiteY168" fmla="*/ 891540 h 2381250"/>
                  <a:gd name="connsiteX169" fmla="*/ 297180 w 2293620"/>
                  <a:gd name="connsiteY169" fmla="*/ 887730 h 2381250"/>
                  <a:gd name="connsiteX170" fmla="*/ 285750 w 2293620"/>
                  <a:gd name="connsiteY170" fmla="*/ 880110 h 2381250"/>
                  <a:gd name="connsiteX171" fmla="*/ 255270 w 2293620"/>
                  <a:gd name="connsiteY171" fmla="*/ 876300 h 2381250"/>
                  <a:gd name="connsiteX172" fmla="*/ 144780 w 2293620"/>
                  <a:gd name="connsiteY172" fmla="*/ 872490 h 2381250"/>
                  <a:gd name="connsiteX173" fmla="*/ 118110 w 2293620"/>
                  <a:gd name="connsiteY173" fmla="*/ 876300 h 2381250"/>
                  <a:gd name="connsiteX174" fmla="*/ 76200 w 2293620"/>
                  <a:gd name="connsiteY174" fmla="*/ 910590 h 2381250"/>
                  <a:gd name="connsiteX175" fmla="*/ 64770 w 2293620"/>
                  <a:gd name="connsiteY175" fmla="*/ 914400 h 2381250"/>
                  <a:gd name="connsiteX176" fmla="*/ 41910 w 2293620"/>
                  <a:gd name="connsiteY176" fmla="*/ 906780 h 2381250"/>
                  <a:gd name="connsiteX177" fmla="*/ 30480 w 2293620"/>
                  <a:gd name="connsiteY177" fmla="*/ 902970 h 2381250"/>
                  <a:gd name="connsiteX178" fmla="*/ 7620 w 2293620"/>
                  <a:gd name="connsiteY178" fmla="*/ 887730 h 2381250"/>
                  <a:gd name="connsiteX179" fmla="*/ 0 w 2293620"/>
                  <a:gd name="connsiteY179" fmla="*/ 876300 h 2381250"/>
                  <a:gd name="connsiteX180" fmla="*/ 19050 w 2293620"/>
                  <a:gd name="connsiteY180" fmla="*/ 849630 h 2381250"/>
                  <a:gd name="connsiteX181" fmla="*/ 83820 w 2293620"/>
                  <a:gd name="connsiteY181" fmla="*/ 842010 h 2381250"/>
                  <a:gd name="connsiteX182" fmla="*/ 95250 w 2293620"/>
                  <a:gd name="connsiteY182" fmla="*/ 838200 h 2381250"/>
                  <a:gd name="connsiteX183" fmla="*/ 156210 w 2293620"/>
                  <a:gd name="connsiteY183" fmla="*/ 834390 h 2381250"/>
                  <a:gd name="connsiteX184" fmla="*/ 160020 w 2293620"/>
                  <a:gd name="connsiteY184" fmla="*/ 819150 h 2381250"/>
                  <a:gd name="connsiteX185" fmla="*/ 171450 w 2293620"/>
                  <a:gd name="connsiteY185" fmla="*/ 811530 h 2381250"/>
                  <a:gd name="connsiteX186" fmla="*/ 198120 w 2293620"/>
                  <a:gd name="connsiteY186" fmla="*/ 800100 h 2381250"/>
                  <a:gd name="connsiteX187" fmla="*/ 209550 w 2293620"/>
                  <a:gd name="connsiteY187" fmla="*/ 792480 h 2381250"/>
                  <a:gd name="connsiteX188" fmla="*/ 220980 w 2293620"/>
                  <a:gd name="connsiteY188" fmla="*/ 788670 h 2381250"/>
                  <a:gd name="connsiteX189" fmla="*/ 236220 w 2293620"/>
                  <a:gd name="connsiteY189" fmla="*/ 781050 h 2381250"/>
                  <a:gd name="connsiteX190" fmla="*/ 262890 w 2293620"/>
                  <a:gd name="connsiteY190" fmla="*/ 773430 h 2381250"/>
                  <a:gd name="connsiteX191" fmla="*/ 274320 w 2293620"/>
                  <a:gd name="connsiteY191" fmla="*/ 769620 h 2381250"/>
                  <a:gd name="connsiteX192" fmla="*/ 285750 w 2293620"/>
                  <a:gd name="connsiteY192" fmla="*/ 754380 h 2381250"/>
                  <a:gd name="connsiteX193" fmla="*/ 297180 w 2293620"/>
                  <a:gd name="connsiteY193" fmla="*/ 742950 h 2381250"/>
                  <a:gd name="connsiteX194" fmla="*/ 304800 w 2293620"/>
                  <a:gd name="connsiteY194" fmla="*/ 720090 h 2381250"/>
                  <a:gd name="connsiteX195" fmla="*/ 308610 w 2293620"/>
                  <a:gd name="connsiteY195" fmla="*/ 708660 h 2381250"/>
                  <a:gd name="connsiteX196" fmla="*/ 320040 w 2293620"/>
                  <a:gd name="connsiteY196" fmla="*/ 678180 h 2381250"/>
                  <a:gd name="connsiteX197" fmla="*/ 346710 w 2293620"/>
                  <a:gd name="connsiteY197" fmla="*/ 670560 h 2381250"/>
                  <a:gd name="connsiteX198" fmla="*/ 365760 w 2293620"/>
                  <a:gd name="connsiteY198" fmla="*/ 674370 h 2381250"/>
                  <a:gd name="connsiteX199" fmla="*/ 400050 w 2293620"/>
                  <a:gd name="connsiteY199" fmla="*/ 697230 h 2381250"/>
                  <a:gd name="connsiteX200" fmla="*/ 411480 w 2293620"/>
                  <a:gd name="connsiteY200" fmla="*/ 704850 h 2381250"/>
                  <a:gd name="connsiteX201" fmla="*/ 422910 w 2293620"/>
                  <a:gd name="connsiteY201" fmla="*/ 712470 h 2381250"/>
                  <a:gd name="connsiteX202" fmla="*/ 480060 w 2293620"/>
                  <a:gd name="connsiteY202" fmla="*/ 716280 h 2381250"/>
                  <a:gd name="connsiteX203" fmla="*/ 506730 w 2293620"/>
                  <a:gd name="connsiteY203" fmla="*/ 735330 h 2381250"/>
                  <a:gd name="connsiteX204" fmla="*/ 518160 w 2293620"/>
                  <a:gd name="connsiteY204" fmla="*/ 739140 h 2381250"/>
                  <a:gd name="connsiteX205" fmla="*/ 529590 w 2293620"/>
                  <a:gd name="connsiteY205" fmla="*/ 746760 h 2381250"/>
                  <a:gd name="connsiteX206" fmla="*/ 556260 w 2293620"/>
                  <a:gd name="connsiteY206" fmla="*/ 739140 h 2381250"/>
                  <a:gd name="connsiteX207" fmla="*/ 563880 w 2293620"/>
                  <a:gd name="connsiteY207" fmla="*/ 727710 h 2381250"/>
                  <a:gd name="connsiteX208" fmla="*/ 586740 w 2293620"/>
                  <a:gd name="connsiteY208" fmla="*/ 716280 h 2381250"/>
                  <a:gd name="connsiteX209" fmla="*/ 613410 w 2293620"/>
                  <a:gd name="connsiteY209" fmla="*/ 723900 h 2381250"/>
                  <a:gd name="connsiteX210" fmla="*/ 624840 w 2293620"/>
                  <a:gd name="connsiteY210" fmla="*/ 731520 h 2381250"/>
                  <a:gd name="connsiteX211" fmla="*/ 636270 w 2293620"/>
                  <a:gd name="connsiteY211" fmla="*/ 716280 h 2381250"/>
                  <a:gd name="connsiteX212" fmla="*/ 647700 w 2293620"/>
                  <a:gd name="connsiteY212" fmla="*/ 708660 h 2381250"/>
                  <a:gd name="connsiteX213" fmla="*/ 662940 w 2293620"/>
                  <a:gd name="connsiteY213" fmla="*/ 731520 h 2381250"/>
                  <a:gd name="connsiteX214" fmla="*/ 681990 w 2293620"/>
                  <a:gd name="connsiteY214" fmla="*/ 754380 h 2381250"/>
                  <a:gd name="connsiteX215" fmla="*/ 685800 w 2293620"/>
                  <a:gd name="connsiteY215" fmla="*/ 765810 h 2381250"/>
                  <a:gd name="connsiteX216" fmla="*/ 689610 w 2293620"/>
                  <a:gd name="connsiteY216" fmla="*/ 822960 h 2381250"/>
                  <a:gd name="connsiteX217" fmla="*/ 701040 w 2293620"/>
                  <a:gd name="connsiteY217" fmla="*/ 834390 h 2381250"/>
                  <a:gd name="connsiteX218" fmla="*/ 727710 w 2293620"/>
                  <a:gd name="connsiteY218" fmla="*/ 830580 h 2381250"/>
                  <a:gd name="connsiteX219" fmla="*/ 742950 w 2293620"/>
                  <a:gd name="connsiteY219" fmla="*/ 826770 h 2381250"/>
                  <a:gd name="connsiteX220" fmla="*/ 762000 w 2293620"/>
                  <a:gd name="connsiteY220" fmla="*/ 822960 h 2381250"/>
                  <a:gd name="connsiteX221" fmla="*/ 784860 w 2293620"/>
                  <a:gd name="connsiteY221" fmla="*/ 803910 h 2381250"/>
                  <a:gd name="connsiteX222" fmla="*/ 811530 w 2293620"/>
                  <a:gd name="connsiteY222" fmla="*/ 800100 h 2381250"/>
                  <a:gd name="connsiteX223" fmla="*/ 819150 w 2293620"/>
                  <a:gd name="connsiteY223" fmla="*/ 788670 h 2381250"/>
                  <a:gd name="connsiteX224" fmla="*/ 830580 w 2293620"/>
                  <a:gd name="connsiteY224" fmla="*/ 727710 h 2381250"/>
                  <a:gd name="connsiteX225" fmla="*/ 811530 w 2293620"/>
                  <a:gd name="connsiteY225" fmla="*/ 712470 h 2381250"/>
                  <a:gd name="connsiteX226" fmla="*/ 800100 w 2293620"/>
                  <a:gd name="connsiteY226" fmla="*/ 689610 h 2381250"/>
                  <a:gd name="connsiteX227" fmla="*/ 807720 w 2293620"/>
                  <a:gd name="connsiteY227" fmla="*/ 674370 h 2381250"/>
                  <a:gd name="connsiteX228" fmla="*/ 826770 w 2293620"/>
                  <a:gd name="connsiteY228" fmla="*/ 670560 h 2381250"/>
                  <a:gd name="connsiteX229" fmla="*/ 838200 w 2293620"/>
                  <a:gd name="connsiteY229" fmla="*/ 666750 h 2381250"/>
                  <a:gd name="connsiteX230" fmla="*/ 880110 w 2293620"/>
                  <a:gd name="connsiteY230" fmla="*/ 643890 h 2381250"/>
                  <a:gd name="connsiteX231" fmla="*/ 883920 w 2293620"/>
                  <a:gd name="connsiteY231" fmla="*/ 632460 h 2381250"/>
                  <a:gd name="connsiteX232" fmla="*/ 872490 w 2293620"/>
                  <a:gd name="connsiteY232" fmla="*/ 586740 h 2381250"/>
                  <a:gd name="connsiteX233" fmla="*/ 864870 w 2293620"/>
                  <a:gd name="connsiteY233" fmla="*/ 575310 h 2381250"/>
                  <a:gd name="connsiteX234" fmla="*/ 861060 w 2293620"/>
                  <a:gd name="connsiteY234" fmla="*/ 560070 h 2381250"/>
                  <a:gd name="connsiteX235" fmla="*/ 842010 w 2293620"/>
                  <a:gd name="connsiteY235" fmla="*/ 537210 h 2381250"/>
                  <a:gd name="connsiteX236" fmla="*/ 834390 w 2293620"/>
                  <a:gd name="connsiteY236" fmla="*/ 525780 h 2381250"/>
                  <a:gd name="connsiteX237" fmla="*/ 792480 w 2293620"/>
                  <a:gd name="connsiteY237" fmla="*/ 483870 h 2381250"/>
                  <a:gd name="connsiteX238" fmla="*/ 762000 w 2293620"/>
                  <a:gd name="connsiteY238" fmla="*/ 445770 h 2381250"/>
                  <a:gd name="connsiteX239" fmla="*/ 758190 w 2293620"/>
                  <a:gd name="connsiteY239" fmla="*/ 434340 h 2381250"/>
                  <a:gd name="connsiteX240" fmla="*/ 781050 w 2293620"/>
                  <a:gd name="connsiteY240" fmla="*/ 392430 h 2381250"/>
                  <a:gd name="connsiteX241" fmla="*/ 792480 w 2293620"/>
                  <a:gd name="connsiteY241" fmla="*/ 388620 h 2381250"/>
                  <a:gd name="connsiteX242" fmla="*/ 800100 w 2293620"/>
                  <a:gd name="connsiteY242" fmla="*/ 354330 h 2381250"/>
                  <a:gd name="connsiteX243" fmla="*/ 792480 w 2293620"/>
                  <a:gd name="connsiteY243" fmla="*/ 331470 h 2381250"/>
                  <a:gd name="connsiteX244" fmla="*/ 796290 w 2293620"/>
                  <a:gd name="connsiteY244" fmla="*/ 293370 h 2381250"/>
                  <a:gd name="connsiteX245" fmla="*/ 807720 w 2293620"/>
                  <a:gd name="connsiteY245" fmla="*/ 289560 h 2381250"/>
                  <a:gd name="connsiteX246" fmla="*/ 807720 w 2293620"/>
                  <a:gd name="connsiteY246" fmla="*/ 285750 h 2381250"/>
                  <a:gd name="connsiteX247" fmla="*/ 811530 w 2293620"/>
                  <a:gd name="connsiteY247" fmla="*/ 278130 h 2381250"/>
                  <a:gd name="connsiteX248" fmla="*/ 773430 w 2293620"/>
                  <a:gd name="connsiteY248" fmla="*/ 68580 h 2381250"/>
                  <a:gd name="connsiteX249" fmla="*/ 941070 w 2293620"/>
                  <a:gd name="connsiteY249" fmla="*/ 0 h 2381250"/>
                  <a:gd name="connsiteX0" fmla="*/ 2293620 w 2293620"/>
                  <a:gd name="connsiteY0" fmla="*/ 1139190 h 2381250"/>
                  <a:gd name="connsiteX1" fmla="*/ 2293620 w 2293620"/>
                  <a:gd name="connsiteY1" fmla="*/ 1139190 h 2381250"/>
                  <a:gd name="connsiteX2" fmla="*/ 2255520 w 2293620"/>
                  <a:gd name="connsiteY2" fmla="*/ 1143000 h 2381250"/>
                  <a:gd name="connsiteX3" fmla="*/ 2145030 w 2293620"/>
                  <a:gd name="connsiteY3" fmla="*/ 1154430 h 2381250"/>
                  <a:gd name="connsiteX4" fmla="*/ 2129790 w 2293620"/>
                  <a:gd name="connsiteY4" fmla="*/ 1177290 h 2381250"/>
                  <a:gd name="connsiteX5" fmla="*/ 2110740 w 2293620"/>
                  <a:gd name="connsiteY5" fmla="*/ 1203960 h 2381250"/>
                  <a:gd name="connsiteX6" fmla="*/ 2114550 w 2293620"/>
                  <a:gd name="connsiteY6" fmla="*/ 1230630 h 2381250"/>
                  <a:gd name="connsiteX7" fmla="*/ 2122170 w 2293620"/>
                  <a:gd name="connsiteY7" fmla="*/ 1242060 h 2381250"/>
                  <a:gd name="connsiteX8" fmla="*/ 2125980 w 2293620"/>
                  <a:gd name="connsiteY8" fmla="*/ 1283970 h 2381250"/>
                  <a:gd name="connsiteX9" fmla="*/ 2133600 w 2293620"/>
                  <a:gd name="connsiteY9" fmla="*/ 1325880 h 2381250"/>
                  <a:gd name="connsiteX10" fmla="*/ 2125980 w 2293620"/>
                  <a:gd name="connsiteY10" fmla="*/ 1383030 h 2381250"/>
                  <a:gd name="connsiteX11" fmla="*/ 2118360 w 2293620"/>
                  <a:gd name="connsiteY11" fmla="*/ 1394460 h 2381250"/>
                  <a:gd name="connsiteX12" fmla="*/ 2000250 w 2293620"/>
                  <a:gd name="connsiteY12" fmla="*/ 1432560 h 2381250"/>
                  <a:gd name="connsiteX13" fmla="*/ 1996440 w 2293620"/>
                  <a:gd name="connsiteY13" fmla="*/ 1443990 h 2381250"/>
                  <a:gd name="connsiteX14" fmla="*/ 1988820 w 2293620"/>
                  <a:gd name="connsiteY14" fmla="*/ 1474470 h 2381250"/>
                  <a:gd name="connsiteX15" fmla="*/ 1985010 w 2293620"/>
                  <a:gd name="connsiteY15" fmla="*/ 1539240 h 2381250"/>
                  <a:gd name="connsiteX16" fmla="*/ 1981200 w 2293620"/>
                  <a:gd name="connsiteY16" fmla="*/ 1565910 h 2381250"/>
                  <a:gd name="connsiteX17" fmla="*/ 1973580 w 2293620"/>
                  <a:gd name="connsiteY17" fmla="*/ 1634490 h 2381250"/>
                  <a:gd name="connsiteX18" fmla="*/ 1969770 w 2293620"/>
                  <a:gd name="connsiteY18" fmla="*/ 1684020 h 2381250"/>
                  <a:gd name="connsiteX19" fmla="*/ 1965960 w 2293620"/>
                  <a:gd name="connsiteY19" fmla="*/ 1695450 h 2381250"/>
                  <a:gd name="connsiteX20" fmla="*/ 1958340 w 2293620"/>
                  <a:gd name="connsiteY20" fmla="*/ 1722120 h 2381250"/>
                  <a:gd name="connsiteX21" fmla="*/ 1954530 w 2293620"/>
                  <a:gd name="connsiteY21" fmla="*/ 1958340 h 2381250"/>
                  <a:gd name="connsiteX22" fmla="*/ 1939290 w 2293620"/>
                  <a:gd name="connsiteY22" fmla="*/ 1996440 h 2381250"/>
                  <a:gd name="connsiteX23" fmla="*/ 1931670 w 2293620"/>
                  <a:gd name="connsiteY23" fmla="*/ 2007870 h 2381250"/>
                  <a:gd name="connsiteX24" fmla="*/ 1905000 w 2293620"/>
                  <a:gd name="connsiteY24" fmla="*/ 2011680 h 2381250"/>
                  <a:gd name="connsiteX25" fmla="*/ 1893570 w 2293620"/>
                  <a:gd name="connsiteY25" fmla="*/ 2015490 h 2381250"/>
                  <a:gd name="connsiteX26" fmla="*/ 1741170 w 2293620"/>
                  <a:gd name="connsiteY26" fmla="*/ 2023110 h 2381250"/>
                  <a:gd name="connsiteX27" fmla="*/ 1729740 w 2293620"/>
                  <a:gd name="connsiteY27" fmla="*/ 2065020 h 2381250"/>
                  <a:gd name="connsiteX28" fmla="*/ 1718310 w 2293620"/>
                  <a:gd name="connsiteY28" fmla="*/ 2080260 h 2381250"/>
                  <a:gd name="connsiteX29" fmla="*/ 1714500 w 2293620"/>
                  <a:gd name="connsiteY29" fmla="*/ 2145030 h 2381250"/>
                  <a:gd name="connsiteX30" fmla="*/ 1699260 w 2293620"/>
                  <a:gd name="connsiteY30" fmla="*/ 2141220 h 2381250"/>
                  <a:gd name="connsiteX31" fmla="*/ 1691640 w 2293620"/>
                  <a:gd name="connsiteY31" fmla="*/ 2129790 h 2381250"/>
                  <a:gd name="connsiteX32" fmla="*/ 1668780 w 2293620"/>
                  <a:gd name="connsiteY32" fmla="*/ 2118360 h 2381250"/>
                  <a:gd name="connsiteX33" fmla="*/ 1626870 w 2293620"/>
                  <a:gd name="connsiteY33" fmla="*/ 2129790 h 2381250"/>
                  <a:gd name="connsiteX34" fmla="*/ 1623060 w 2293620"/>
                  <a:gd name="connsiteY34" fmla="*/ 2145030 h 2381250"/>
                  <a:gd name="connsiteX35" fmla="*/ 1619250 w 2293620"/>
                  <a:gd name="connsiteY35" fmla="*/ 2179320 h 2381250"/>
                  <a:gd name="connsiteX36" fmla="*/ 1626870 w 2293620"/>
                  <a:gd name="connsiteY36" fmla="*/ 2278380 h 2381250"/>
                  <a:gd name="connsiteX37" fmla="*/ 1623060 w 2293620"/>
                  <a:gd name="connsiteY37" fmla="*/ 2339340 h 2381250"/>
                  <a:gd name="connsiteX38" fmla="*/ 1611630 w 2293620"/>
                  <a:gd name="connsiteY38" fmla="*/ 2346960 h 2381250"/>
                  <a:gd name="connsiteX39" fmla="*/ 1592580 w 2293620"/>
                  <a:gd name="connsiteY39" fmla="*/ 2343150 h 2381250"/>
                  <a:gd name="connsiteX40" fmla="*/ 1569720 w 2293620"/>
                  <a:gd name="connsiteY40" fmla="*/ 2324100 h 2381250"/>
                  <a:gd name="connsiteX41" fmla="*/ 1554480 w 2293620"/>
                  <a:gd name="connsiteY41" fmla="*/ 2320290 h 2381250"/>
                  <a:gd name="connsiteX42" fmla="*/ 1539240 w 2293620"/>
                  <a:gd name="connsiteY42" fmla="*/ 2362200 h 2381250"/>
                  <a:gd name="connsiteX43" fmla="*/ 1535430 w 2293620"/>
                  <a:gd name="connsiteY43" fmla="*/ 2373630 h 2381250"/>
                  <a:gd name="connsiteX44" fmla="*/ 1524000 w 2293620"/>
                  <a:gd name="connsiteY44" fmla="*/ 2381250 h 2381250"/>
                  <a:gd name="connsiteX45" fmla="*/ 1497330 w 2293620"/>
                  <a:gd name="connsiteY45" fmla="*/ 2373630 h 2381250"/>
                  <a:gd name="connsiteX46" fmla="*/ 1485900 w 2293620"/>
                  <a:gd name="connsiteY46" fmla="*/ 2366010 h 2381250"/>
                  <a:gd name="connsiteX47" fmla="*/ 1463040 w 2293620"/>
                  <a:gd name="connsiteY47" fmla="*/ 2343150 h 2381250"/>
                  <a:gd name="connsiteX48" fmla="*/ 1451610 w 2293620"/>
                  <a:gd name="connsiteY48" fmla="*/ 2331720 h 2381250"/>
                  <a:gd name="connsiteX49" fmla="*/ 1436370 w 2293620"/>
                  <a:gd name="connsiteY49" fmla="*/ 2312670 h 2381250"/>
                  <a:gd name="connsiteX50" fmla="*/ 1413510 w 2293620"/>
                  <a:gd name="connsiteY50" fmla="*/ 2293620 h 2381250"/>
                  <a:gd name="connsiteX51" fmla="*/ 1409700 w 2293620"/>
                  <a:gd name="connsiteY51" fmla="*/ 2282190 h 2381250"/>
                  <a:gd name="connsiteX52" fmla="*/ 1386840 w 2293620"/>
                  <a:gd name="connsiteY52" fmla="*/ 2289810 h 2381250"/>
                  <a:gd name="connsiteX53" fmla="*/ 1383030 w 2293620"/>
                  <a:gd name="connsiteY53" fmla="*/ 2312670 h 2381250"/>
                  <a:gd name="connsiteX54" fmla="*/ 1379220 w 2293620"/>
                  <a:gd name="connsiteY54" fmla="*/ 2327910 h 2381250"/>
                  <a:gd name="connsiteX55" fmla="*/ 1367790 w 2293620"/>
                  <a:gd name="connsiteY55" fmla="*/ 2320290 h 2381250"/>
                  <a:gd name="connsiteX56" fmla="*/ 1341120 w 2293620"/>
                  <a:gd name="connsiteY56" fmla="*/ 2286000 h 2381250"/>
                  <a:gd name="connsiteX57" fmla="*/ 1314450 w 2293620"/>
                  <a:gd name="connsiteY57" fmla="*/ 2259330 h 2381250"/>
                  <a:gd name="connsiteX58" fmla="*/ 1303020 w 2293620"/>
                  <a:gd name="connsiteY58" fmla="*/ 2255520 h 2381250"/>
                  <a:gd name="connsiteX59" fmla="*/ 1280160 w 2293620"/>
                  <a:gd name="connsiteY59" fmla="*/ 2240280 h 2381250"/>
                  <a:gd name="connsiteX60" fmla="*/ 1283970 w 2293620"/>
                  <a:gd name="connsiteY60" fmla="*/ 2225040 h 2381250"/>
                  <a:gd name="connsiteX61" fmla="*/ 1295400 w 2293620"/>
                  <a:gd name="connsiteY61" fmla="*/ 2202180 h 2381250"/>
                  <a:gd name="connsiteX62" fmla="*/ 1306830 w 2293620"/>
                  <a:gd name="connsiteY62" fmla="*/ 2194560 h 2381250"/>
                  <a:gd name="connsiteX63" fmla="*/ 1314450 w 2293620"/>
                  <a:gd name="connsiteY63" fmla="*/ 2183130 h 2381250"/>
                  <a:gd name="connsiteX64" fmla="*/ 1337310 w 2293620"/>
                  <a:gd name="connsiteY64" fmla="*/ 2167890 h 2381250"/>
                  <a:gd name="connsiteX65" fmla="*/ 1352550 w 2293620"/>
                  <a:gd name="connsiteY65" fmla="*/ 2145030 h 2381250"/>
                  <a:gd name="connsiteX66" fmla="*/ 1348740 w 2293620"/>
                  <a:gd name="connsiteY66" fmla="*/ 2114550 h 2381250"/>
                  <a:gd name="connsiteX67" fmla="*/ 1325880 w 2293620"/>
                  <a:gd name="connsiteY67" fmla="*/ 2099310 h 2381250"/>
                  <a:gd name="connsiteX68" fmla="*/ 1234440 w 2293620"/>
                  <a:gd name="connsiteY68" fmla="*/ 2087880 h 2381250"/>
                  <a:gd name="connsiteX69" fmla="*/ 1226820 w 2293620"/>
                  <a:gd name="connsiteY69" fmla="*/ 2076450 h 2381250"/>
                  <a:gd name="connsiteX70" fmla="*/ 1215390 w 2293620"/>
                  <a:gd name="connsiteY70" fmla="*/ 2038350 h 2381250"/>
                  <a:gd name="connsiteX71" fmla="*/ 1200150 w 2293620"/>
                  <a:gd name="connsiteY71" fmla="*/ 2015490 h 2381250"/>
                  <a:gd name="connsiteX72" fmla="*/ 1207770 w 2293620"/>
                  <a:gd name="connsiteY72" fmla="*/ 2004060 h 2381250"/>
                  <a:gd name="connsiteX73" fmla="*/ 1215390 w 2293620"/>
                  <a:gd name="connsiteY73" fmla="*/ 1981200 h 2381250"/>
                  <a:gd name="connsiteX74" fmla="*/ 1226820 w 2293620"/>
                  <a:gd name="connsiteY74" fmla="*/ 1973580 h 2381250"/>
                  <a:gd name="connsiteX75" fmla="*/ 1230630 w 2293620"/>
                  <a:gd name="connsiteY75" fmla="*/ 1962150 h 2381250"/>
                  <a:gd name="connsiteX76" fmla="*/ 1226820 w 2293620"/>
                  <a:gd name="connsiteY76" fmla="*/ 1946910 h 2381250"/>
                  <a:gd name="connsiteX77" fmla="*/ 1223010 w 2293620"/>
                  <a:gd name="connsiteY77" fmla="*/ 1916430 h 2381250"/>
                  <a:gd name="connsiteX78" fmla="*/ 1230630 w 2293620"/>
                  <a:gd name="connsiteY78" fmla="*/ 1882140 h 2381250"/>
                  <a:gd name="connsiteX79" fmla="*/ 1242060 w 2293620"/>
                  <a:gd name="connsiteY79" fmla="*/ 1874520 h 2381250"/>
                  <a:gd name="connsiteX80" fmla="*/ 1249680 w 2293620"/>
                  <a:gd name="connsiteY80" fmla="*/ 1863090 h 2381250"/>
                  <a:gd name="connsiteX81" fmla="*/ 1257300 w 2293620"/>
                  <a:gd name="connsiteY81" fmla="*/ 1840230 h 2381250"/>
                  <a:gd name="connsiteX82" fmla="*/ 1268730 w 2293620"/>
                  <a:gd name="connsiteY82" fmla="*/ 1832610 h 2381250"/>
                  <a:gd name="connsiteX83" fmla="*/ 1291590 w 2293620"/>
                  <a:gd name="connsiteY83" fmla="*/ 1824990 h 2381250"/>
                  <a:gd name="connsiteX84" fmla="*/ 1303020 w 2293620"/>
                  <a:gd name="connsiteY84" fmla="*/ 1817370 h 2381250"/>
                  <a:gd name="connsiteX85" fmla="*/ 1306830 w 2293620"/>
                  <a:gd name="connsiteY85" fmla="*/ 1805940 h 2381250"/>
                  <a:gd name="connsiteX86" fmla="*/ 1303020 w 2293620"/>
                  <a:gd name="connsiteY86" fmla="*/ 1767840 h 2381250"/>
                  <a:gd name="connsiteX87" fmla="*/ 1299210 w 2293620"/>
                  <a:gd name="connsiteY87" fmla="*/ 1756410 h 2381250"/>
                  <a:gd name="connsiteX88" fmla="*/ 1245870 w 2293620"/>
                  <a:gd name="connsiteY88" fmla="*/ 1737360 h 2381250"/>
                  <a:gd name="connsiteX89" fmla="*/ 1207770 w 2293620"/>
                  <a:gd name="connsiteY89" fmla="*/ 1733550 h 2381250"/>
                  <a:gd name="connsiteX90" fmla="*/ 1196340 w 2293620"/>
                  <a:gd name="connsiteY90" fmla="*/ 1710690 h 2381250"/>
                  <a:gd name="connsiteX91" fmla="*/ 1173480 w 2293620"/>
                  <a:gd name="connsiteY91" fmla="*/ 1703070 h 2381250"/>
                  <a:gd name="connsiteX92" fmla="*/ 1162050 w 2293620"/>
                  <a:gd name="connsiteY92" fmla="*/ 1699260 h 2381250"/>
                  <a:gd name="connsiteX93" fmla="*/ 1146810 w 2293620"/>
                  <a:gd name="connsiteY93" fmla="*/ 1703070 h 2381250"/>
                  <a:gd name="connsiteX94" fmla="*/ 1143000 w 2293620"/>
                  <a:gd name="connsiteY94" fmla="*/ 1722120 h 2381250"/>
                  <a:gd name="connsiteX95" fmla="*/ 1162050 w 2293620"/>
                  <a:gd name="connsiteY95" fmla="*/ 1767840 h 2381250"/>
                  <a:gd name="connsiteX96" fmla="*/ 1165860 w 2293620"/>
                  <a:gd name="connsiteY96" fmla="*/ 1779270 h 2381250"/>
                  <a:gd name="connsiteX97" fmla="*/ 1150620 w 2293620"/>
                  <a:gd name="connsiteY97" fmla="*/ 1813560 h 2381250"/>
                  <a:gd name="connsiteX98" fmla="*/ 1146810 w 2293620"/>
                  <a:gd name="connsiteY98" fmla="*/ 1824990 h 2381250"/>
                  <a:gd name="connsiteX99" fmla="*/ 1135380 w 2293620"/>
                  <a:gd name="connsiteY99" fmla="*/ 1832610 h 2381250"/>
                  <a:gd name="connsiteX100" fmla="*/ 1104900 w 2293620"/>
                  <a:gd name="connsiteY100" fmla="*/ 1817370 h 2381250"/>
                  <a:gd name="connsiteX101" fmla="*/ 1093470 w 2293620"/>
                  <a:gd name="connsiteY101" fmla="*/ 1775460 h 2381250"/>
                  <a:gd name="connsiteX102" fmla="*/ 1082040 w 2293620"/>
                  <a:gd name="connsiteY102" fmla="*/ 1764030 h 2381250"/>
                  <a:gd name="connsiteX103" fmla="*/ 1070610 w 2293620"/>
                  <a:gd name="connsiteY103" fmla="*/ 1741170 h 2381250"/>
                  <a:gd name="connsiteX104" fmla="*/ 1059180 w 2293620"/>
                  <a:gd name="connsiteY104" fmla="*/ 1729740 h 2381250"/>
                  <a:gd name="connsiteX105" fmla="*/ 1040130 w 2293620"/>
                  <a:gd name="connsiteY105" fmla="*/ 1710690 h 2381250"/>
                  <a:gd name="connsiteX106" fmla="*/ 1032510 w 2293620"/>
                  <a:gd name="connsiteY106" fmla="*/ 1687830 h 2381250"/>
                  <a:gd name="connsiteX107" fmla="*/ 1024890 w 2293620"/>
                  <a:gd name="connsiteY107" fmla="*/ 1642110 h 2381250"/>
                  <a:gd name="connsiteX108" fmla="*/ 1040130 w 2293620"/>
                  <a:gd name="connsiteY108" fmla="*/ 1607820 h 2381250"/>
                  <a:gd name="connsiteX109" fmla="*/ 1062990 w 2293620"/>
                  <a:gd name="connsiteY109" fmla="*/ 1611630 h 2381250"/>
                  <a:gd name="connsiteX110" fmla="*/ 1074420 w 2293620"/>
                  <a:gd name="connsiteY110" fmla="*/ 1619250 h 2381250"/>
                  <a:gd name="connsiteX111" fmla="*/ 1082040 w 2293620"/>
                  <a:gd name="connsiteY111" fmla="*/ 1630680 h 2381250"/>
                  <a:gd name="connsiteX112" fmla="*/ 1097280 w 2293620"/>
                  <a:gd name="connsiteY112" fmla="*/ 1626870 h 2381250"/>
                  <a:gd name="connsiteX113" fmla="*/ 1112520 w 2293620"/>
                  <a:gd name="connsiteY113" fmla="*/ 1592580 h 2381250"/>
                  <a:gd name="connsiteX114" fmla="*/ 1104900 w 2293620"/>
                  <a:gd name="connsiteY114" fmla="*/ 1546860 h 2381250"/>
                  <a:gd name="connsiteX115" fmla="*/ 1101090 w 2293620"/>
                  <a:gd name="connsiteY115" fmla="*/ 1535430 h 2381250"/>
                  <a:gd name="connsiteX116" fmla="*/ 1089660 w 2293620"/>
                  <a:gd name="connsiteY116" fmla="*/ 1531620 h 2381250"/>
                  <a:gd name="connsiteX117" fmla="*/ 1062990 w 2293620"/>
                  <a:gd name="connsiteY117" fmla="*/ 1512570 h 2381250"/>
                  <a:gd name="connsiteX118" fmla="*/ 1051560 w 2293620"/>
                  <a:gd name="connsiteY118" fmla="*/ 1489710 h 2381250"/>
                  <a:gd name="connsiteX119" fmla="*/ 1047750 w 2293620"/>
                  <a:gd name="connsiteY119" fmla="*/ 1478280 h 2381250"/>
                  <a:gd name="connsiteX120" fmla="*/ 1043940 w 2293620"/>
                  <a:gd name="connsiteY120" fmla="*/ 1436370 h 2381250"/>
                  <a:gd name="connsiteX121" fmla="*/ 1021080 w 2293620"/>
                  <a:gd name="connsiteY121" fmla="*/ 1417320 h 2381250"/>
                  <a:gd name="connsiteX122" fmla="*/ 944880 w 2293620"/>
                  <a:gd name="connsiteY122" fmla="*/ 1413510 h 2381250"/>
                  <a:gd name="connsiteX123" fmla="*/ 948690 w 2293620"/>
                  <a:gd name="connsiteY123" fmla="*/ 1390650 h 2381250"/>
                  <a:gd name="connsiteX124" fmla="*/ 960120 w 2293620"/>
                  <a:gd name="connsiteY124" fmla="*/ 1383030 h 2381250"/>
                  <a:gd name="connsiteX125" fmla="*/ 967740 w 2293620"/>
                  <a:gd name="connsiteY125" fmla="*/ 1371600 h 2381250"/>
                  <a:gd name="connsiteX126" fmla="*/ 982980 w 2293620"/>
                  <a:gd name="connsiteY126" fmla="*/ 1333500 h 2381250"/>
                  <a:gd name="connsiteX127" fmla="*/ 998220 w 2293620"/>
                  <a:gd name="connsiteY127" fmla="*/ 1322070 h 2381250"/>
                  <a:gd name="connsiteX128" fmla="*/ 1002030 w 2293620"/>
                  <a:gd name="connsiteY128" fmla="*/ 1280160 h 2381250"/>
                  <a:gd name="connsiteX129" fmla="*/ 979170 w 2293620"/>
                  <a:gd name="connsiteY129" fmla="*/ 1268730 h 2381250"/>
                  <a:gd name="connsiteX130" fmla="*/ 967740 w 2293620"/>
                  <a:gd name="connsiteY130" fmla="*/ 1261110 h 2381250"/>
                  <a:gd name="connsiteX131" fmla="*/ 944880 w 2293620"/>
                  <a:gd name="connsiteY131" fmla="*/ 1253490 h 2381250"/>
                  <a:gd name="connsiteX132" fmla="*/ 906780 w 2293620"/>
                  <a:gd name="connsiteY132" fmla="*/ 1257300 h 2381250"/>
                  <a:gd name="connsiteX133" fmla="*/ 895350 w 2293620"/>
                  <a:gd name="connsiteY133" fmla="*/ 1268730 h 2381250"/>
                  <a:gd name="connsiteX134" fmla="*/ 887730 w 2293620"/>
                  <a:gd name="connsiteY134" fmla="*/ 1291590 h 2381250"/>
                  <a:gd name="connsiteX135" fmla="*/ 883920 w 2293620"/>
                  <a:gd name="connsiteY135" fmla="*/ 1322070 h 2381250"/>
                  <a:gd name="connsiteX136" fmla="*/ 842010 w 2293620"/>
                  <a:gd name="connsiteY136" fmla="*/ 1310640 h 2381250"/>
                  <a:gd name="connsiteX137" fmla="*/ 830580 w 2293620"/>
                  <a:gd name="connsiteY137" fmla="*/ 1287780 h 2381250"/>
                  <a:gd name="connsiteX138" fmla="*/ 822960 w 2293620"/>
                  <a:gd name="connsiteY138" fmla="*/ 1264920 h 2381250"/>
                  <a:gd name="connsiteX139" fmla="*/ 819150 w 2293620"/>
                  <a:gd name="connsiteY139" fmla="*/ 1253490 h 2381250"/>
                  <a:gd name="connsiteX140" fmla="*/ 807720 w 2293620"/>
                  <a:gd name="connsiteY140" fmla="*/ 1238250 h 2381250"/>
                  <a:gd name="connsiteX141" fmla="*/ 784860 w 2293620"/>
                  <a:gd name="connsiteY141" fmla="*/ 1223010 h 2381250"/>
                  <a:gd name="connsiteX142" fmla="*/ 742950 w 2293620"/>
                  <a:gd name="connsiteY142" fmla="*/ 1226820 h 2381250"/>
                  <a:gd name="connsiteX143" fmla="*/ 727710 w 2293620"/>
                  <a:gd name="connsiteY143" fmla="*/ 1230630 h 2381250"/>
                  <a:gd name="connsiteX144" fmla="*/ 712470 w 2293620"/>
                  <a:gd name="connsiteY144" fmla="*/ 1226820 h 2381250"/>
                  <a:gd name="connsiteX145" fmla="*/ 701040 w 2293620"/>
                  <a:gd name="connsiteY145" fmla="*/ 1219200 h 2381250"/>
                  <a:gd name="connsiteX146" fmla="*/ 697230 w 2293620"/>
                  <a:gd name="connsiteY146" fmla="*/ 1207770 h 2381250"/>
                  <a:gd name="connsiteX147" fmla="*/ 689610 w 2293620"/>
                  <a:gd name="connsiteY147" fmla="*/ 1196340 h 2381250"/>
                  <a:gd name="connsiteX148" fmla="*/ 685800 w 2293620"/>
                  <a:gd name="connsiteY148" fmla="*/ 1184910 h 2381250"/>
                  <a:gd name="connsiteX149" fmla="*/ 662940 w 2293620"/>
                  <a:gd name="connsiteY149" fmla="*/ 1173480 h 2381250"/>
                  <a:gd name="connsiteX150" fmla="*/ 655320 w 2293620"/>
                  <a:gd name="connsiteY150" fmla="*/ 1162050 h 2381250"/>
                  <a:gd name="connsiteX151" fmla="*/ 632460 w 2293620"/>
                  <a:gd name="connsiteY151" fmla="*/ 1146810 h 2381250"/>
                  <a:gd name="connsiteX152" fmla="*/ 621030 w 2293620"/>
                  <a:gd name="connsiteY152" fmla="*/ 1123950 h 2381250"/>
                  <a:gd name="connsiteX153" fmla="*/ 601980 w 2293620"/>
                  <a:gd name="connsiteY153" fmla="*/ 1097280 h 2381250"/>
                  <a:gd name="connsiteX154" fmla="*/ 563880 w 2293620"/>
                  <a:gd name="connsiteY154" fmla="*/ 1093470 h 2381250"/>
                  <a:gd name="connsiteX155" fmla="*/ 537210 w 2293620"/>
                  <a:gd name="connsiteY155" fmla="*/ 1062990 h 2381250"/>
                  <a:gd name="connsiteX156" fmla="*/ 529590 w 2293620"/>
                  <a:gd name="connsiteY156" fmla="*/ 1051560 h 2381250"/>
                  <a:gd name="connsiteX157" fmla="*/ 518160 w 2293620"/>
                  <a:gd name="connsiteY157" fmla="*/ 1043940 h 2381250"/>
                  <a:gd name="connsiteX158" fmla="*/ 499110 w 2293620"/>
                  <a:gd name="connsiteY158" fmla="*/ 1021080 h 2381250"/>
                  <a:gd name="connsiteX159" fmla="*/ 483870 w 2293620"/>
                  <a:gd name="connsiteY159" fmla="*/ 1017270 h 2381250"/>
                  <a:gd name="connsiteX160" fmla="*/ 434340 w 2293620"/>
                  <a:gd name="connsiteY160" fmla="*/ 1017270 h 2381250"/>
                  <a:gd name="connsiteX161" fmla="*/ 419100 w 2293620"/>
                  <a:gd name="connsiteY161" fmla="*/ 982980 h 2381250"/>
                  <a:gd name="connsiteX162" fmla="*/ 411480 w 2293620"/>
                  <a:gd name="connsiteY162" fmla="*/ 967740 h 2381250"/>
                  <a:gd name="connsiteX163" fmla="*/ 403860 w 2293620"/>
                  <a:gd name="connsiteY163" fmla="*/ 956310 h 2381250"/>
                  <a:gd name="connsiteX164" fmla="*/ 388620 w 2293620"/>
                  <a:gd name="connsiteY164" fmla="*/ 952500 h 2381250"/>
                  <a:gd name="connsiteX165" fmla="*/ 361950 w 2293620"/>
                  <a:gd name="connsiteY165" fmla="*/ 937260 h 2381250"/>
                  <a:gd name="connsiteX166" fmla="*/ 339090 w 2293620"/>
                  <a:gd name="connsiteY166" fmla="*/ 925830 h 2381250"/>
                  <a:gd name="connsiteX167" fmla="*/ 316230 w 2293620"/>
                  <a:gd name="connsiteY167" fmla="*/ 902970 h 2381250"/>
                  <a:gd name="connsiteX168" fmla="*/ 308610 w 2293620"/>
                  <a:gd name="connsiteY168" fmla="*/ 891540 h 2381250"/>
                  <a:gd name="connsiteX169" fmla="*/ 297180 w 2293620"/>
                  <a:gd name="connsiteY169" fmla="*/ 887730 h 2381250"/>
                  <a:gd name="connsiteX170" fmla="*/ 285750 w 2293620"/>
                  <a:gd name="connsiteY170" fmla="*/ 880110 h 2381250"/>
                  <a:gd name="connsiteX171" fmla="*/ 255270 w 2293620"/>
                  <a:gd name="connsiteY171" fmla="*/ 876300 h 2381250"/>
                  <a:gd name="connsiteX172" fmla="*/ 144780 w 2293620"/>
                  <a:gd name="connsiteY172" fmla="*/ 872490 h 2381250"/>
                  <a:gd name="connsiteX173" fmla="*/ 118110 w 2293620"/>
                  <a:gd name="connsiteY173" fmla="*/ 876300 h 2381250"/>
                  <a:gd name="connsiteX174" fmla="*/ 76200 w 2293620"/>
                  <a:gd name="connsiteY174" fmla="*/ 910590 h 2381250"/>
                  <a:gd name="connsiteX175" fmla="*/ 64770 w 2293620"/>
                  <a:gd name="connsiteY175" fmla="*/ 914400 h 2381250"/>
                  <a:gd name="connsiteX176" fmla="*/ 41910 w 2293620"/>
                  <a:gd name="connsiteY176" fmla="*/ 906780 h 2381250"/>
                  <a:gd name="connsiteX177" fmla="*/ 30480 w 2293620"/>
                  <a:gd name="connsiteY177" fmla="*/ 902970 h 2381250"/>
                  <a:gd name="connsiteX178" fmla="*/ 7620 w 2293620"/>
                  <a:gd name="connsiteY178" fmla="*/ 887730 h 2381250"/>
                  <a:gd name="connsiteX179" fmla="*/ 0 w 2293620"/>
                  <a:gd name="connsiteY179" fmla="*/ 876300 h 2381250"/>
                  <a:gd name="connsiteX180" fmla="*/ 19050 w 2293620"/>
                  <a:gd name="connsiteY180" fmla="*/ 849630 h 2381250"/>
                  <a:gd name="connsiteX181" fmla="*/ 83820 w 2293620"/>
                  <a:gd name="connsiteY181" fmla="*/ 842010 h 2381250"/>
                  <a:gd name="connsiteX182" fmla="*/ 95250 w 2293620"/>
                  <a:gd name="connsiteY182" fmla="*/ 838200 h 2381250"/>
                  <a:gd name="connsiteX183" fmla="*/ 156210 w 2293620"/>
                  <a:gd name="connsiteY183" fmla="*/ 834390 h 2381250"/>
                  <a:gd name="connsiteX184" fmla="*/ 160020 w 2293620"/>
                  <a:gd name="connsiteY184" fmla="*/ 819150 h 2381250"/>
                  <a:gd name="connsiteX185" fmla="*/ 171450 w 2293620"/>
                  <a:gd name="connsiteY185" fmla="*/ 811530 h 2381250"/>
                  <a:gd name="connsiteX186" fmla="*/ 198120 w 2293620"/>
                  <a:gd name="connsiteY186" fmla="*/ 800100 h 2381250"/>
                  <a:gd name="connsiteX187" fmla="*/ 209550 w 2293620"/>
                  <a:gd name="connsiteY187" fmla="*/ 792480 h 2381250"/>
                  <a:gd name="connsiteX188" fmla="*/ 220980 w 2293620"/>
                  <a:gd name="connsiteY188" fmla="*/ 788670 h 2381250"/>
                  <a:gd name="connsiteX189" fmla="*/ 236220 w 2293620"/>
                  <a:gd name="connsiteY189" fmla="*/ 781050 h 2381250"/>
                  <a:gd name="connsiteX190" fmla="*/ 262890 w 2293620"/>
                  <a:gd name="connsiteY190" fmla="*/ 773430 h 2381250"/>
                  <a:gd name="connsiteX191" fmla="*/ 274320 w 2293620"/>
                  <a:gd name="connsiteY191" fmla="*/ 769620 h 2381250"/>
                  <a:gd name="connsiteX192" fmla="*/ 285750 w 2293620"/>
                  <a:gd name="connsiteY192" fmla="*/ 754380 h 2381250"/>
                  <a:gd name="connsiteX193" fmla="*/ 297180 w 2293620"/>
                  <a:gd name="connsiteY193" fmla="*/ 742950 h 2381250"/>
                  <a:gd name="connsiteX194" fmla="*/ 304800 w 2293620"/>
                  <a:gd name="connsiteY194" fmla="*/ 720090 h 2381250"/>
                  <a:gd name="connsiteX195" fmla="*/ 308610 w 2293620"/>
                  <a:gd name="connsiteY195" fmla="*/ 708660 h 2381250"/>
                  <a:gd name="connsiteX196" fmla="*/ 320040 w 2293620"/>
                  <a:gd name="connsiteY196" fmla="*/ 678180 h 2381250"/>
                  <a:gd name="connsiteX197" fmla="*/ 346710 w 2293620"/>
                  <a:gd name="connsiteY197" fmla="*/ 670560 h 2381250"/>
                  <a:gd name="connsiteX198" fmla="*/ 365760 w 2293620"/>
                  <a:gd name="connsiteY198" fmla="*/ 674370 h 2381250"/>
                  <a:gd name="connsiteX199" fmla="*/ 400050 w 2293620"/>
                  <a:gd name="connsiteY199" fmla="*/ 697230 h 2381250"/>
                  <a:gd name="connsiteX200" fmla="*/ 411480 w 2293620"/>
                  <a:gd name="connsiteY200" fmla="*/ 704850 h 2381250"/>
                  <a:gd name="connsiteX201" fmla="*/ 422910 w 2293620"/>
                  <a:gd name="connsiteY201" fmla="*/ 712470 h 2381250"/>
                  <a:gd name="connsiteX202" fmla="*/ 480060 w 2293620"/>
                  <a:gd name="connsiteY202" fmla="*/ 716280 h 2381250"/>
                  <a:gd name="connsiteX203" fmla="*/ 506730 w 2293620"/>
                  <a:gd name="connsiteY203" fmla="*/ 735330 h 2381250"/>
                  <a:gd name="connsiteX204" fmla="*/ 518160 w 2293620"/>
                  <a:gd name="connsiteY204" fmla="*/ 739140 h 2381250"/>
                  <a:gd name="connsiteX205" fmla="*/ 529590 w 2293620"/>
                  <a:gd name="connsiteY205" fmla="*/ 746760 h 2381250"/>
                  <a:gd name="connsiteX206" fmla="*/ 556260 w 2293620"/>
                  <a:gd name="connsiteY206" fmla="*/ 739140 h 2381250"/>
                  <a:gd name="connsiteX207" fmla="*/ 563880 w 2293620"/>
                  <a:gd name="connsiteY207" fmla="*/ 727710 h 2381250"/>
                  <a:gd name="connsiteX208" fmla="*/ 586740 w 2293620"/>
                  <a:gd name="connsiteY208" fmla="*/ 716280 h 2381250"/>
                  <a:gd name="connsiteX209" fmla="*/ 613410 w 2293620"/>
                  <a:gd name="connsiteY209" fmla="*/ 723900 h 2381250"/>
                  <a:gd name="connsiteX210" fmla="*/ 624840 w 2293620"/>
                  <a:gd name="connsiteY210" fmla="*/ 731520 h 2381250"/>
                  <a:gd name="connsiteX211" fmla="*/ 636270 w 2293620"/>
                  <a:gd name="connsiteY211" fmla="*/ 716280 h 2381250"/>
                  <a:gd name="connsiteX212" fmla="*/ 647700 w 2293620"/>
                  <a:gd name="connsiteY212" fmla="*/ 708660 h 2381250"/>
                  <a:gd name="connsiteX213" fmla="*/ 662940 w 2293620"/>
                  <a:gd name="connsiteY213" fmla="*/ 731520 h 2381250"/>
                  <a:gd name="connsiteX214" fmla="*/ 681990 w 2293620"/>
                  <a:gd name="connsiteY214" fmla="*/ 754380 h 2381250"/>
                  <a:gd name="connsiteX215" fmla="*/ 685800 w 2293620"/>
                  <a:gd name="connsiteY215" fmla="*/ 765810 h 2381250"/>
                  <a:gd name="connsiteX216" fmla="*/ 689610 w 2293620"/>
                  <a:gd name="connsiteY216" fmla="*/ 822960 h 2381250"/>
                  <a:gd name="connsiteX217" fmla="*/ 701040 w 2293620"/>
                  <a:gd name="connsiteY217" fmla="*/ 834390 h 2381250"/>
                  <a:gd name="connsiteX218" fmla="*/ 727710 w 2293620"/>
                  <a:gd name="connsiteY218" fmla="*/ 830580 h 2381250"/>
                  <a:gd name="connsiteX219" fmla="*/ 742950 w 2293620"/>
                  <a:gd name="connsiteY219" fmla="*/ 826770 h 2381250"/>
                  <a:gd name="connsiteX220" fmla="*/ 762000 w 2293620"/>
                  <a:gd name="connsiteY220" fmla="*/ 822960 h 2381250"/>
                  <a:gd name="connsiteX221" fmla="*/ 784860 w 2293620"/>
                  <a:gd name="connsiteY221" fmla="*/ 803910 h 2381250"/>
                  <a:gd name="connsiteX222" fmla="*/ 811530 w 2293620"/>
                  <a:gd name="connsiteY222" fmla="*/ 800100 h 2381250"/>
                  <a:gd name="connsiteX223" fmla="*/ 819150 w 2293620"/>
                  <a:gd name="connsiteY223" fmla="*/ 788670 h 2381250"/>
                  <a:gd name="connsiteX224" fmla="*/ 830580 w 2293620"/>
                  <a:gd name="connsiteY224" fmla="*/ 727710 h 2381250"/>
                  <a:gd name="connsiteX225" fmla="*/ 811530 w 2293620"/>
                  <a:gd name="connsiteY225" fmla="*/ 712470 h 2381250"/>
                  <a:gd name="connsiteX226" fmla="*/ 800100 w 2293620"/>
                  <a:gd name="connsiteY226" fmla="*/ 689610 h 2381250"/>
                  <a:gd name="connsiteX227" fmla="*/ 807720 w 2293620"/>
                  <a:gd name="connsiteY227" fmla="*/ 674370 h 2381250"/>
                  <a:gd name="connsiteX228" fmla="*/ 826770 w 2293620"/>
                  <a:gd name="connsiteY228" fmla="*/ 670560 h 2381250"/>
                  <a:gd name="connsiteX229" fmla="*/ 838200 w 2293620"/>
                  <a:gd name="connsiteY229" fmla="*/ 666750 h 2381250"/>
                  <a:gd name="connsiteX230" fmla="*/ 880110 w 2293620"/>
                  <a:gd name="connsiteY230" fmla="*/ 643890 h 2381250"/>
                  <a:gd name="connsiteX231" fmla="*/ 883920 w 2293620"/>
                  <a:gd name="connsiteY231" fmla="*/ 632460 h 2381250"/>
                  <a:gd name="connsiteX232" fmla="*/ 872490 w 2293620"/>
                  <a:gd name="connsiteY232" fmla="*/ 586740 h 2381250"/>
                  <a:gd name="connsiteX233" fmla="*/ 864870 w 2293620"/>
                  <a:gd name="connsiteY233" fmla="*/ 575310 h 2381250"/>
                  <a:gd name="connsiteX234" fmla="*/ 861060 w 2293620"/>
                  <a:gd name="connsiteY234" fmla="*/ 560070 h 2381250"/>
                  <a:gd name="connsiteX235" fmla="*/ 842010 w 2293620"/>
                  <a:gd name="connsiteY235" fmla="*/ 537210 h 2381250"/>
                  <a:gd name="connsiteX236" fmla="*/ 834390 w 2293620"/>
                  <a:gd name="connsiteY236" fmla="*/ 525780 h 2381250"/>
                  <a:gd name="connsiteX237" fmla="*/ 792480 w 2293620"/>
                  <a:gd name="connsiteY237" fmla="*/ 483870 h 2381250"/>
                  <a:gd name="connsiteX238" fmla="*/ 762000 w 2293620"/>
                  <a:gd name="connsiteY238" fmla="*/ 445770 h 2381250"/>
                  <a:gd name="connsiteX239" fmla="*/ 758190 w 2293620"/>
                  <a:gd name="connsiteY239" fmla="*/ 434340 h 2381250"/>
                  <a:gd name="connsiteX240" fmla="*/ 781050 w 2293620"/>
                  <a:gd name="connsiteY240" fmla="*/ 392430 h 2381250"/>
                  <a:gd name="connsiteX241" fmla="*/ 792480 w 2293620"/>
                  <a:gd name="connsiteY241" fmla="*/ 388620 h 2381250"/>
                  <a:gd name="connsiteX242" fmla="*/ 800100 w 2293620"/>
                  <a:gd name="connsiteY242" fmla="*/ 354330 h 2381250"/>
                  <a:gd name="connsiteX243" fmla="*/ 792480 w 2293620"/>
                  <a:gd name="connsiteY243" fmla="*/ 331470 h 2381250"/>
                  <a:gd name="connsiteX244" fmla="*/ 796290 w 2293620"/>
                  <a:gd name="connsiteY244" fmla="*/ 293370 h 2381250"/>
                  <a:gd name="connsiteX245" fmla="*/ 807720 w 2293620"/>
                  <a:gd name="connsiteY245" fmla="*/ 289560 h 2381250"/>
                  <a:gd name="connsiteX246" fmla="*/ 807720 w 2293620"/>
                  <a:gd name="connsiteY246" fmla="*/ 285750 h 2381250"/>
                  <a:gd name="connsiteX247" fmla="*/ 811530 w 2293620"/>
                  <a:gd name="connsiteY247" fmla="*/ 278130 h 2381250"/>
                  <a:gd name="connsiteX248" fmla="*/ 773430 w 2293620"/>
                  <a:gd name="connsiteY248" fmla="*/ 68580 h 2381250"/>
                  <a:gd name="connsiteX249" fmla="*/ 941070 w 2293620"/>
                  <a:gd name="connsiteY249" fmla="*/ 0 h 2381250"/>
                  <a:gd name="connsiteX0" fmla="*/ 2293620 w 2293620"/>
                  <a:gd name="connsiteY0" fmla="*/ 1139190 h 2381250"/>
                  <a:gd name="connsiteX1" fmla="*/ 2293620 w 2293620"/>
                  <a:gd name="connsiteY1" fmla="*/ 1139190 h 2381250"/>
                  <a:gd name="connsiteX2" fmla="*/ 2255520 w 2293620"/>
                  <a:gd name="connsiteY2" fmla="*/ 1143000 h 2381250"/>
                  <a:gd name="connsiteX3" fmla="*/ 2145030 w 2293620"/>
                  <a:gd name="connsiteY3" fmla="*/ 1154430 h 2381250"/>
                  <a:gd name="connsiteX4" fmla="*/ 2129790 w 2293620"/>
                  <a:gd name="connsiteY4" fmla="*/ 1177290 h 2381250"/>
                  <a:gd name="connsiteX5" fmla="*/ 2110740 w 2293620"/>
                  <a:gd name="connsiteY5" fmla="*/ 1203960 h 2381250"/>
                  <a:gd name="connsiteX6" fmla="*/ 2114550 w 2293620"/>
                  <a:gd name="connsiteY6" fmla="*/ 1230630 h 2381250"/>
                  <a:gd name="connsiteX7" fmla="*/ 2122170 w 2293620"/>
                  <a:gd name="connsiteY7" fmla="*/ 1242060 h 2381250"/>
                  <a:gd name="connsiteX8" fmla="*/ 2125980 w 2293620"/>
                  <a:gd name="connsiteY8" fmla="*/ 1283970 h 2381250"/>
                  <a:gd name="connsiteX9" fmla="*/ 2133600 w 2293620"/>
                  <a:gd name="connsiteY9" fmla="*/ 1325880 h 2381250"/>
                  <a:gd name="connsiteX10" fmla="*/ 2125980 w 2293620"/>
                  <a:gd name="connsiteY10" fmla="*/ 1383030 h 2381250"/>
                  <a:gd name="connsiteX11" fmla="*/ 2118360 w 2293620"/>
                  <a:gd name="connsiteY11" fmla="*/ 1394460 h 2381250"/>
                  <a:gd name="connsiteX12" fmla="*/ 2000250 w 2293620"/>
                  <a:gd name="connsiteY12" fmla="*/ 1432560 h 2381250"/>
                  <a:gd name="connsiteX13" fmla="*/ 1996440 w 2293620"/>
                  <a:gd name="connsiteY13" fmla="*/ 1443990 h 2381250"/>
                  <a:gd name="connsiteX14" fmla="*/ 1988820 w 2293620"/>
                  <a:gd name="connsiteY14" fmla="*/ 1474470 h 2381250"/>
                  <a:gd name="connsiteX15" fmla="*/ 1985010 w 2293620"/>
                  <a:gd name="connsiteY15" fmla="*/ 1539240 h 2381250"/>
                  <a:gd name="connsiteX16" fmla="*/ 1981200 w 2293620"/>
                  <a:gd name="connsiteY16" fmla="*/ 1565910 h 2381250"/>
                  <a:gd name="connsiteX17" fmla="*/ 1973580 w 2293620"/>
                  <a:gd name="connsiteY17" fmla="*/ 1634490 h 2381250"/>
                  <a:gd name="connsiteX18" fmla="*/ 1969770 w 2293620"/>
                  <a:gd name="connsiteY18" fmla="*/ 1684020 h 2381250"/>
                  <a:gd name="connsiteX19" fmla="*/ 1965960 w 2293620"/>
                  <a:gd name="connsiteY19" fmla="*/ 1695450 h 2381250"/>
                  <a:gd name="connsiteX20" fmla="*/ 1958340 w 2293620"/>
                  <a:gd name="connsiteY20" fmla="*/ 1722120 h 2381250"/>
                  <a:gd name="connsiteX21" fmla="*/ 1954530 w 2293620"/>
                  <a:gd name="connsiteY21" fmla="*/ 1958340 h 2381250"/>
                  <a:gd name="connsiteX22" fmla="*/ 1939290 w 2293620"/>
                  <a:gd name="connsiteY22" fmla="*/ 1996440 h 2381250"/>
                  <a:gd name="connsiteX23" fmla="*/ 1931670 w 2293620"/>
                  <a:gd name="connsiteY23" fmla="*/ 2007870 h 2381250"/>
                  <a:gd name="connsiteX24" fmla="*/ 1905000 w 2293620"/>
                  <a:gd name="connsiteY24" fmla="*/ 2011680 h 2381250"/>
                  <a:gd name="connsiteX25" fmla="*/ 1893570 w 2293620"/>
                  <a:gd name="connsiteY25" fmla="*/ 2015490 h 2381250"/>
                  <a:gd name="connsiteX26" fmla="*/ 1741170 w 2293620"/>
                  <a:gd name="connsiteY26" fmla="*/ 2023110 h 2381250"/>
                  <a:gd name="connsiteX27" fmla="*/ 1729740 w 2293620"/>
                  <a:gd name="connsiteY27" fmla="*/ 2065020 h 2381250"/>
                  <a:gd name="connsiteX28" fmla="*/ 1718310 w 2293620"/>
                  <a:gd name="connsiteY28" fmla="*/ 2080260 h 2381250"/>
                  <a:gd name="connsiteX29" fmla="*/ 1714500 w 2293620"/>
                  <a:gd name="connsiteY29" fmla="*/ 2145030 h 2381250"/>
                  <a:gd name="connsiteX30" fmla="*/ 1699260 w 2293620"/>
                  <a:gd name="connsiteY30" fmla="*/ 2141220 h 2381250"/>
                  <a:gd name="connsiteX31" fmla="*/ 1691640 w 2293620"/>
                  <a:gd name="connsiteY31" fmla="*/ 2129790 h 2381250"/>
                  <a:gd name="connsiteX32" fmla="*/ 1668780 w 2293620"/>
                  <a:gd name="connsiteY32" fmla="*/ 2118360 h 2381250"/>
                  <a:gd name="connsiteX33" fmla="*/ 1626870 w 2293620"/>
                  <a:gd name="connsiteY33" fmla="*/ 2129790 h 2381250"/>
                  <a:gd name="connsiteX34" fmla="*/ 1623060 w 2293620"/>
                  <a:gd name="connsiteY34" fmla="*/ 2145030 h 2381250"/>
                  <a:gd name="connsiteX35" fmla="*/ 1619250 w 2293620"/>
                  <a:gd name="connsiteY35" fmla="*/ 2179320 h 2381250"/>
                  <a:gd name="connsiteX36" fmla="*/ 1626870 w 2293620"/>
                  <a:gd name="connsiteY36" fmla="*/ 2278380 h 2381250"/>
                  <a:gd name="connsiteX37" fmla="*/ 1623060 w 2293620"/>
                  <a:gd name="connsiteY37" fmla="*/ 2339340 h 2381250"/>
                  <a:gd name="connsiteX38" fmla="*/ 1611630 w 2293620"/>
                  <a:gd name="connsiteY38" fmla="*/ 2346960 h 2381250"/>
                  <a:gd name="connsiteX39" fmla="*/ 1592580 w 2293620"/>
                  <a:gd name="connsiteY39" fmla="*/ 2343150 h 2381250"/>
                  <a:gd name="connsiteX40" fmla="*/ 1569720 w 2293620"/>
                  <a:gd name="connsiteY40" fmla="*/ 2324100 h 2381250"/>
                  <a:gd name="connsiteX41" fmla="*/ 1554480 w 2293620"/>
                  <a:gd name="connsiteY41" fmla="*/ 2320290 h 2381250"/>
                  <a:gd name="connsiteX42" fmla="*/ 1539240 w 2293620"/>
                  <a:gd name="connsiteY42" fmla="*/ 2362200 h 2381250"/>
                  <a:gd name="connsiteX43" fmla="*/ 1535430 w 2293620"/>
                  <a:gd name="connsiteY43" fmla="*/ 2373630 h 2381250"/>
                  <a:gd name="connsiteX44" fmla="*/ 1524000 w 2293620"/>
                  <a:gd name="connsiteY44" fmla="*/ 2381250 h 2381250"/>
                  <a:gd name="connsiteX45" fmla="*/ 1497330 w 2293620"/>
                  <a:gd name="connsiteY45" fmla="*/ 2373630 h 2381250"/>
                  <a:gd name="connsiteX46" fmla="*/ 1485900 w 2293620"/>
                  <a:gd name="connsiteY46" fmla="*/ 2366010 h 2381250"/>
                  <a:gd name="connsiteX47" fmla="*/ 1463040 w 2293620"/>
                  <a:gd name="connsiteY47" fmla="*/ 2343150 h 2381250"/>
                  <a:gd name="connsiteX48" fmla="*/ 1451610 w 2293620"/>
                  <a:gd name="connsiteY48" fmla="*/ 2331720 h 2381250"/>
                  <a:gd name="connsiteX49" fmla="*/ 1436370 w 2293620"/>
                  <a:gd name="connsiteY49" fmla="*/ 2312670 h 2381250"/>
                  <a:gd name="connsiteX50" fmla="*/ 1413510 w 2293620"/>
                  <a:gd name="connsiteY50" fmla="*/ 2293620 h 2381250"/>
                  <a:gd name="connsiteX51" fmla="*/ 1409700 w 2293620"/>
                  <a:gd name="connsiteY51" fmla="*/ 2282190 h 2381250"/>
                  <a:gd name="connsiteX52" fmla="*/ 1386840 w 2293620"/>
                  <a:gd name="connsiteY52" fmla="*/ 2289810 h 2381250"/>
                  <a:gd name="connsiteX53" fmla="*/ 1383030 w 2293620"/>
                  <a:gd name="connsiteY53" fmla="*/ 2312670 h 2381250"/>
                  <a:gd name="connsiteX54" fmla="*/ 1379220 w 2293620"/>
                  <a:gd name="connsiteY54" fmla="*/ 2327910 h 2381250"/>
                  <a:gd name="connsiteX55" fmla="*/ 1367790 w 2293620"/>
                  <a:gd name="connsiteY55" fmla="*/ 2320290 h 2381250"/>
                  <a:gd name="connsiteX56" fmla="*/ 1341120 w 2293620"/>
                  <a:gd name="connsiteY56" fmla="*/ 2286000 h 2381250"/>
                  <a:gd name="connsiteX57" fmla="*/ 1314450 w 2293620"/>
                  <a:gd name="connsiteY57" fmla="*/ 2259330 h 2381250"/>
                  <a:gd name="connsiteX58" fmla="*/ 1303020 w 2293620"/>
                  <a:gd name="connsiteY58" fmla="*/ 2255520 h 2381250"/>
                  <a:gd name="connsiteX59" fmla="*/ 1280160 w 2293620"/>
                  <a:gd name="connsiteY59" fmla="*/ 2240280 h 2381250"/>
                  <a:gd name="connsiteX60" fmla="*/ 1283970 w 2293620"/>
                  <a:gd name="connsiteY60" fmla="*/ 2225040 h 2381250"/>
                  <a:gd name="connsiteX61" fmla="*/ 1295400 w 2293620"/>
                  <a:gd name="connsiteY61" fmla="*/ 2202180 h 2381250"/>
                  <a:gd name="connsiteX62" fmla="*/ 1306830 w 2293620"/>
                  <a:gd name="connsiteY62" fmla="*/ 2194560 h 2381250"/>
                  <a:gd name="connsiteX63" fmla="*/ 1314450 w 2293620"/>
                  <a:gd name="connsiteY63" fmla="*/ 2183130 h 2381250"/>
                  <a:gd name="connsiteX64" fmla="*/ 1337310 w 2293620"/>
                  <a:gd name="connsiteY64" fmla="*/ 2167890 h 2381250"/>
                  <a:gd name="connsiteX65" fmla="*/ 1352550 w 2293620"/>
                  <a:gd name="connsiteY65" fmla="*/ 2145030 h 2381250"/>
                  <a:gd name="connsiteX66" fmla="*/ 1348740 w 2293620"/>
                  <a:gd name="connsiteY66" fmla="*/ 2114550 h 2381250"/>
                  <a:gd name="connsiteX67" fmla="*/ 1325880 w 2293620"/>
                  <a:gd name="connsiteY67" fmla="*/ 2099310 h 2381250"/>
                  <a:gd name="connsiteX68" fmla="*/ 1234440 w 2293620"/>
                  <a:gd name="connsiteY68" fmla="*/ 2087880 h 2381250"/>
                  <a:gd name="connsiteX69" fmla="*/ 1226820 w 2293620"/>
                  <a:gd name="connsiteY69" fmla="*/ 2076450 h 2381250"/>
                  <a:gd name="connsiteX70" fmla="*/ 1215390 w 2293620"/>
                  <a:gd name="connsiteY70" fmla="*/ 2038350 h 2381250"/>
                  <a:gd name="connsiteX71" fmla="*/ 1200150 w 2293620"/>
                  <a:gd name="connsiteY71" fmla="*/ 2015490 h 2381250"/>
                  <a:gd name="connsiteX72" fmla="*/ 1207770 w 2293620"/>
                  <a:gd name="connsiteY72" fmla="*/ 2004060 h 2381250"/>
                  <a:gd name="connsiteX73" fmla="*/ 1215390 w 2293620"/>
                  <a:gd name="connsiteY73" fmla="*/ 1981200 h 2381250"/>
                  <a:gd name="connsiteX74" fmla="*/ 1226820 w 2293620"/>
                  <a:gd name="connsiteY74" fmla="*/ 1973580 h 2381250"/>
                  <a:gd name="connsiteX75" fmla="*/ 1230630 w 2293620"/>
                  <a:gd name="connsiteY75" fmla="*/ 1962150 h 2381250"/>
                  <a:gd name="connsiteX76" fmla="*/ 1226820 w 2293620"/>
                  <a:gd name="connsiteY76" fmla="*/ 1946910 h 2381250"/>
                  <a:gd name="connsiteX77" fmla="*/ 1223010 w 2293620"/>
                  <a:gd name="connsiteY77" fmla="*/ 1916430 h 2381250"/>
                  <a:gd name="connsiteX78" fmla="*/ 1230630 w 2293620"/>
                  <a:gd name="connsiteY78" fmla="*/ 1882140 h 2381250"/>
                  <a:gd name="connsiteX79" fmla="*/ 1242060 w 2293620"/>
                  <a:gd name="connsiteY79" fmla="*/ 1874520 h 2381250"/>
                  <a:gd name="connsiteX80" fmla="*/ 1249680 w 2293620"/>
                  <a:gd name="connsiteY80" fmla="*/ 1863090 h 2381250"/>
                  <a:gd name="connsiteX81" fmla="*/ 1257300 w 2293620"/>
                  <a:gd name="connsiteY81" fmla="*/ 1840230 h 2381250"/>
                  <a:gd name="connsiteX82" fmla="*/ 1268730 w 2293620"/>
                  <a:gd name="connsiteY82" fmla="*/ 1832610 h 2381250"/>
                  <a:gd name="connsiteX83" fmla="*/ 1291590 w 2293620"/>
                  <a:gd name="connsiteY83" fmla="*/ 1824990 h 2381250"/>
                  <a:gd name="connsiteX84" fmla="*/ 1303020 w 2293620"/>
                  <a:gd name="connsiteY84" fmla="*/ 1817370 h 2381250"/>
                  <a:gd name="connsiteX85" fmla="*/ 1306830 w 2293620"/>
                  <a:gd name="connsiteY85" fmla="*/ 1805940 h 2381250"/>
                  <a:gd name="connsiteX86" fmla="*/ 1303020 w 2293620"/>
                  <a:gd name="connsiteY86" fmla="*/ 1767840 h 2381250"/>
                  <a:gd name="connsiteX87" fmla="*/ 1299210 w 2293620"/>
                  <a:gd name="connsiteY87" fmla="*/ 1756410 h 2381250"/>
                  <a:gd name="connsiteX88" fmla="*/ 1245870 w 2293620"/>
                  <a:gd name="connsiteY88" fmla="*/ 1737360 h 2381250"/>
                  <a:gd name="connsiteX89" fmla="*/ 1207770 w 2293620"/>
                  <a:gd name="connsiteY89" fmla="*/ 1733550 h 2381250"/>
                  <a:gd name="connsiteX90" fmla="*/ 1196340 w 2293620"/>
                  <a:gd name="connsiteY90" fmla="*/ 1710690 h 2381250"/>
                  <a:gd name="connsiteX91" fmla="*/ 1173480 w 2293620"/>
                  <a:gd name="connsiteY91" fmla="*/ 1703070 h 2381250"/>
                  <a:gd name="connsiteX92" fmla="*/ 1162050 w 2293620"/>
                  <a:gd name="connsiteY92" fmla="*/ 1699260 h 2381250"/>
                  <a:gd name="connsiteX93" fmla="*/ 1146810 w 2293620"/>
                  <a:gd name="connsiteY93" fmla="*/ 1703070 h 2381250"/>
                  <a:gd name="connsiteX94" fmla="*/ 1143000 w 2293620"/>
                  <a:gd name="connsiteY94" fmla="*/ 1722120 h 2381250"/>
                  <a:gd name="connsiteX95" fmla="*/ 1162050 w 2293620"/>
                  <a:gd name="connsiteY95" fmla="*/ 1767840 h 2381250"/>
                  <a:gd name="connsiteX96" fmla="*/ 1165860 w 2293620"/>
                  <a:gd name="connsiteY96" fmla="*/ 1779270 h 2381250"/>
                  <a:gd name="connsiteX97" fmla="*/ 1150620 w 2293620"/>
                  <a:gd name="connsiteY97" fmla="*/ 1813560 h 2381250"/>
                  <a:gd name="connsiteX98" fmla="*/ 1146810 w 2293620"/>
                  <a:gd name="connsiteY98" fmla="*/ 1824990 h 2381250"/>
                  <a:gd name="connsiteX99" fmla="*/ 1135380 w 2293620"/>
                  <a:gd name="connsiteY99" fmla="*/ 1832610 h 2381250"/>
                  <a:gd name="connsiteX100" fmla="*/ 1104900 w 2293620"/>
                  <a:gd name="connsiteY100" fmla="*/ 1817370 h 2381250"/>
                  <a:gd name="connsiteX101" fmla="*/ 1093470 w 2293620"/>
                  <a:gd name="connsiteY101" fmla="*/ 1775460 h 2381250"/>
                  <a:gd name="connsiteX102" fmla="*/ 1082040 w 2293620"/>
                  <a:gd name="connsiteY102" fmla="*/ 1764030 h 2381250"/>
                  <a:gd name="connsiteX103" fmla="*/ 1070610 w 2293620"/>
                  <a:gd name="connsiteY103" fmla="*/ 1741170 h 2381250"/>
                  <a:gd name="connsiteX104" fmla="*/ 1059180 w 2293620"/>
                  <a:gd name="connsiteY104" fmla="*/ 1729740 h 2381250"/>
                  <a:gd name="connsiteX105" fmla="*/ 1040130 w 2293620"/>
                  <a:gd name="connsiteY105" fmla="*/ 1710690 h 2381250"/>
                  <a:gd name="connsiteX106" fmla="*/ 1032510 w 2293620"/>
                  <a:gd name="connsiteY106" fmla="*/ 1687830 h 2381250"/>
                  <a:gd name="connsiteX107" fmla="*/ 1024890 w 2293620"/>
                  <a:gd name="connsiteY107" fmla="*/ 1642110 h 2381250"/>
                  <a:gd name="connsiteX108" fmla="*/ 1040130 w 2293620"/>
                  <a:gd name="connsiteY108" fmla="*/ 1607820 h 2381250"/>
                  <a:gd name="connsiteX109" fmla="*/ 1062990 w 2293620"/>
                  <a:gd name="connsiteY109" fmla="*/ 1611630 h 2381250"/>
                  <a:gd name="connsiteX110" fmla="*/ 1074420 w 2293620"/>
                  <a:gd name="connsiteY110" fmla="*/ 1619250 h 2381250"/>
                  <a:gd name="connsiteX111" fmla="*/ 1082040 w 2293620"/>
                  <a:gd name="connsiteY111" fmla="*/ 1630680 h 2381250"/>
                  <a:gd name="connsiteX112" fmla="*/ 1097280 w 2293620"/>
                  <a:gd name="connsiteY112" fmla="*/ 1626870 h 2381250"/>
                  <a:gd name="connsiteX113" fmla="*/ 1112520 w 2293620"/>
                  <a:gd name="connsiteY113" fmla="*/ 1592580 h 2381250"/>
                  <a:gd name="connsiteX114" fmla="*/ 1104900 w 2293620"/>
                  <a:gd name="connsiteY114" fmla="*/ 1546860 h 2381250"/>
                  <a:gd name="connsiteX115" fmla="*/ 1101090 w 2293620"/>
                  <a:gd name="connsiteY115" fmla="*/ 1535430 h 2381250"/>
                  <a:gd name="connsiteX116" fmla="*/ 1089660 w 2293620"/>
                  <a:gd name="connsiteY116" fmla="*/ 1531620 h 2381250"/>
                  <a:gd name="connsiteX117" fmla="*/ 1062990 w 2293620"/>
                  <a:gd name="connsiteY117" fmla="*/ 1512570 h 2381250"/>
                  <a:gd name="connsiteX118" fmla="*/ 1051560 w 2293620"/>
                  <a:gd name="connsiteY118" fmla="*/ 1489710 h 2381250"/>
                  <a:gd name="connsiteX119" fmla="*/ 1047750 w 2293620"/>
                  <a:gd name="connsiteY119" fmla="*/ 1478280 h 2381250"/>
                  <a:gd name="connsiteX120" fmla="*/ 1043940 w 2293620"/>
                  <a:gd name="connsiteY120" fmla="*/ 1436370 h 2381250"/>
                  <a:gd name="connsiteX121" fmla="*/ 1021080 w 2293620"/>
                  <a:gd name="connsiteY121" fmla="*/ 1417320 h 2381250"/>
                  <a:gd name="connsiteX122" fmla="*/ 944880 w 2293620"/>
                  <a:gd name="connsiteY122" fmla="*/ 1413510 h 2381250"/>
                  <a:gd name="connsiteX123" fmla="*/ 948690 w 2293620"/>
                  <a:gd name="connsiteY123" fmla="*/ 1390650 h 2381250"/>
                  <a:gd name="connsiteX124" fmla="*/ 960120 w 2293620"/>
                  <a:gd name="connsiteY124" fmla="*/ 1383030 h 2381250"/>
                  <a:gd name="connsiteX125" fmla="*/ 967740 w 2293620"/>
                  <a:gd name="connsiteY125" fmla="*/ 1371600 h 2381250"/>
                  <a:gd name="connsiteX126" fmla="*/ 982980 w 2293620"/>
                  <a:gd name="connsiteY126" fmla="*/ 1333500 h 2381250"/>
                  <a:gd name="connsiteX127" fmla="*/ 998220 w 2293620"/>
                  <a:gd name="connsiteY127" fmla="*/ 1322070 h 2381250"/>
                  <a:gd name="connsiteX128" fmla="*/ 1002030 w 2293620"/>
                  <a:gd name="connsiteY128" fmla="*/ 1280160 h 2381250"/>
                  <a:gd name="connsiteX129" fmla="*/ 979170 w 2293620"/>
                  <a:gd name="connsiteY129" fmla="*/ 1268730 h 2381250"/>
                  <a:gd name="connsiteX130" fmla="*/ 967740 w 2293620"/>
                  <a:gd name="connsiteY130" fmla="*/ 1261110 h 2381250"/>
                  <a:gd name="connsiteX131" fmla="*/ 944880 w 2293620"/>
                  <a:gd name="connsiteY131" fmla="*/ 1253490 h 2381250"/>
                  <a:gd name="connsiteX132" fmla="*/ 906780 w 2293620"/>
                  <a:gd name="connsiteY132" fmla="*/ 1257300 h 2381250"/>
                  <a:gd name="connsiteX133" fmla="*/ 895350 w 2293620"/>
                  <a:gd name="connsiteY133" fmla="*/ 1268730 h 2381250"/>
                  <a:gd name="connsiteX134" fmla="*/ 887730 w 2293620"/>
                  <a:gd name="connsiteY134" fmla="*/ 1291590 h 2381250"/>
                  <a:gd name="connsiteX135" fmla="*/ 883920 w 2293620"/>
                  <a:gd name="connsiteY135" fmla="*/ 1322070 h 2381250"/>
                  <a:gd name="connsiteX136" fmla="*/ 842010 w 2293620"/>
                  <a:gd name="connsiteY136" fmla="*/ 1310640 h 2381250"/>
                  <a:gd name="connsiteX137" fmla="*/ 830580 w 2293620"/>
                  <a:gd name="connsiteY137" fmla="*/ 1287780 h 2381250"/>
                  <a:gd name="connsiteX138" fmla="*/ 822960 w 2293620"/>
                  <a:gd name="connsiteY138" fmla="*/ 1264920 h 2381250"/>
                  <a:gd name="connsiteX139" fmla="*/ 819150 w 2293620"/>
                  <a:gd name="connsiteY139" fmla="*/ 1253490 h 2381250"/>
                  <a:gd name="connsiteX140" fmla="*/ 807720 w 2293620"/>
                  <a:gd name="connsiteY140" fmla="*/ 1238250 h 2381250"/>
                  <a:gd name="connsiteX141" fmla="*/ 784860 w 2293620"/>
                  <a:gd name="connsiteY141" fmla="*/ 1223010 h 2381250"/>
                  <a:gd name="connsiteX142" fmla="*/ 742950 w 2293620"/>
                  <a:gd name="connsiteY142" fmla="*/ 1226820 h 2381250"/>
                  <a:gd name="connsiteX143" fmla="*/ 727710 w 2293620"/>
                  <a:gd name="connsiteY143" fmla="*/ 1230630 h 2381250"/>
                  <a:gd name="connsiteX144" fmla="*/ 712470 w 2293620"/>
                  <a:gd name="connsiteY144" fmla="*/ 1226820 h 2381250"/>
                  <a:gd name="connsiteX145" fmla="*/ 701040 w 2293620"/>
                  <a:gd name="connsiteY145" fmla="*/ 1219200 h 2381250"/>
                  <a:gd name="connsiteX146" fmla="*/ 697230 w 2293620"/>
                  <a:gd name="connsiteY146" fmla="*/ 1207770 h 2381250"/>
                  <a:gd name="connsiteX147" fmla="*/ 689610 w 2293620"/>
                  <a:gd name="connsiteY147" fmla="*/ 1196340 h 2381250"/>
                  <a:gd name="connsiteX148" fmla="*/ 685800 w 2293620"/>
                  <a:gd name="connsiteY148" fmla="*/ 1184910 h 2381250"/>
                  <a:gd name="connsiteX149" fmla="*/ 662940 w 2293620"/>
                  <a:gd name="connsiteY149" fmla="*/ 1173480 h 2381250"/>
                  <a:gd name="connsiteX150" fmla="*/ 655320 w 2293620"/>
                  <a:gd name="connsiteY150" fmla="*/ 1162050 h 2381250"/>
                  <a:gd name="connsiteX151" fmla="*/ 632460 w 2293620"/>
                  <a:gd name="connsiteY151" fmla="*/ 1146810 h 2381250"/>
                  <a:gd name="connsiteX152" fmla="*/ 621030 w 2293620"/>
                  <a:gd name="connsiteY152" fmla="*/ 1123950 h 2381250"/>
                  <a:gd name="connsiteX153" fmla="*/ 601980 w 2293620"/>
                  <a:gd name="connsiteY153" fmla="*/ 1097280 h 2381250"/>
                  <a:gd name="connsiteX154" fmla="*/ 563880 w 2293620"/>
                  <a:gd name="connsiteY154" fmla="*/ 1093470 h 2381250"/>
                  <a:gd name="connsiteX155" fmla="*/ 537210 w 2293620"/>
                  <a:gd name="connsiteY155" fmla="*/ 1062990 h 2381250"/>
                  <a:gd name="connsiteX156" fmla="*/ 529590 w 2293620"/>
                  <a:gd name="connsiteY156" fmla="*/ 1051560 h 2381250"/>
                  <a:gd name="connsiteX157" fmla="*/ 518160 w 2293620"/>
                  <a:gd name="connsiteY157" fmla="*/ 1043940 h 2381250"/>
                  <a:gd name="connsiteX158" fmla="*/ 499110 w 2293620"/>
                  <a:gd name="connsiteY158" fmla="*/ 1021080 h 2381250"/>
                  <a:gd name="connsiteX159" fmla="*/ 483870 w 2293620"/>
                  <a:gd name="connsiteY159" fmla="*/ 1017270 h 2381250"/>
                  <a:gd name="connsiteX160" fmla="*/ 434340 w 2293620"/>
                  <a:gd name="connsiteY160" fmla="*/ 1017270 h 2381250"/>
                  <a:gd name="connsiteX161" fmla="*/ 419100 w 2293620"/>
                  <a:gd name="connsiteY161" fmla="*/ 982980 h 2381250"/>
                  <a:gd name="connsiteX162" fmla="*/ 411480 w 2293620"/>
                  <a:gd name="connsiteY162" fmla="*/ 967740 h 2381250"/>
                  <a:gd name="connsiteX163" fmla="*/ 403860 w 2293620"/>
                  <a:gd name="connsiteY163" fmla="*/ 956310 h 2381250"/>
                  <a:gd name="connsiteX164" fmla="*/ 388620 w 2293620"/>
                  <a:gd name="connsiteY164" fmla="*/ 952500 h 2381250"/>
                  <a:gd name="connsiteX165" fmla="*/ 361950 w 2293620"/>
                  <a:gd name="connsiteY165" fmla="*/ 937260 h 2381250"/>
                  <a:gd name="connsiteX166" fmla="*/ 339090 w 2293620"/>
                  <a:gd name="connsiteY166" fmla="*/ 925830 h 2381250"/>
                  <a:gd name="connsiteX167" fmla="*/ 316230 w 2293620"/>
                  <a:gd name="connsiteY167" fmla="*/ 902970 h 2381250"/>
                  <a:gd name="connsiteX168" fmla="*/ 308610 w 2293620"/>
                  <a:gd name="connsiteY168" fmla="*/ 891540 h 2381250"/>
                  <a:gd name="connsiteX169" fmla="*/ 297180 w 2293620"/>
                  <a:gd name="connsiteY169" fmla="*/ 887730 h 2381250"/>
                  <a:gd name="connsiteX170" fmla="*/ 285750 w 2293620"/>
                  <a:gd name="connsiteY170" fmla="*/ 880110 h 2381250"/>
                  <a:gd name="connsiteX171" fmla="*/ 255270 w 2293620"/>
                  <a:gd name="connsiteY171" fmla="*/ 876300 h 2381250"/>
                  <a:gd name="connsiteX172" fmla="*/ 144780 w 2293620"/>
                  <a:gd name="connsiteY172" fmla="*/ 872490 h 2381250"/>
                  <a:gd name="connsiteX173" fmla="*/ 118110 w 2293620"/>
                  <a:gd name="connsiteY173" fmla="*/ 876300 h 2381250"/>
                  <a:gd name="connsiteX174" fmla="*/ 76200 w 2293620"/>
                  <a:gd name="connsiteY174" fmla="*/ 910590 h 2381250"/>
                  <a:gd name="connsiteX175" fmla="*/ 64770 w 2293620"/>
                  <a:gd name="connsiteY175" fmla="*/ 914400 h 2381250"/>
                  <a:gd name="connsiteX176" fmla="*/ 41910 w 2293620"/>
                  <a:gd name="connsiteY176" fmla="*/ 906780 h 2381250"/>
                  <a:gd name="connsiteX177" fmla="*/ 30480 w 2293620"/>
                  <a:gd name="connsiteY177" fmla="*/ 902970 h 2381250"/>
                  <a:gd name="connsiteX178" fmla="*/ 7620 w 2293620"/>
                  <a:gd name="connsiteY178" fmla="*/ 887730 h 2381250"/>
                  <a:gd name="connsiteX179" fmla="*/ 0 w 2293620"/>
                  <a:gd name="connsiteY179" fmla="*/ 876300 h 2381250"/>
                  <a:gd name="connsiteX180" fmla="*/ 19050 w 2293620"/>
                  <a:gd name="connsiteY180" fmla="*/ 849630 h 2381250"/>
                  <a:gd name="connsiteX181" fmla="*/ 83820 w 2293620"/>
                  <a:gd name="connsiteY181" fmla="*/ 842010 h 2381250"/>
                  <a:gd name="connsiteX182" fmla="*/ 95250 w 2293620"/>
                  <a:gd name="connsiteY182" fmla="*/ 838200 h 2381250"/>
                  <a:gd name="connsiteX183" fmla="*/ 156210 w 2293620"/>
                  <a:gd name="connsiteY183" fmla="*/ 834390 h 2381250"/>
                  <a:gd name="connsiteX184" fmla="*/ 160020 w 2293620"/>
                  <a:gd name="connsiteY184" fmla="*/ 819150 h 2381250"/>
                  <a:gd name="connsiteX185" fmla="*/ 171450 w 2293620"/>
                  <a:gd name="connsiteY185" fmla="*/ 811530 h 2381250"/>
                  <a:gd name="connsiteX186" fmla="*/ 198120 w 2293620"/>
                  <a:gd name="connsiteY186" fmla="*/ 800100 h 2381250"/>
                  <a:gd name="connsiteX187" fmla="*/ 209550 w 2293620"/>
                  <a:gd name="connsiteY187" fmla="*/ 792480 h 2381250"/>
                  <a:gd name="connsiteX188" fmla="*/ 220980 w 2293620"/>
                  <a:gd name="connsiteY188" fmla="*/ 788670 h 2381250"/>
                  <a:gd name="connsiteX189" fmla="*/ 236220 w 2293620"/>
                  <a:gd name="connsiteY189" fmla="*/ 781050 h 2381250"/>
                  <a:gd name="connsiteX190" fmla="*/ 262890 w 2293620"/>
                  <a:gd name="connsiteY190" fmla="*/ 773430 h 2381250"/>
                  <a:gd name="connsiteX191" fmla="*/ 274320 w 2293620"/>
                  <a:gd name="connsiteY191" fmla="*/ 769620 h 2381250"/>
                  <a:gd name="connsiteX192" fmla="*/ 285750 w 2293620"/>
                  <a:gd name="connsiteY192" fmla="*/ 754380 h 2381250"/>
                  <a:gd name="connsiteX193" fmla="*/ 297180 w 2293620"/>
                  <a:gd name="connsiteY193" fmla="*/ 742950 h 2381250"/>
                  <a:gd name="connsiteX194" fmla="*/ 304800 w 2293620"/>
                  <a:gd name="connsiteY194" fmla="*/ 720090 h 2381250"/>
                  <a:gd name="connsiteX195" fmla="*/ 308610 w 2293620"/>
                  <a:gd name="connsiteY195" fmla="*/ 708660 h 2381250"/>
                  <a:gd name="connsiteX196" fmla="*/ 320040 w 2293620"/>
                  <a:gd name="connsiteY196" fmla="*/ 678180 h 2381250"/>
                  <a:gd name="connsiteX197" fmla="*/ 346710 w 2293620"/>
                  <a:gd name="connsiteY197" fmla="*/ 670560 h 2381250"/>
                  <a:gd name="connsiteX198" fmla="*/ 365760 w 2293620"/>
                  <a:gd name="connsiteY198" fmla="*/ 674370 h 2381250"/>
                  <a:gd name="connsiteX199" fmla="*/ 400050 w 2293620"/>
                  <a:gd name="connsiteY199" fmla="*/ 697230 h 2381250"/>
                  <a:gd name="connsiteX200" fmla="*/ 411480 w 2293620"/>
                  <a:gd name="connsiteY200" fmla="*/ 704850 h 2381250"/>
                  <a:gd name="connsiteX201" fmla="*/ 422910 w 2293620"/>
                  <a:gd name="connsiteY201" fmla="*/ 712470 h 2381250"/>
                  <a:gd name="connsiteX202" fmla="*/ 480060 w 2293620"/>
                  <a:gd name="connsiteY202" fmla="*/ 716280 h 2381250"/>
                  <a:gd name="connsiteX203" fmla="*/ 506730 w 2293620"/>
                  <a:gd name="connsiteY203" fmla="*/ 735330 h 2381250"/>
                  <a:gd name="connsiteX204" fmla="*/ 518160 w 2293620"/>
                  <a:gd name="connsiteY204" fmla="*/ 739140 h 2381250"/>
                  <a:gd name="connsiteX205" fmla="*/ 529590 w 2293620"/>
                  <a:gd name="connsiteY205" fmla="*/ 746760 h 2381250"/>
                  <a:gd name="connsiteX206" fmla="*/ 556260 w 2293620"/>
                  <a:gd name="connsiteY206" fmla="*/ 739140 h 2381250"/>
                  <a:gd name="connsiteX207" fmla="*/ 563880 w 2293620"/>
                  <a:gd name="connsiteY207" fmla="*/ 727710 h 2381250"/>
                  <a:gd name="connsiteX208" fmla="*/ 586740 w 2293620"/>
                  <a:gd name="connsiteY208" fmla="*/ 716280 h 2381250"/>
                  <a:gd name="connsiteX209" fmla="*/ 613410 w 2293620"/>
                  <a:gd name="connsiteY209" fmla="*/ 723900 h 2381250"/>
                  <a:gd name="connsiteX210" fmla="*/ 624840 w 2293620"/>
                  <a:gd name="connsiteY210" fmla="*/ 731520 h 2381250"/>
                  <a:gd name="connsiteX211" fmla="*/ 636270 w 2293620"/>
                  <a:gd name="connsiteY211" fmla="*/ 716280 h 2381250"/>
                  <a:gd name="connsiteX212" fmla="*/ 647700 w 2293620"/>
                  <a:gd name="connsiteY212" fmla="*/ 708660 h 2381250"/>
                  <a:gd name="connsiteX213" fmla="*/ 662940 w 2293620"/>
                  <a:gd name="connsiteY213" fmla="*/ 731520 h 2381250"/>
                  <a:gd name="connsiteX214" fmla="*/ 681990 w 2293620"/>
                  <a:gd name="connsiteY214" fmla="*/ 754380 h 2381250"/>
                  <a:gd name="connsiteX215" fmla="*/ 685800 w 2293620"/>
                  <a:gd name="connsiteY215" fmla="*/ 765810 h 2381250"/>
                  <a:gd name="connsiteX216" fmla="*/ 689610 w 2293620"/>
                  <a:gd name="connsiteY216" fmla="*/ 822960 h 2381250"/>
                  <a:gd name="connsiteX217" fmla="*/ 701040 w 2293620"/>
                  <a:gd name="connsiteY217" fmla="*/ 834390 h 2381250"/>
                  <a:gd name="connsiteX218" fmla="*/ 727710 w 2293620"/>
                  <a:gd name="connsiteY218" fmla="*/ 830580 h 2381250"/>
                  <a:gd name="connsiteX219" fmla="*/ 742950 w 2293620"/>
                  <a:gd name="connsiteY219" fmla="*/ 826770 h 2381250"/>
                  <a:gd name="connsiteX220" fmla="*/ 762000 w 2293620"/>
                  <a:gd name="connsiteY220" fmla="*/ 822960 h 2381250"/>
                  <a:gd name="connsiteX221" fmla="*/ 784860 w 2293620"/>
                  <a:gd name="connsiteY221" fmla="*/ 803910 h 2381250"/>
                  <a:gd name="connsiteX222" fmla="*/ 811530 w 2293620"/>
                  <a:gd name="connsiteY222" fmla="*/ 800100 h 2381250"/>
                  <a:gd name="connsiteX223" fmla="*/ 819150 w 2293620"/>
                  <a:gd name="connsiteY223" fmla="*/ 788670 h 2381250"/>
                  <a:gd name="connsiteX224" fmla="*/ 830580 w 2293620"/>
                  <a:gd name="connsiteY224" fmla="*/ 727710 h 2381250"/>
                  <a:gd name="connsiteX225" fmla="*/ 811530 w 2293620"/>
                  <a:gd name="connsiteY225" fmla="*/ 712470 h 2381250"/>
                  <a:gd name="connsiteX226" fmla="*/ 800100 w 2293620"/>
                  <a:gd name="connsiteY226" fmla="*/ 689610 h 2381250"/>
                  <a:gd name="connsiteX227" fmla="*/ 807720 w 2293620"/>
                  <a:gd name="connsiteY227" fmla="*/ 674370 h 2381250"/>
                  <a:gd name="connsiteX228" fmla="*/ 826770 w 2293620"/>
                  <a:gd name="connsiteY228" fmla="*/ 670560 h 2381250"/>
                  <a:gd name="connsiteX229" fmla="*/ 838200 w 2293620"/>
                  <a:gd name="connsiteY229" fmla="*/ 666750 h 2381250"/>
                  <a:gd name="connsiteX230" fmla="*/ 880110 w 2293620"/>
                  <a:gd name="connsiteY230" fmla="*/ 643890 h 2381250"/>
                  <a:gd name="connsiteX231" fmla="*/ 883920 w 2293620"/>
                  <a:gd name="connsiteY231" fmla="*/ 632460 h 2381250"/>
                  <a:gd name="connsiteX232" fmla="*/ 872490 w 2293620"/>
                  <a:gd name="connsiteY232" fmla="*/ 586740 h 2381250"/>
                  <a:gd name="connsiteX233" fmla="*/ 864870 w 2293620"/>
                  <a:gd name="connsiteY233" fmla="*/ 575310 h 2381250"/>
                  <a:gd name="connsiteX234" fmla="*/ 861060 w 2293620"/>
                  <a:gd name="connsiteY234" fmla="*/ 560070 h 2381250"/>
                  <a:gd name="connsiteX235" fmla="*/ 842010 w 2293620"/>
                  <a:gd name="connsiteY235" fmla="*/ 537210 h 2381250"/>
                  <a:gd name="connsiteX236" fmla="*/ 834390 w 2293620"/>
                  <a:gd name="connsiteY236" fmla="*/ 525780 h 2381250"/>
                  <a:gd name="connsiteX237" fmla="*/ 792480 w 2293620"/>
                  <a:gd name="connsiteY237" fmla="*/ 483870 h 2381250"/>
                  <a:gd name="connsiteX238" fmla="*/ 762000 w 2293620"/>
                  <a:gd name="connsiteY238" fmla="*/ 445770 h 2381250"/>
                  <a:gd name="connsiteX239" fmla="*/ 758190 w 2293620"/>
                  <a:gd name="connsiteY239" fmla="*/ 434340 h 2381250"/>
                  <a:gd name="connsiteX240" fmla="*/ 781050 w 2293620"/>
                  <a:gd name="connsiteY240" fmla="*/ 392430 h 2381250"/>
                  <a:gd name="connsiteX241" fmla="*/ 792480 w 2293620"/>
                  <a:gd name="connsiteY241" fmla="*/ 388620 h 2381250"/>
                  <a:gd name="connsiteX242" fmla="*/ 800100 w 2293620"/>
                  <a:gd name="connsiteY242" fmla="*/ 354330 h 2381250"/>
                  <a:gd name="connsiteX243" fmla="*/ 792480 w 2293620"/>
                  <a:gd name="connsiteY243" fmla="*/ 331470 h 2381250"/>
                  <a:gd name="connsiteX244" fmla="*/ 796290 w 2293620"/>
                  <a:gd name="connsiteY244" fmla="*/ 293370 h 2381250"/>
                  <a:gd name="connsiteX245" fmla="*/ 807720 w 2293620"/>
                  <a:gd name="connsiteY245" fmla="*/ 289560 h 2381250"/>
                  <a:gd name="connsiteX246" fmla="*/ 807720 w 2293620"/>
                  <a:gd name="connsiteY246" fmla="*/ 285750 h 2381250"/>
                  <a:gd name="connsiteX247" fmla="*/ 811530 w 2293620"/>
                  <a:gd name="connsiteY247" fmla="*/ 278130 h 2381250"/>
                  <a:gd name="connsiteX248" fmla="*/ 788670 w 2293620"/>
                  <a:gd name="connsiteY248" fmla="*/ 68580 h 2381250"/>
                  <a:gd name="connsiteX249" fmla="*/ 941070 w 2293620"/>
                  <a:gd name="connsiteY249" fmla="*/ 0 h 2381250"/>
                  <a:gd name="connsiteX0" fmla="*/ 2293620 w 2293620"/>
                  <a:gd name="connsiteY0" fmla="*/ 1070610 h 2312670"/>
                  <a:gd name="connsiteX1" fmla="*/ 2293620 w 2293620"/>
                  <a:gd name="connsiteY1" fmla="*/ 1070610 h 2312670"/>
                  <a:gd name="connsiteX2" fmla="*/ 2255520 w 2293620"/>
                  <a:gd name="connsiteY2" fmla="*/ 1074420 h 2312670"/>
                  <a:gd name="connsiteX3" fmla="*/ 2145030 w 2293620"/>
                  <a:gd name="connsiteY3" fmla="*/ 1085850 h 2312670"/>
                  <a:gd name="connsiteX4" fmla="*/ 2129790 w 2293620"/>
                  <a:gd name="connsiteY4" fmla="*/ 1108710 h 2312670"/>
                  <a:gd name="connsiteX5" fmla="*/ 2110740 w 2293620"/>
                  <a:gd name="connsiteY5" fmla="*/ 1135380 h 2312670"/>
                  <a:gd name="connsiteX6" fmla="*/ 2114550 w 2293620"/>
                  <a:gd name="connsiteY6" fmla="*/ 1162050 h 2312670"/>
                  <a:gd name="connsiteX7" fmla="*/ 2122170 w 2293620"/>
                  <a:gd name="connsiteY7" fmla="*/ 1173480 h 2312670"/>
                  <a:gd name="connsiteX8" fmla="*/ 2125980 w 2293620"/>
                  <a:gd name="connsiteY8" fmla="*/ 1215390 h 2312670"/>
                  <a:gd name="connsiteX9" fmla="*/ 2133600 w 2293620"/>
                  <a:gd name="connsiteY9" fmla="*/ 1257300 h 2312670"/>
                  <a:gd name="connsiteX10" fmla="*/ 2125980 w 2293620"/>
                  <a:gd name="connsiteY10" fmla="*/ 1314450 h 2312670"/>
                  <a:gd name="connsiteX11" fmla="*/ 2118360 w 2293620"/>
                  <a:gd name="connsiteY11" fmla="*/ 1325880 h 2312670"/>
                  <a:gd name="connsiteX12" fmla="*/ 2000250 w 2293620"/>
                  <a:gd name="connsiteY12" fmla="*/ 1363980 h 2312670"/>
                  <a:gd name="connsiteX13" fmla="*/ 1996440 w 2293620"/>
                  <a:gd name="connsiteY13" fmla="*/ 1375410 h 2312670"/>
                  <a:gd name="connsiteX14" fmla="*/ 1988820 w 2293620"/>
                  <a:gd name="connsiteY14" fmla="*/ 1405890 h 2312670"/>
                  <a:gd name="connsiteX15" fmla="*/ 1985010 w 2293620"/>
                  <a:gd name="connsiteY15" fmla="*/ 1470660 h 2312670"/>
                  <a:gd name="connsiteX16" fmla="*/ 1981200 w 2293620"/>
                  <a:gd name="connsiteY16" fmla="*/ 1497330 h 2312670"/>
                  <a:gd name="connsiteX17" fmla="*/ 1973580 w 2293620"/>
                  <a:gd name="connsiteY17" fmla="*/ 1565910 h 2312670"/>
                  <a:gd name="connsiteX18" fmla="*/ 1969770 w 2293620"/>
                  <a:gd name="connsiteY18" fmla="*/ 1615440 h 2312670"/>
                  <a:gd name="connsiteX19" fmla="*/ 1965960 w 2293620"/>
                  <a:gd name="connsiteY19" fmla="*/ 1626870 h 2312670"/>
                  <a:gd name="connsiteX20" fmla="*/ 1958340 w 2293620"/>
                  <a:gd name="connsiteY20" fmla="*/ 1653540 h 2312670"/>
                  <a:gd name="connsiteX21" fmla="*/ 1954530 w 2293620"/>
                  <a:gd name="connsiteY21" fmla="*/ 1889760 h 2312670"/>
                  <a:gd name="connsiteX22" fmla="*/ 1939290 w 2293620"/>
                  <a:gd name="connsiteY22" fmla="*/ 1927860 h 2312670"/>
                  <a:gd name="connsiteX23" fmla="*/ 1931670 w 2293620"/>
                  <a:gd name="connsiteY23" fmla="*/ 1939290 h 2312670"/>
                  <a:gd name="connsiteX24" fmla="*/ 1905000 w 2293620"/>
                  <a:gd name="connsiteY24" fmla="*/ 1943100 h 2312670"/>
                  <a:gd name="connsiteX25" fmla="*/ 1893570 w 2293620"/>
                  <a:gd name="connsiteY25" fmla="*/ 1946910 h 2312670"/>
                  <a:gd name="connsiteX26" fmla="*/ 1741170 w 2293620"/>
                  <a:gd name="connsiteY26" fmla="*/ 1954530 h 2312670"/>
                  <a:gd name="connsiteX27" fmla="*/ 1729740 w 2293620"/>
                  <a:gd name="connsiteY27" fmla="*/ 1996440 h 2312670"/>
                  <a:gd name="connsiteX28" fmla="*/ 1718310 w 2293620"/>
                  <a:gd name="connsiteY28" fmla="*/ 2011680 h 2312670"/>
                  <a:gd name="connsiteX29" fmla="*/ 1714500 w 2293620"/>
                  <a:gd name="connsiteY29" fmla="*/ 2076450 h 2312670"/>
                  <a:gd name="connsiteX30" fmla="*/ 1699260 w 2293620"/>
                  <a:gd name="connsiteY30" fmla="*/ 2072640 h 2312670"/>
                  <a:gd name="connsiteX31" fmla="*/ 1691640 w 2293620"/>
                  <a:gd name="connsiteY31" fmla="*/ 2061210 h 2312670"/>
                  <a:gd name="connsiteX32" fmla="*/ 1668780 w 2293620"/>
                  <a:gd name="connsiteY32" fmla="*/ 2049780 h 2312670"/>
                  <a:gd name="connsiteX33" fmla="*/ 1626870 w 2293620"/>
                  <a:gd name="connsiteY33" fmla="*/ 2061210 h 2312670"/>
                  <a:gd name="connsiteX34" fmla="*/ 1623060 w 2293620"/>
                  <a:gd name="connsiteY34" fmla="*/ 2076450 h 2312670"/>
                  <a:gd name="connsiteX35" fmla="*/ 1619250 w 2293620"/>
                  <a:gd name="connsiteY35" fmla="*/ 2110740 h 2312670"/>
                  <a:gd name="connsiteX36" fmla="*/ 1626870 w 2293620"/>
                  <a:gd name="connsiteY36" fmla="*/ 2209800 h 2312670"/>
                  <a:gd name="connsiteX37" fmla="*/ 1623060 w 2293620"/>
                  <a:gd name="connsiteY37" fmla="*/ 2270760 h 2312670"/>
                  <a:gd name="connsiteX38" fmla="*/ 1611630 w 2293620"/>
                  <a:gd name="connsiteY38" fmla="*/ 2278380 h 2312670"/>
                  <a:gd name="connsiteX39" fmla="*/ 1592580 w 2293620"/>
                  <a:gd name="connsiteY39" fmla="*/ 2274570 h 2312670"/>
                  <a:gd name="connsiteX40" fmla="*/ 1569720 w 2293620"/>
                  <a:gd name="connsiteY40" fmla="*/ 2255520 h 2312670"/>
                  <a:gd name="connsiteX41" fmla="*/ 1554480 w 2293620"/>
                  <a:gd name="connsiteY41" fmla="*/ 2251710 h 2312670"/>
                  <a:gd name="connsiteX42" fmla="*/ 1539240 w 2293620"/>
                  <a:gd name="connsiteY42" fmla="*/ 2293620 h 2312670"/>
                  <a:gd name="connsiteX43" fmla="*/ 1535430 w 2293620"/>
                  <a:gd name="connsiteY43" fmla="*/ 2305050 h 2312670"/>
                  <a:gd name="connsiteX44" fmla="*/ 1524000 w 2293620"/>
                  <a:gd name="connsiteY44" fmla="*/ 2312670 h 2312670"/>
                  <a:gd name="connsiteX45" fmla="*/ 1497330 w 2293620"/>
                  <a:gd name="connsiteY45" fmla="*/ 2305050 h 2312670"/>
                  <a:gd name="connsiteX46" fmla="*/ 1485900 w 2293620"/>
                  <a:gd name="connsiteY46" fmla="*/ 2297430 h 2312670"/>
                  <a:gd name="connsiteX47" fmla="*/ 1463040 w 2293620"/>
                  <a:gd name="connsiteY47" fmla="*/ 2274570 h 2312670"/>
                  <a:gd name="connsiteX48" fmla="*/ 1451610 w 2293620"/>
                  <a:gd name="connsiteY48" fmla="*/ 2263140 h 2312670"/>
                  <a:gd name="connsiteX49" fmla="*/ 1436370 w 2293620"/>
                  <a:gd name="connsiteY49" fmla="*/ 2244090 h 2312670"/>
                  <a:gd name="connsiteX50" fmla="*/ 1413510 w 2293620"/>
                  <a:gd name="connsiteY50" fmla="*/ 2225040 h 2312670"/>
                  <a:gd name="connsiteX51" fmla="*/ 1409700 w 2293620"/>
                  <a:gd name="connsiteY51" fmla="*/ 2213610 h 2312670"/>
                  <a:gd name="connsiteX52" fmla="*/ 1386840 w 2293620"/>
                  <a:gd name="connsiteY52" fmla="*/ 2221230 h 2312670"/>
                  <a:gd name="connsiteX53" fmla="*/ 1383030 w 2293620"/>
                  <a:gd name="connsiteY53" fmla="*/ 2244090 h 2312670"/>
                  <a:gd name="connsiteX54" fmla="*/ 1379220 w 2293620"/>
                  <a:gd name="connsiteY54" fmla="*/ 2259330 h 2312670"/>
                  <a:gd name="connsiteX55" fmla="*/ 1367790 w 2293620"/>
                  <a:gd name="connsiteY55" fmla="*/ 2251710 h 2312670"/>
                  <a:gd name="connsiteX56" fmla="*/ 1341120 w 2293620"/>
                  <a:gd name="connsiteY56" fmla="*/ 2217420 h 2312670"/>
                  <a:gd name="connsiteX57" fmla="*/ 1314450 w 2293620"/>
                  <a:gd name="connsiteY57" fmla="*/ 2190750 h 2312670"/>
                  <a:gd name="connsiteX58" fmla="*/ 1303020 w 2293620"/>
                  <a:gd name="connsiteY58" fmla="*/ 2186940 h 2312670"/>
                  <a:gd name="connsiteX59" fmla="*/ 1280160 w 2293620"/>
                  <a:gd name="connsiteY59" fmla="*/ 2171700 h 2312670"/>
                  <a:gd name="connsiteX60" fmla="*/ 1283970 w 2293620"/>
                  <a:gd name="connsiteY60" fmla="*/ 2156460 h 2312670"/>
                  <a:gd name="connsiteX61" fmla="*/ 1295400 w 2293620"/>
                  <a:gd name="connsiteY61" fmla="*/ 2133600 h 2312670"/>
                  <a:gd name="connsiteX62" fmla="*/ 1306830 w 2293620"/>
                  <a:gd name="connsiteY62" fmla="*/ 2125980 h 2312670"/>
                  <a:gd name="connsiteX63" fmla="*/ 1314450 w 2293620"/>
                  <a:gd name="connsiteY63" fmla="*/ 2114550 h 2312670"/>
                  <a:gd name="connsiteX64" fmla="*/ 1337310 w 2293620"/>
                  <a:gd name="connsiteY64" fmla="*/ 2099310 h 2312670"/>
                  <a:gd name="connsiteX65" fmla="*/ 1352550 w 2293620"/>
                  <a:gd name="connsiteY65" fmla="*/ 2076450 h 2312670"/>
                  <a:gd name="connsiteX66" fmla="*/ 1348740 w 2293620"/>
                  <a:gd name="connsiteY66" fmla="*/ 2045970 h 2312670"/>
                  <a:gd name="connsiteX67" fmla="*/ 1325880 w 2293620"/>
                  <a:gd name="connsiteY67" fmla="*/ 2030730 h 2312670"/>
                  <a:gd name="connsiteX68" fmla="*/ 1234440 w 2293620"/>
                  <a:gd name="connsiteY68" fmla="*/ 2019300 h 2312670"/>
                  <a:gd name="connsiteX69" fmla="*/ 1226820 w 2293620"/>
                  <a:gd name="connsiteY69" fmla="*/ 2007870 h 2312670"/>
                  <a:gd name="connsiteX70" fmla="*/ 1215390 w 2293620"/>
                  <a:gd name="connsiteY70" fmla="*/ 1969770 h 2312670"/>
                  <a:gd name="connsiteX71" fmla="*/ 1200150 w 2293620"/>
                  <a:gd name="connsiteY71" fmla="*/ 1946910 h 2312670"/>
                  <a:gd name="connsiteX72" fmla="*/ 1207770 w 2293620"/>
                  <a:gd name="connsiteY72" fmla="*/ 1935480 h 2312670"/>
                  <a:gd name="connsiteX73" fmla="*/ 1215390 w 2293620"/>
                  <a:gd name="connsiteY73" fmla="*/ 1912620 h 2312670"/>
                  <a:gd name="connsiteX74" fmla="*/ 1226820 w 2293620"/>
                  <a:gd name="connsiteY74" fmla="*/ 1905000 h 2312670"/>
                  <a:gd name="connsiteX75" fmla="*/ 1230630 w 2293620"/>
                  <a:gd name="connsiteY75" fmla="*/ 1893570 h 2312670"/>
                  <a:gd name="connsiteX76" fmla="*/ 1226820 w 2293620"/>
                  <a:gd name="connsiteY76" fmla="*/ 1878330 h 2312670"/>
                  <a:gd name="connsiteX77" fmla="*/ 1223010 w 2293620"/>
                  <a:gd name="connsiteY77" fmla="*/ 1847850 h 2312670"/>
                  <a:gd name="connsiteX78" fmla="*/ 1230630 w 2293620"/>
                  <a:gd name="connsiteY78" fmla="*/ 1813560 h 2312670"/>
                  <a:gd name="connsiteX79" fmla="*/ 1242060 w 2293620"/>
                  <a:gd name="connsiteY79" fmla="*/ 1805940 h 2312670"/>
                  <a:gd name="connsiteX80" fmla="*/ 1249680 w 2293620"/>
                  <a:gd name="connsiteY80" fmla="*/ 1794510 h 2312670"/>
                  <a:gd name="connsiteX81" fmla="*/ 1257300 w 2293620"/>
                  <a:gd name="connsiteY81" fmla="*/ 1771650 h 2312670"/>
                  <a:gd name="connsiteX82" fmla="*/ 1268730 w 2293620"/>
                  <a:gd name="connsiteY82" fmla="*/ 1764030 h 2312670"/>
                  <a:gd name="connsiteX83" fmla="*/ 1291590 w 2293620"/>
                  <a:gd name="connsiteY83" fmla="*/ 1756410 h 2312670"/>
                  <a:gd name="connsiteX84" fmla="*/ 1303020 w 2293620"/>
                  <a:gd name="connsiteY84" fmla="*/ 1748790 h 2312670"/>
                  <a:gd name="connsiteX85" fmla="*/ 1306830 w 2293620"/>
                  <a:gd name="connsiteY85" fmla="*/ 1737360 h 2312670"/>
                  <a:gd name="connsiteX86" fmla="*/ 1303020 w 2293620"/>
                  <a:gd name="connsiteY86" fmla="*/ 1699260 h 2312670"/>
                  <a:gd name="connsiteX87" fmla="*/ 1299210 w 2293620"/>
                  <a:gd name="connsiteY87" fmla="*/ 1687830 h 2312670"/>
                  <a:gd name="connsiteX88" fmla="*/ 1245870 w 2293620"/>
                  <a:gd name="connsiteY88" fmla="*/ 1668780 h 2312670"/>
                  <a:gd name="connsiteX89" fmla="*/ 1207770 w 2293620"/>
                  <a:gd name="connsiteY89" fmla="*/ 1664970 h 2312670"/>
                  <a:gd name="connsiteX90" fmla="*/ 1196340 w 2293620"/>
                  <a:gd name="connsiteY90" fmla="*/ 1642110 h 2312670"/>
                  <a:gd name="connsiteX91" fmla="*/ 1173480 w 2293620"/>
                  <a:gd name="connsiteY91" fmla="*/ 1634490 h 2312670"/>
                  <a:gd name="connsiteX92" fmla="*/ 1162050 w 2293620"/>
                  <a:gd name="connsiteY92" fmla="*/ 1630680 h 2312670"/>
                  <a:gd name="connsiteX93" fmla="*/ 1146810 w 2293620"/>
                  <a:gd name="connsiteY93" fmla="*/ 1634490 h 2312670"/>
                  <a:gd name="connsiteX94" fmla="*/ 1143000 w 2293620"/>
                  <a:gd name="connsiteY94" fmla="*/ 1653540 h 2312670"/>
                  <a:gd name="connsiteX95" fmla="*/ 1162050 w 2293620"/>
                  <a:gd name="connsiteY95" fmla="*/ 1699260 h 2312670"/>
                  <a:gd name="connsiteX96" fmla="*/ 1165860 w 2293620"/>
                  <a:gd name="connsiteY96" fmla="*/ 1710690 h 2312670"/>
                  <a:gd name="connsiteX97" fmla="*/ 1150620 w 2293620"/>
                  <a:gd name="connsiteY97" fmla="*/ 1744980 h 2312670"/>
                  <a:gd name="connsiteX98" fmla="*/ 1146810 w 2293620"/>
                  <a:gd name="connsiteY98" fmla="*/ 1756410 h 2312670"/>
                  <a:gd name="connsiteX99" fmla="*/ 1135380 w 2293620"/>
                  <a:gd name="connsiteY99" fmla="*/ 1764030 h 2312670"/>
                  <a:gd name="connsiteX100" fmla="*/ 1104900 w 2293620"/>
                  <a:gd name="connsiteY100" fmla="*/ 1748790 h 2312670"/>
                  <a:gd name="connsiteX101" fmla="*/ 1093470 w 2293620"/>
                  <a:gd name="connsiteY101" fmla="*/ 1706880 h 2312670"/>
                  <a:gd name="connsiteX102" fmla="*/ 1082040 w 2293620"/>
                  <a:gd name="connsiteY102" fmla="*/ 1695450 h 2312670"/>
                  <a:gd name="connsiteX103" fmla="*/ 1070610 w 2293620"/>
                  <a:gd name="connsiteY103" fmla="*/ 1672590 h 2312670"/>
                  <a:gd name="connsiteX104" fmla="*/ 1059180 w 2293620"/>
                  <a:gd name="connsiteY104" fmla="*/ 1661160 h 2312670"/>
                  <a:gd name="connsiteX105" fmla="*/ 1040130 w 2293620"/>
                  <a:gd name="connsiteY105" fmla="*/ 1642110 h 2312670"/>
                  <a:gd name="connsiteX106" fmla="*/ 1032510 w 2293620"/>
                  <a:gd name="connsiteY106" fmla="*/ 1619250 h 2312670"/>
                  <a:gd name="connsiteX107" fmla="*/ 1024890 w 2293620"/>
                  <a:gd name="connsiteY107" fmla="*/ 1573530 h 2312670"/>
                  <a:gd name="connsiteX108" fmla="*/ 1040130 w 2293620"/>
                  <a:gd name="connsiteY108" fmla="*/ 1539240 h 2312670"/>
                  <a:gd name="connsiteX109" fmla="*/ 1062990 w 2293620"/>
                  <a:gd name="connsiteY109" fmla="*/ 1543050 h 2312670"/>
                  <a:gd name="connsiteX110" fmla="*/ 1074420 w 2293620"/>
                  <a:gd name="connsiteY110" fmla="*/ 1550670 h 2312670"/>
                  <a:gd name="connsiteX111" fmla="*/ 1082040 w 2293620"/>
                  <a:gd name="connsiteY111" fmla="*/ 1562100 h 2312670"/>
                  <a:gd name="connsiteX112" fmla="*/ 1097280 w 2293620"/>
                  <a:gd name="connsiteY112" fmla="*/ 1558290 h 2312670"/>
                  <a:gd name="connsiteX113" fmla="*/ 1112520 w 2293620"/>
                  <a:gd name="connsiteY113" fmla="*/ 1524000 h 2312670"/>
                  <a:gd name="connsiteX114" fmla="*/ 1104900 w 2293620"/>
                  <a:gd name="connsiteY114" fmla="*/ 1478280 h 2312670"/>
                  <a:gd name="connsiteX115" fmla="*/ 1101090 w 2293620"/>
                  <a:gd name="connsiteY115" fmla="*/ 1466850 h 2312670"/>
                  <a:gd name="connsiteX116" fmla="*/ 1089660 w 2293620"/>
                  <a:gd name="connsiteY116" fmla="*/ 1463040 h 2312670"/>
                  <a:gd name="connsiteX117" fmla="*/ 1062990 w 2293620"/>
                  <a:gd name="connsiteY117" fmla="*/ 1443990 h 2312670"/>
                  <a:gd name="connsiteX118" fmla="*/ 1051560 w 2293620"/>
                  <a:gd name="connsiteY118" fmla="*/ 1421130 h 2312670"/>
                  <a:gd name="connsiteX119" fmla="*/ 1047750 w 2293620"/>
                  <a:gd name="connsiteY119" fmla="*/ 1409700 h 2312670"/>
                  <a:gd name="connsiteX120" fmla="*/ 1043940 w 2293620"/>
                  <a:gd name="connsiteY120" fmla="*/ 1367790 h 2312670"/>
                  <a:gd name="connsiteX121" fmla="*/ 1021080 w 2293620"/>
                  <a:gd name="connsiteY121" fmla="*/ 1348740 h 2312670"/>
                  <a:gd name="connsiteX122" fmla="*/ 944880 w 2293620"/>
                  <a:gd name="connsiteY122" fmla="*/ 1344930 h 2312670"/>
                  <a:gd name="connsiteX123" fmla="*/ 948690 w 2293620"/>
                  <a:gd name="connsiteY123" fmla="*/ 1322070 h 2312670"/>
                  <a:gd name="connsiteX124" fmla="*/ 960120 w 2293620"/>
                  <a:gd name="connsiteY124" fmla="*/ 1314450 h 2312670"/>
                  <a:gd name="connsiteX125" fmla="*/ 967740 w 2293620"/>
                  <a:gd name="connsiteY125" fmla="*/ 1303020 h 2312670"/>
                  <a:gd name="connsiteX126" fmla="*/ 982980 w 2293620"/>
                  <a:gd name="connsiteY126" fmla="*/ 1264920 h 2312670"/>
                  <a:gd name="connsiteX127" fmla="*/ 998220 w 2293620"/>
                  <a:gd name="connsiteY127" fmla="*/ 1253490 h 2312670"/>
                  <a:gd name="connsiteX128" fmla="*/ 1002030 w 2293620"/>
                  <a:gd name="connsiteY128" fmla="*/ 1211580 h 2312670"/>
                  <a:gd name="connsiteX129" fmla="*/ 979170 w 2293620"/>
                  <a:gd name="connsiteY129" fmla="*/ 1200150 h 2312670"/>
                  <a:gd name="connsiteX130" fmla="*/ 967740 w 2293620"/>
                  <a:gd name="connsiteY130" fmla="*/ 1192530 h 2312670"/>
                  <a:gd name="connsiteX131" fmla="*/ 944880 w 2293620"/>
                  <a:gd name="connsiteY131" fmla="*/ 1184910 h 2312670"/>
                  <a:gd name="connsiteX132" fmla="*/ 906780 w 2293620"/>
                  <a:gd name="connsiteY132" fmla="*/ 1188720 h 2312670"/>
                  <a:gd name="connsiteX133" fmla="*/ 895350 w 2293620"/>
                  <a:gd name="connsiteY133" fmla="*/ 1200150 h 2312670"/>
                  <a:gd name="connsiteX134" fmla="*/ 887730 w 2293620"/>
                  <a:gd name="connsiteY134" fmla="*/ 1223010 h 2312670"/>
                  <a:gd name="connsiteX135" fmla="*/ 883920 w 2293620"/>
                  <a:gd name="connsiteY135" fmla="*/ 1253490 h 2312670"/>
                  <a:gd name="connsiteX136" fmla="*/ 842010 w 2293620"/>
                  <a:gd name="connsiteY136" fmla="*/ 1242060 h 2312670"/>
                  <a:gd name="connsiteX137" fmla="*/ 830580 w 2293620"/>
                  <a:gd name="connsiteY137" fmla="*/ 1219200 h 2312670"/>
                  <a:gd name="connsiteX138" fmla="*/ 822960 w 2293620"/>
                  <a:gd name="connsiteY138" fmla="*/ 1196340 h 2312670"/>
                  <a:gd name="connsiteX139" fmla="*/ 819150 w 2293620"/>
                  <a:gd name="connsiteY139" fmla="*/ 1184910 h 2312670"/>
                  <a:gd name="connsiteX140" fmla="*/ 807720 w 2293620"/>
                  <a:gd name="connsiteY140" fmla="*/ 1169670 h 2312670"/>
                  <a:gd name="connsiteX141" fmla="*/ 784860 w 2293620"/>
                  <a:gd name="connsiteY141" fmla="*/ 1154430 h 2312670"/>
                  <a:gd name="connsiteX142" fmla="*/ 742950 w 2293620"/>
                  <a:gd name="connsiteY142" fmla="*/ 1158240 h 2312670"/>
                  <a:gd name="connsiteX143" fmla="*/ 727710 w 2293620"/>
                  <a:gd name="connsiteY143" fmla="*/ 1162050 h 2312670"/>
                  <a:gd name="connsiteX144" fmla="*/ 712470 w 2293620"/>
                  <a:gd name="connsiteY144" fmla="*/ 1158240 h 2312670"/>
                  <a:gd name="connsiteX145" fmla="*/ 701040 w 2293620"/>
                  <a:gd name="connsiteY145" fmla="*/ 1150620 h 2312670"/>
                  <a:gd name="connsiteX146" fmla="*/ 697230 w 2293620"/>
                  <a:gd name="connsiteY146" fmla="*/ 1139190 h 2312670"/>
                  <a:gd name="connsiteX147" fmla="*/ 689610 w 2293620"/>
                  <a:gd name="connsiteY147" fmla="*/ 1127760 h 2312670"/>
                  <a:gd name="connsiteX148" fmla="*/ 685800 w 2293620"/>
                  <a:gd name="connsiteY148" fmla="*/ 1116330 h 2312670"/>
                  <a:gd name="connsiteX149" fmla="*/ 662940 w 2293620"/>
                  <a:gd name="connsiteY149" fmla="*/ 1104900 h 2312670"/>
                  <a:gd name="connsiteX150" fmla="*/ 655320 w 2293620"/>
                  <a:gd name="connsiteY150" fmla="*/ 1093470 h 2312670"/>
                  <a:gd name="connsiteX151" fmla="*/ 632460 w 2293620"/>
                  <a:gd name="connsiteY151" fmla="*/ 1078230 h 2312670"/>
                  <a:gd name="connsiteX152" fmla="*/ 621030 w 2293620"/>
                  <a:gd name="connsiteY152" fmla="*/ 1055370 h 2312670"/>
                  <a:gd name="connsiteX153" fmla="*/ 601980 w 2293620"/>
                  <a:gd name="connsiteY153" fmla="*/ 1028700 h 2312670"/>
                  <a:gd name="connsiteX154" fmla="*/ 563880 w 2293620"/>
                  <a:gd name="connsiteY154" fmla="*/ 1024890 h 2312670"/>
                  <a:gd name="connsiteX155" fmla="*/ 537210 w 2293620"/>
                  <a:gd name="connsiteY155" fmla="*/ 994410 h 2312670"/>
                  <a:gd name="connsiteX156" fmla="*/ 529590 w 2293620"/>
                  <a:gd name="connsiteY156" fmla="*/ 982980 h 2312670"/>
                  <a:gd name="connsiteX157" fmla="*/ 518160 w 2293620"/>
                  <a:gd name="connsiteY157" fmla="*/ 975360 h 2312670"/>
                  <a:gd name="connsiteX158" fmla="*/ 499110 w 2293620"/>
                  <a:gd name="connsiteY158" fmla="*/ 952500 h 2312670"/>
                  <a:gd name="connsiteX159" fmla="*/ 483870 w 2293620"/>
                  <a:gd name="connsiteY159" fmla="*/ 948690 h 2312670"/>
                  <a:gd name="connsiteX160" fmla="*/ 434340 w 2293620"/>
                  <a:gd name="connsiteY160" fmla="*/ 948690 h 2312670"/>
                  <a:gd name="connsiteX161" fmla="*/ 419100 w 2293620"/>
                  <a:gd name="connsiteY161" fmla="*/ 914400 h 2312670"/>
                  <a:gd name="connsiteX162" fmla="*/ 411480 w 2293620"/>
                  <a:gd name="connsiteY162" fmla="*/ 899160 h 2312670"/>
                  <a:gd name="connsiteX163" fmla="*/ 403860 w 2293620"/>
                  <a:gd name="connsiteY163" fmla="*/ 887730 h 2312670"/>
                  <a:gd name="connsiteX164" fmla="*/ 388620 w 2293620"/>
                  <a:gd name="connsiteY164" fmla="*/ 883920 h 2312670"/>
                  <a:gd name="connsiteX165" fmla="*/ 361950 w 2293620"/>
                  <a:gd name="connsiteY165" fmla="*/ 868680 h 2312670"/>
                  <a:gd name="connsiteX166" fmla="*/ 339090 w 2293620"/>
                  <a:gd name="connsiteY166" fmla="*/ 857250 h 2312670"/>
                  <a:gd name="connsiteX167" fmla="*/ 316230 w 2293620"/>
                  <a:gd name="connsiteY167" fmla="*/ 834390 h 2312670"/>
                  <a:gd name="connsiteX168" fmla="*/ 308610 w 2293620"/>
                  <a:gd name="connsiteY168" fmla="*/ 822960 h 2312670"/>
                  <a:gd name="connsiteX169" fmla="*/ 297180 w 2293620"/>
                  <a:gd name="connsiteY169" fmla="*/ 819150 h 2312670"/>
                  <a:gd name="connsiteX170" fmla="*/ 285750 w 2293620"/>
                  <a:gd name="connsiteY170" fmla="*/ 811530 h 2312670"/>
                  <a:gd name="connsiteX171" fmla="*/ 255270 w 2293620"/>
                  <a:gd name="connsiteY171" fmla="*/ 807720 h 2312670"/>
                  <a:gd name="connsiteX172" fmla="*/ 144780 w 2293620"/>
                  <a:gd name="connsiteY172" fmla="*/ 803910 h 2312670"/>
                  <a:gd name="connsiteX173" fmla="*/ 118110 w 2293620"/>
                  <a:gd name="connsiteY173" fmla="*/ 807720 h 2312670"/>
                  <a:gd name="connsiteX174" fmla="*/ 76200 w 2293620"/>
                  <a:gd name="connsiteY174" fmla="*/ 842010 h 2312670"/>
                  <a:gd name="connsiteX175" fmla="*/ 64770 w 2293620"/>
                  <a:gd name="connsiteY175" fmla="*/ 845820 h 2312670"/>
                  <a:gd name="connsiteX176" fmla="*/ 41910 w 2293620"/>
                  <a:gd name="connsiteY176" fmla="*/ 838200 h 2312670"/>
                  <a:gd name="connsiteX177" fmla="*/ 30480 w 2293620"/>
                  <a:gd name="connsiteY177" fmla="*/ 834390 h 2312670"/>
                  <a:gd name="connsiteX178" fmla="*/ 7620 w 2293620"/>
                  <a:gd name="connsiteY178" fmla="*/ 819150 h 2312670"/>
                  <a:gd name="connsiteX179" fmla="*/ 0 w 2293620"/>
                  <a:gd name="connsiteY179" fmla="*/ 807720 h 2312670"/>
                  <a:gd name="connsiteX180" fmla="*/ 19050 w 2293620"/>
                  <a:gd name="connsiteY180" fmla="*/ 781050 h 2312670"/>
                  <a:gd name="connsiteX181" fmla="*/ 83820 w 2293620"/>
                  <a:gd name="connsiteY181" fmla="*/ 773430 h 2312670"/>
                  <a:gd name="connsiteX182" fmla="*/ 95250 w 2293620"/>
                  <a:gd name="connsiteY182" fmla="*/ 769620 h 2312670"/>
                  <a:gd name="connsiteX183" fmla="*/ 156210 w 2293620"/>
                  <a:gd name="connsiteY183" fmla="*/ 765810 h 2312670"/>
                  <a:gd name="connsiteX184" fmla="*/ 160020 w 2293620"/>
                  <a:gd name="connsiteY184" fmla="*/ 750570 h 2312670"/>
                  <a:gd name="connsiteX185" fmla="*/ 171450 w 2293620"/>
                  <a:gd name="connsiteY185" fmla="*/ 742950 h 2312670"/>
                  <a:gd name="connsiteX186" fmla="*/ 198120 w 2293620"/>
                  <a:gd name="connsiteY186" fmla="*/ 731520 h 2312670"/>
                  <a:gd name="connsiteX187" fmla="*/ 209550 w 2293620"/>
                  <a:gd name="connsiteY187" fmla="*/ 723900 h 2312670"/>
                  <a:gd name="connsiteX188" fmla="*/ 220980 w 2293620"/>
                  <a:gd name="connsiteY188" fmla="*/ 720090 h 2312670"/>
                  <a:gd name="connsiteX189" fmla="*/ 236220 w 2293620"/>
                  <a:gd name="connsiteY189" fmla="*/ 712470 h 2312670"/>
                  <a:gd name="connsiteX190" fmla="*/ 262890 w 2293620"/>
                  <a:gd name="connsiteY190" fmla="*/ 704850 h 2312670"/>
                  <a:gd name="connsiteX191" fmla="*/ 274320 w 2293620"/>
                  <a:gd name="connsiteY191" fmla="*/ 701040 h 2312670"/>
                  <a:gd name="connsiteX192" fmla="*/ 285750 w 2293620"/>
                  <a:gd name="connsiteY192" fmla="*/ 685800 h 2312670"/>
                  <a:gd name="connsiteX193" fmla="*/ 297180 w 2293620"/>
                  <a:gd name="connsiteY193" fmla="*/ 674370 h 2312670"/>
                  <a:gd name="connsiteX194" fmla="*/ 304800 w 2293620"/>
                  <a:gd name="connsiteY194" fmla="*/ 651510 h 2312670"/>
                  <a:gd name="connsiteX195" fmla="*/ 308610 w 2293620"/>
                  <a:gd name="connsiteY195" fmla="*/ 640080 h 2312670"/>
                  <a:gd name="connsiteX196" fmla="*/ 320040 w 2293620"/>
                  <a:gd name="connsiteY196" fmla="*/ 609600 h 2312670"/>
                  <a:gd name="connsiteX197" fmla="*/ 346710 w 2293620"/>
                  <a:gd name="connsiteY197" fmla="*/ 601980 h 2312670"/>
                  <a:gd name="connsiteX198" fmla="*/ 365760 w 2293620"/>
                  <a:gd name="connsiteY198" fmla="*/ 605790 h 2312670"/>
                  <a:gd name="connsiteX199" fmla="*/ 400050 w 2293620"/>
                  <a:gd name="connsiteY199" fmla="*/ 628650 h 2312670"/>
                  <a:gd name="connsiteX200" fmla="*/ 411480 w 2293620"/>
                  <a:gd name="connsiteY200" fmla="*/ 636270 h 2312670"/>
                  <a:gd name="connsiteX201" fmla="*/ 422910 w 2293620"/>
                  <a:gd name="connsiteY201" fmla="*/ 643890 h 2312670"/>
                  <a:gd name="connsiteX202" fmla="*/ 480060 w 2293620"/>
                  <a:gd name="connsiteY202" fmla="*/ 647700 h 2312670"/>
                  <a:gd name="connsiteX203" fmla="*/ 506730 w 2293620"/>
                  <a:gd name="connsiteY203" fmla="*/ 666750 h 2312670"/>
                  <a:gd name="connsiteX204" fmla="*/ 518160 w 2293620"/>
                  <a:gd name="connsiteY204" fmla="*/ 670560 h 2312670"/>
                  <a:gd name="connsiteX205" fmla="*/ 529590 w 2293620"/>
                  <a:gd name="connsiteY205" fmla="*/ 678180 h 2312670"/>
                  <a:gd name="connsiteX206" fmla="*/ 556260 w 2293620"/>
                  <a:gd name="connsiteY206" fmla="*/ 670560 h 2312670"/>
                  <a:gd name="connsiteX207" fmla="*/ 563880 w 2293620"/>
                  <a:gd name="connsiteY207" fmla="*/ 659130 h 2312670"/>
                  <a:gd name="connsiteX208" fmla="*/ 586740 w 2293620"/>
                  <a:gd name="connsiteY208" fmla="*/ 647700 h 2312670"/>
                  <a:gd name="connsiteX209" fmla="*/ 613410 w 2293620"/>
                  <a:gd name="connsiteY209" fmla="*/ 655320 h 2312670"/>
                  <a:gd name="connsiteX210" fmla="*/ 624840 w 2293620"/>
                  <a:gd name="connsiteY210" fmla="*/ 662940 h 2312670"/>
                  <a:gd name="connsiteX211" fmla="*/ 636270 w 2293620"/>
                  <a:gd name="connsiteY211" fmla="*/ 647700 h 2312670"/>
                  <a:gd name="connsiteX212" fmla="*/ 647700 w 2293620"/>
                  <a:gd name="connsiteY212" fmla="*/ 640080 h 2312670"/>
                  <a:gd name="connsiteX213" fmla="*/ 662940 w 2293620"/>
                  <a:gd name="connsiteY213" fmla="*/ 662940 h 2312670"/>
                  <a:gd name="connsiteX214" fmla="*/ 681990 w 2293620"/>
                  <a:gd name="connsiteY214" fmla="*/ 685800 h 2312670"/>
                  <a:gd name="connsiteX215" fmla="*/ 685800 w 2293620"/>
                  <a:gd name="connsiteY215" fmla="*/ 697230 h 2312670"/>
                  <a:gd name="connsiteX216" fmla="*/ 689610 w 2293620"/>
                  <a:gd name="connsiteY216" fmla="*/ 754380 h 2312670"/>
                  <a:gd name="connsiteX217" fmla="*/ 701040 w 2293620"/>
                  <a:gd name="connsiteY217" fmla="*/ 765810 h 2312670"/>
                  <a:gd name="connsiteX218" fmla="*/ 727710 w 2293620"/>
                  <a:gd name="connsiteY218" fmla="*/ 762000 h 2312670"/>
                  <a:gd name="connsiteX219" fmla="*/ 742950 w 2293620"/>
                  <a:gd name="connsiteY219" fmla="*/ 758190 h 2312670"/>
                  <a:gd name="connsiteX220" fmla="*/ 762000 w 2293620"/>
                  <a:gd name="connsiteY220" fmla="*/ 754380 h 2312670"/>
                  <a:gd name="connsiteX221" fmla="*/ 784860 w 2293620"/>
                  <a:gd name="connsiteY221" fmla="*/ 735330 h 2312670"/>
                  <a:gd name="connsiteX222" fmla="*/ 811530 w 2293620"/>
                  <a:gd name="connsiteY222" fmla="*/ 731520 h 2312670"/>
                  <a:gd name="connsiteX223" fmla="*/ 819150 w 2293620"/>
                  <a:gd name="connsiteY223" fmla="*/ 720090 h 2312670"/>
                  <a:gd name="connsiteX224" fmla="*/ 830580 w 2293620"/>
                  <a:gd name="connsiteY224" fmla="*/ 659130 h 2312670"/>
                  <a:gd name="connsiteX225" fmla="*/ 811530 w 2293620"/>
                  <a:gd name="connsiteY225" fmla="*/ 643890 h 2312670"/>
                  <a:gd name="connsiteX226" fmla="*/ 800100 w 2293620"/>
                  <a:gd name="connsiteY226" fmla="*/ 621030 h 2312670"/>
                  <a:gd name="connsiteX227" fmla="*/ 807720 w 2293620"/>
                  <a:gd name="connsiteY227" fmla="*/ 605790 h 2312670"/>
                  <a:gd name="connsiteX228" fmla="*/ 826770 w 2293620"/>
                  <a:gd name="connsiteY228" fmla="*/ 601980 h 2312670"/>
                  <a:gd name="connsiteX229" fmla="*/ 838200 w 2293620"/>
                  <a:gd name="connsiteY229" fmla="*/ 598170 h 2312670"/>
                  <a:gd name="connsiteX230" fmla="*/ 880110 w 2293620"/>
                  <a:gd name="connsiteY230" fmla="*/ 575310 h 2312670"/>
                  <a:gd name="connsiteX231" fmla="*/ 883920 w 2293620"/>
                  <a:gd name="connsiteY231" fmla="*/ 563880 h 2312670"/>
                  <a:gd name="connsiteX232" fmla="*/ 872490 w 2293620"/>
                  <a:gd name="connsiteY232" fmla="*/ 518160 h 2312670"/>
                  <a:gd name="connsiteX233" fmla="*/ 864870 w 2293620"/>
                  <a:gd name="connsiteY233" fmla="*/ 506730 h 2312670"/>
                  <a:gd name="connsiteX234" fmla="*/ 861060 w 2293620"/>
                  <a:gd name="connsiteY234" fmla="*/ 491490 h 2312670"/>
                  <a:gd name="connsiteX235" fmla="*/ 842010 w 2293620"/>
                  <a:gd name="connsiteY235" fmla="*/ 468630 h 2312670"/>
                  <a:gd name="connsiteX236" fmla="*/ 834390 w 2293620"/>
                  <a:gd name="connsiteY236" fmla="*/ 457200 h 2312670"/>
                  <a:gd name="connsiteX237" fmla="*/ 792480 w 2293620"/>
                  <a:gd name="connsiteY237" fmla="*/ 415290 h 2312670"/>
                  <a:gd name="connsiteX238" fmla="*/ 762000 w 2293620"/>
                  <a:gd name="connsiteY238" fmla="*/ 377190 h 2312670"/>
                  <a:gd name="connsiteX239" fmla="*/ 758190 w 2293620"/>
                  <a:gd name="connsiteY239" fmla="*/ 365760 h 2312670"/>
                  <a:gd name="connsiteX240" fmla="*/ 781050 w 2293620"/>
                  <a:gd name="connsiteY240" fmla="*/ 323850 h 2312670"/>
                  <a:gd name="connsiteX241" fmla="*/ 792480 w 2293620"/>
                  <a:gd name="connsiteY241" fmla="*/ 320040 h 2312670"/>
                  <a:gd name="connsiteX242" fmla="*/ 800100 w 2293620"/>
                  <a:gd name="connsiteY242" fmla="*/ 285750 h 2312670"/>
                  <a:gd name="connsiteX243" fmla="*/ 792480 w 2293620"/>
                  <a:gd name="connsiteY243" fmla="*/ 262890 h 2312670"/>
                  <a:gd name="connsiteX244" fmla="*/ 796290 w 2293620"/>
                  <a:gd name="connsiteY244" fmla="*/ 224790 h 2312670"/>
                  <a:gd name="connsiteX245" fmla="*/ 807720 w 2293620"/>
                  <a:gd name="connsiteY245" fmla="*/ 220980 h 2312670"/>
                  <a:gd name="connsiteX246" fmla="*/ 807720 w 2293620"/>
                  <a:gd name="connsiteY246" fmla="*/ 217170 h 2312670"/>
                  <a:gd name="connsiteX247" fmla="*/ 811530 w 2293620"/>
                  <a:gd name="connsiteY247" fmla="*/ 209550 h 2312670"/>
                  <a:gd name="connsiteX248" fmla="*/ 788670 w 2293620"/>
                  <a:gd name="connsiteY248" fmla="*/ 0 h 2312670"/>
                  <a:gd name="connsiteX0" fmla="*/ 2293620 w 2293620"/>
                  <a:gd name="connsiteY0" fmla="*/ 861060 h 2103120"/>
                  <a:gd name="connsiteX1" fmla="*/ 2293620 w 2293620"/>
                  <a:gd name="connsiteY1" fmla="*/ 861060 h 2103120"/>
                  <a:gd name="connsiteX2" fmla="*/ 2255520 w 2293620"/>
                  <a:gd name="connsiteY2" fmla="*/ 864870 h 2103120"/>
                  <a:gd name="connsiteX3" fmla="*/ 2145030 w 2293620"/>
                  <a:gd name="connsiteY3" fmla="*/ 876300 h 2103120"/>
                  <a:gd name="connsiteX4" fmla="*/ 2129790 w 2293620"/>
                  <a:gd name="connsiteY4" fmla="*/ 899160 h 2103120"/>
                  <a:gd name="connsiteX5" fmla="*/ 2110740 w 2293620"/>
                  <a:gd name="connsiteY5" fmla="*/ 925830 h 2103120"/>
                  <a:gd name="connsiteX6" fmla="*/ 2114550 w 2293620"/>
                  <a:gd name="connsiteY6" fmla="*/ 952500 h 2103120"/>
                  <a:gd name="connsiteX7" fmla="*/ 2122170 w 2293620"/>
                  <a:gd name="connsiteY7" fmla="*/ 963930 h 2103120"/>
                  <a:gd name="connsiteX8" fmla="*/ 2125980 w 2293620"/>
                  <a:gd name="connsiteY8" fmla="*/ 1005840 h 2103120"/>
                  <a:gd name="connsiteX9" fmla="*/ 2133600 w 2293620"/>
                  <a:gd name="connsiteY9" fmla="*/ 1047750 h 2103120"/>
                  <a:gd name="connsiteX10" fmla="*/ 2125980 w 2293620"/>
                  <a:gd name="connsiteY10" fmla="*/ 1104900 h 2103120"/>
                  <a:gd name="connsiteX11" fmla="*/ 2118360 w 2293620"/>
                  <a:gd name="connsiteY11" fmla="*/ 1116330 h 2103120"/>
                  <a:gd name="connsiteX12" fmla="*/ 2000250 w 2293620"/>
                  <a:gd name="connsiteY12" fmla="*/ 1154430 h 2103120"/>
                  <a:gd name="connsiteX13" fmla="*/ 1996440 w 2293620"/>
                  <a:gd name="connsiteY13" fmla="*/ 1165860 h 2103120"/>
                  <a:gd name="connsiteX14" fmla="*/ 1988820 w 2293620"/>
                  <a:gd name="connsiteY14" fmla="*/ 1196340 h 2103120"/>
                  <a:gd name="connsiteX15" fmla="*/ 1985010 w 2293620"/>
                  <a:gd name="connsiteY15" fmla="*/ 1261110 h 2103120"/>
                  <a:gd name="connsiteX16" fmla="*/ 1981200 w 2293620"/>
                  <a:gd name="connsiteY16" fmla="*/ 1287780 h 2103120"/>
                  <a:gd name="connsiteX17" fmla="*/ 1973580 w 2293620"/>
                  <a:gd name="connsiteY17" fmla="*/ 1356360 h 2103120"/>
                  <a:gd name="connsiteX18" fmla="*/ 1969770 w 2293620"/>
                  <a:gd name="connsiteY18" fmla="*/ 1405890 h 2103120"/>
                  <a:gd name="connsiteX19" fmla="*/ 1965960 w 2293620"/>
                  <a:gd name="connsiteY19" fmla="*/ 1417320 h 2103120"/>
                  <a:gd name="connsiteX20" fmla="*/ 1958340 w 2293620"/>
                  <a:gd name="connsiteY20" fmla="*/ 1443990 h 2103120"/>
                  <a:gd name="connsiteX21" fmla="*/ 1954530 w 2293620"/>
                  <a:gd name="connsiteY21" fmla="*/ 1680210 h 2103120"/>
                  <a:gd name="connsiteX22" fmla="*/ 1939290 w 2293620"/>
                  <a:gd name="connsiteY22" fmla="*/ 1718310 h 2103120"/>
                  <a:gd name="connsiteX23" fmla="*/ 1931670 w 2293620"/>
                  <a:gd name="connsiteY23" fmla="*/ 1729740 h 2103120"/>
                  <a:gd name="connsiteX24" fmla="*/ 1905000 w 2293620"/>
                  <a:gd name="connsiteY24" fmla="*/ 1733550 h 2103120"/>
                  <a:gd name="connsiteX25" fmla="*/ 1893570 w 2293620"/>
                  <a:gd name="connsiteY25" fmla="*/ 1737360 h 2103120"/>
                  <a:gd name="connsiteX26" fmla="*/ 1741170 w 2293620"/>
                  <a:gd name="connsiteY26" fmla="*/ 1744980 h 2103120"/>
                  <a:gd name="connsiteX27" fmla="*/ 1729740 w 2293620"/>
                  <a:gd name="connsiteY27" fmla="*/ 1786890 h 2103120"/>
                  <a:gd name="connsiteX28" fmla="*/ 1718310 w 2293620"/>
                  <a:gd name="connsiteY28" fmla="*/ 1802130 h 2103120"/>
                  <a:gd name="connsiteX29" fmla="*/ 1714500 w 2293620"/>
                  <a:gd name="connsiteY29" fmla="*/ 1866900 h 2103120"/>
                  <a:gd name="connsiteX30" fmla="*/ 1699260 w 2293620"/>
                  <a:gd name="connsiteY30" fmla="*/ 1863090 h 2103120"/>
                  <a:gd name="connsiteX31" fmla="*/ 1691640 w 2293620"/>
                  <a:gd name="connsiteY31" fmla="*/ 1851660 h 2103120"/>
                  <a:gd name="connsiteX32" fmla="*/ 1668780 w 2293620"/>
                  <a:gd name="connsiteY32" fmla="*/ 1840230 h 2103120"/>
                  <a:gd name="connsiteX33" fmla="*/ 1626870 w 2293620"/>
                  <a:gd name="connsiteY33" fmla="*/ 1851660 h 2103120"/>
                  <a:gd name="connsiteX34" fmla="*/ 1623060 w 2293620"/>
                  <a:gd name="connsiteY34" fmla="*/ 1866900 h 2103120"/>
                  <a:gd name="connsiteX35" fmla="*/ 1619250 w 2293620"/>
                  <a:gd name="connsiteY35" fmla="*/ 1901190 h 2103120"/>
                  <a:gd name="connsiteX36" fmla="*/ 1626870 w 2293620"/>
                  <a:gd name="connsiteY36" fmla="*/ 2000250 h 2103120"/>
                  <a:gd name="connsiteX37" fmla="*/ 1623060 w 2293620"/>
                  <a:gd name="connsiteY37" fmla="*/ 2061210 h 2103120"/>
                  <a:gd name="connsiteX38" fmla="*/ 1611630 w 2293620"/>
                  <a:gd name="connsiteY38" fmla="*/ 2068830 h 2103120"/>
                  <a:gd name="connsiteX39" fmla="*/ 1592580 w 2293620"/>
                  <a:gd name="connsiteY39" fmla="*/ 2065020 h 2103120"/>
                  <a:gd name="connsiteX40" fmla="*/ 1569720 w 2293620"/>
                  <a:gd name="connsiteY40" fmla="*/ 2045970 h 2103120"/>
                  <a:gd name="connsiteX41" fmla="*/ 1554480 w 2293620"/>
                  <a:gd name="connsiteY41" fmla="*/ 2042160 h 2103120"/>
                  <a:gd name="connsiteX42" fmla="*/ 1539240 w 2293620"/>
                  <a:gd name="connsiteY42" fmla="*/ 2084070 h 2103120"/>
                  <a:gd name="connsiteX43" fmla="*/ 1535430 w 2293620"/>
                  <a:gd name="connsiteY43" fmla="*/ 2095500 h 2103120"/>
                  <a:gd name="connsiteX44" fmla="*/ 1524000 w 2293620"/>
                  <a:gd name="connsiteY44" fmla="*/ 2103120 h 2103120"/>
                  <a:gd name="connsiteX45" fmla="*/ 1497330 w 2293620"/>
                  <a:gd name="connsiteY45" fmla="*/ 2095500 h 2103120"/>
                  <a:gd name="connsiteX46" fmla="*/ 1485900 w 2293620"/>
                  <a:gd name="connsiteY46" fmla="*/ 2087880 h 2103120"/>
                  <a:gd name="connsiteX47" fmla="*/ 1463040 w 2293620"/>
                  <a:gd name="connsiteY47" fmla="*/ 2065020 h 2103120"/>
                  <a:gd name="connsiteX48" fmla="*/ 1451610 w 2293620"/>
                  <a:gd name="connsiteY48" fmla="*/ 2053590 h 2103120"/>
                  <a:gd name="connsiteX49" fmla="*/ 1436370 w 2293620"/>
                  <a:gd name="connsiteY49" fmla="*/ 2034540 h 2103120"/>
                  <a:gd name="connsiteX50" fmla="*/ 1413510 w 2293620"/>
                  <a:gd name="connsiteY50" fmla="*/ 2015490 h 2103120"/>
                  <a:gd name="connsiteX51" fmla="*/ 1409700 w 2293620"/>
                  <a:gd name="connsiteY51" fmla="*/ 2004060 h 2103120"/>
                  <a:gd name="connsiteX52" fmla="*/ 1386840 w 2293620"/>
                  <a:gd name="connsiteY52" fmla="*/ 2011680 h 2103120"/>
                  <a:gd name="connsiteX53" fmla="*/ 1383030 w 2293620"/>
                  <a:gd name="connsiteY53" fmla="*/ 2034540 h 2103120"/>
                  <a:gd name="connsiteX54" fmla="*/ 1379220 w 2293620"/>
                  <a:gd name="connsiteY54" fmla="*/ 2049780 h 2103120"/>
                  <a:gd name="connsiteX55" fmla="*/ 1367790 w 2293620"/>
                  <a:gd name="connsiteY55" fmla="*/ 2042160 h 2103120"/>
                  <a:gd name="connsiteX56" fmla="*/ 1341120 w 2293620"/>
                  <a:gd name="connsiteY56" fmla="*/ 2007870 h 2103120"/>
                  <a:gd name="connsiteX57" fmla="*/ 1314450 w 2293620"/>
                  <a:gd name="connsiteY57" fmla="*/ 1981200 h 2103120"/>
                  <a:gd name="connsiteX58" fmla="*/ 1303020 w 2293620"/>
                  <a:gd name="connsiteY58" fmla="*/ 1977390 h 2103120"/>
                  <a:gd name="connsiteX59" fmla="*/ 1280160 w 2293620"/>
                  <a:gd name="connsiteY59" fmla="*/ 1962150 h 2103120"/>
                  <a:gd name="connsiteX60" fmla="*/ 1283970 w 2293620"/>
                  <a:gd name="connsiteY60" fmla="*/ 1946910 h 2103120"/>
                  <a:gd name="connsiteX61" fmla="*/ 1295400 w 2293620"/>
                  <a:gd name="connsiteY61" fmla="*/ 1924050 h 2103120"/>
                  <a:gd name="connsiteX62" fmla="*/ 1306830 w 2293620"/>
                  <a:gd name="connsiteY62" fmla="*/ 1916430 h 2103120"/>
                  <a:gd name="connsiteX63" fmla="*/ 1314450 w 2293620"/>
                  <a:gd name="connsiteY63" fmla="*/ 1905000 h 2103120"/>
                  <a:gd name="connsiteX64" fmla="*/ 1337310 w 2293620"/>
                  <a:gd name="connsiteY64" fmla="*/ 1889760 h 2103120"/>
                  <a:gd name="connsiteX65" fmla="*/ 1352550 w 2293620"/>
                  <a:gd name="connsiteY65" fmla="*/ 1866900 h 2103120"/>
                  <a:gd name="connsiteX66" fmla="*/ 1348740 w 2293620"/>
                  <a:gd name="connsiteY66" fmla="*/ 1836420 h 2103120"/>
                  <a:gd name="connsiteX67" fmla="*/ 1325880 w 2293620"/>
                  <a:gd name="connsiteY67" fmla="*/ 1821180 h 2103120"/>
                  <a:gd name="connsiteX68" fmla="*/ 1234440 w 2293620"/>
                  <a:gd name="connsiteY68" fmla="*/ 1809750 h 2103120"/>
                  <a:gd name="connsiteX69" fmla="*/ 1226820 w 2293620"/>
                  <a:gd name="connsiteY69" fmla="*/ 1798320 h 2103120"/>
                  <a:gd name="connsiteX70" fmla="*/ 1215390 w 2293620"/>
                  <a:gd name="connsiteY70" fmla="*/ 1760220 h 2103120"/>
                  <a:gd name="connsiteX71" fmla="*/ 1200150 w 2293620"/>
                  <a:gd name="connsiteY71" fmla="*/ 1737360 h 2103120"/>
                  <a:gd name="connsiteX72" fmla="*/ 1207770 w 2293620"/>
                  <a:gd name="connsiteY72" fmla="*/ 1725930 h 2103120"/>
                  <a:gd name="connsiteX73" fmla="*/ 1215390 w 2293620"/>
                  <a:gd name="connsiteY73" fmla="*/ 1703070 h 2103120"/>
                  <a:gd name="connsiteX74" fmla="*/ 1226820 w 2293620"/>
                  <a:gd name="connsiteY74" fmla="*/ 1695450 h 2103120"/>
                  <a:gd name="connsiteX75" fmla="*/ 1230630 w 2293620"/>
                  <a:gd name="connsiteY75" fmla="*/ 1684020 h 2103120"/>
                  <a:gd name="connsiteX76" fmla="*/ 1226820 w 2293620"/>
                  <a:gd name="connsiteY76" fmla="*/ 1668780 h 2103120"/>
                  <a:gd name="connsiteX77" fmla="*/ 1223010 w 2293620"/>
                  <a:gd name="connsiteY77" fmla="*/ 1638300 h 2103120"/>
                  <a:gd name="connsiteX78" fmla="*/ 1230630 w 2293620"/>
                  <a:gd name="connsiteY78" fmla="*/ 1604010 h 2103120"/>
                  <a:gd name="connsiteX79" fmla="*/ 1242060 w 2293620"/>
                  <a:gd name="connsiteY79" fmla="*/ 1596390 h 2103120"/>
                  <a:gd name="connsiteX80" fmla="*/ 1249680 w 2293620"/>
                  <a:gd name="connsiteY80" fmla="*/ 1584960 h 2103120"/>
                  <a:gd name="connsiteX81" fmla="*/ 1257300 w 2293620"/>
                  <a:gd name="connsiteY81" fmla="*/ 1562100 h 2103120"/>
                  <a:gd name="connsiteX82" fmla="*/ 1268730 w 2293620"/>
                  <a:gd name="connsiteY82" fmla="*/ 1554480 h 2103120"/>
                  <a:gd name="connsiteX83" fmla="*/ 1291590 w 2293620"/>
                  <a:gd name="connsiteY83" fmla="*/ 1546860 h 2103120"/>
                  <a:gd name="connsiteX84" fmla="*/ 1303020 w 2293620"/>
                  <a:gd name="connsiteY84" fmla="*/ 1539240 h 2103120"/>
                  <a:gd name="connsiteX85" fmla="*/ 1306830 w 2293620"/>
                  <a:gd name="connsiteY85" fmla="*/ 1527810 h 2103120"/>
                  <a:gd name="connsiteX86" fmla="*/ 1303020 w 2293620"/>
                  <a:gd name="connsiteY86" fmla="*/ 1489710 h 2103120"/>
                  <a:gd name="connsiteX87" fmla="*/ 1299210 w 2293620"/>
                  <a:gd name="connsiteY87" fmla="*/ 1478280 h 2103120"/>
                  <a:gd name="connsiteX88" fmla="*/ 1245870 w 2293620"/>
                  <a:gd name="connsiteY88" fmla="*/ 1459230 h 2103120"/>
                  <a:gd name="connsiteX89" fmla="*/ 1207770 w 2293620"/>
                  <a:gd name="connsiteY89" fmla="*/ 1455420 h 2103120"/>
                  <a:gd name="connsiteX90" fmla="*/ 1196340 w 2293620"/>
                  <a:gd name="connsiteY90" fmla="*/ 1432560 h 2103120"/>
                  <a:gd name="connsiteX91" fmla="*/ 1173480 w 2293620"/>
                  <a:gd name="connsiteY91" fmla="*/ 1424940 h 2103120"/>
                  <a:gd name="connsiteX92" fmla="*/ 1162050 w 2293620"/>
                  <a:gd name="connsiteY92" fmla="*/ 1421130 h 2103120"/>
                  <a:gd name="connsiteX93" fmla="*/ 1146810 w 2293620"/>
                  <a:gd name="connsiteY93" fmla="*/ 1424940 h 2103120"/>
                  <a:gd name="connsiteX94" fmla="*/ 1143000 w 2293620"/>
                  <a:gd name="connsiteY94" fmla="*/ 1443990 h 2103120"/>
                  <a:gd name="connsiteX95" fmla="*/ 1162050 w 2293620"/>
                  <a:gd name="connsiteY95" fmla="*/ 1489710 h 2103120"/>
                  <a:gd name="connsiteX96" fmla="*/ 1165860 w 2293620"/>
                  <a:gd name="connsiteY96" fmla="*/ 1501140 h 2103120"/>
                  <a:gd name="connsiteX97" fmla="*/ 1150620 w 2293620"/>
                  <a:gd name="connsiteY97" fmla="*/ 1535430 h 2103120"/>
                  <a:gd name="connsiteX98" fmla="*/ 1146810 w 2293620"/>
                  <a:gd name="connsiteY98" fmla="*/ 1546860 h 2103120"/>
                  <a:gd name="connsiteX99" fmla="*/ 1135380 w 2293620"/>
                  <a:gd name="connsiteY99" fmla="*/ 1554480 h 2103120"/>
                  <a:gd name="connsiteX100" fmla="*/ 1104900 w 2293620"/>
                  <a:gd name="connsiteY100" fmla="*/ 1539240 h 2103120"/>
                  <a:gd name="connsiteX101" fmla="*/ 1093470 w 2293620"/>
                  <a:gd name="connsiteY101" fmla="*/ 1497330 h 2103120"/>
                  <a:gd name="connsiteX102" fmla="*/ 1082040 w 2293620"/>
                  <a:gd name="connsiteY102" fmla="*/ 1485900 h 2103120"/>
                  <a:gd name="connsiteX103" fmla="*/ 1070610 w 2293620"/>
                  <a:gd name="connsiteY103" fmla="*/ 1463040 h 2103120"/>
                  <a:gd name="connsiteX104" fmla="*/ 1059180 w 2293620"/>
                  <a:gd name="connsiteY104" fmla="*/ 1451610 h 2103120"/>
                  <a:gd name="connsiteX105" fmla="*/ 1040130 w 2293620"/>
                  <a:gd name="connsiteY105" fmla="*/ 1432560 h 2103120"/>
                  <a:gd name="connsiteX106" fmla="*/ 1032510 w 2293620"/>
                  <a:gd name="connsiteY106" fmla="*/ 1409700 h 2103120"/>
                  <a:gd name="connsiteX107" fmla="*/ 1024890 w 2293620"/>
                  <a:gd name="connsiteY107" fmla="*/ 1363980 h 2103120"/>
                  <a:gd name="connsiteX108" fmla="*/ 1040130 w 2293620"/>
                  <a:gd name="connsiteY108" fmla="*/ 1329690 h 2103120"/>
                  <a:gd name="connsiteX109" fmla="*/ 1062990 w 2293620"/>
                  <a:gd name="connsiteY109" fmla="*/ 1333500 h 2103120"/>
                  <a:gd name="connsiteX110" fmla="*/ 1074420 w 2293620"/>
                  <a:gd name="connsiteY110" fmla="*/ 1341120 h 2103120"/>
                  <a:gd name="connsiteX111" fmla="*/ 1082040 w 2293620"/>
                  <a:gd name="connsiteY111" fmla="*/ 1352550 h 2103120"/>
                  <a:gd name="connsiteX112" fmla="*/ 1097280 w 2293620"/>
                  <a:gd name="connsiteY112" fmla="*/ 1348740 h 2103120"/>
                  <a:gd name="connsiteX113" fmla="*/ 1112520 w 2293620"/>
                  <a:gd name="connsiteY113" fmla="*/ 1314450 h 2103120"/>
                  <a:gd name="connsiteX114" fmla="*/ 1104900 w 2293620"/>
                  <a:gd name="connsiteY114" fmla="*/ 1268730 h 2103120"/>
                  <a:gd name="connsiteX115" fmla="*/ 1101090 w 2293620"/>
                  <a:gd name="connsiteY115" fmla="*/ 1257300 h 2103120"/>
                  <a:gd name="connsiteX116" fmla="*/ 1089660 w 2293620"/>
                  <a:gd name="connsiteY116" fmla="*/ 1253490 h 2103120"/>
                  <a:gd name="connsiteX117" fmla="*/ 1062990 w 2293620"/>
                  <a:gd name="connsiteY117" fmla="*/ 1234440 h 2103120"/>
                  <a:gd name="connsiteX118" fmla="*/ 1051560 w 2293620"/>
                  <a:gd name="connsiteY118" fmla="*/ 1211580 h 2103120"/>
                  <a:gd name="connsiteX119" fmla="*/ 1047750 w 2293620"/>
                  <a:gd name="connsiteY119" fmla="*/ 1200150 h 2103120"/>
                  <a:gd name="connsiteX120" fmla="*/ 1043940 w 2293620"/>
                  <a:gd name="connsiteY120" fmla="*/ 1158240 h 2103120"/>
                  <a:gd name="connsiteX121" fmla="*/ 1021080 w 2293620"/>
                  <a:gd name="connsiteY121" fmla="*/ 1139190 h 2103120"/>
                  <a:gd name="connsiteX122" fmla="*/ 944880 w 2293620"/>
                  <a:gd name="connsiteY122" fmla="*/ 1135380 h 2103120"/>
                  <a:gd name="connsiteX123" fmla="*/ 948690 w 2293620"/>
                  <a:gd name="connsiteY123" fmla="*/ 1112520 h 2103120"/>
                  <a:gd name="connsiteX124" fmla="*/ 960120 w 2293620"/>
                  <a:gd name="connsiteY124" fmla="*/ 1104900 h 2103120"/>
                  <a:gd name="connsiteX125" fmla="*/ 967740 w 2293620"/>
                  <a:gd name="connsiteY125" fmla="*/ 1093470 h 2103120"/>
                  <a:gd name="connsiteX126" fmla="*/ 982980 w 2293620"/>
                  <a:gd name="connsiteY126" fmla="*/ 1055370 h 2103120"/>
                  <a:gd name="connsiteX127" fmla="*/ 998220 w 2293620"/>
                  <a:gd name="connsiteY127" fmla="*/ 1043940 h 2103120"/>
                  <a:gd name="connsiteX128" fmla="*/ 1002030 w 2293620"/>
                  <a:gd name="connsiteY128" fmla="*/ 1002030 h 2103120"/>
                  <a:gd name="connsiteX129" fmla="*/ 979170 w 2293620"/>
                  <a:gd name="connsiteY129" fmla="*/ 990600 h 2103120"/>
                  <a:gd name="connsiteX130" fmla="*/ 967740 w 2293620"/>
                  <a:gd name="connsiteY130" fmla="*/ 982980 h 2103120"/>
                  <a:gd name="connsiteX131" fmla="*/ 944880 w 2293620"/>
                  <a:gd name="connsiteY131" fmla="*/ 975360 h 2103120"/>
                  <a:gd name="connsiteX132" fmla="*/ 906780 w 2293620"/>
                  <a:gd name="connsiteY132" fmla="*/ 979170 h 2103120"/>
                  <a:gd name="connsiteX133" fmla="*/ 895350 w 2293620"/>
                  <a:gd name="connsiteY133" fmla="*/ 990600 h 2103120"/>
                  <a:gd name="connsiteX134" fmla="*/ 887730 w 2293620"/>
                  <a:gd name="connsiteY134" fmla="*/ 1013460 h 2103120"/>
                  <a:gd name="connsiteX135" fmla="*/ 883920 w 2293620"/>
                  <a:gd name="connsiteY135" fmla="*/ 1043940 h 2103120"/>
                  <a:gd name="connsiteX136" fmla="*/ 842010 w 2293620"/>
                  <a:gd name="connsiteY136" fmla="*/ 1032510 h 2103120"/>
                  <a:gd name="connsiteX137" fmla="*/ 830580 w 2293620"/>
                  <a:gd name="connsiteY137" fmla="*/ 1009650 h 2103120"/>
                  <a:gd name="connsiteX138" fmla="*/ 822960 w 2293620"/>
                  <a:gd name="connsiteY138" fmla="*/ 986790 h 2103120"/>
                  <a:gd name="connsiteX139" fmla="*/ 819150 w 2293620"/>
                  <a:gd name="connsiteY139" fmla="*/ 975360 h 2103120"/>
                  <a:gd name="connsiteX140" fmla="*/ 807720 w 2293620"/>
                  <a:gd name="connsiteY140" fmla="*/ 960120 h 2103120"/>
                  <a:gd name="connsiteX141" fmla="*/ 784860 w 2293620"/>
                  <a:gd name="connsiteY141" fmla="*/ 944880 h 2103120"/>
                  <a:gd name="connsiteX142" fmla="*/ 742950 w 2293620"/>
                  <a:gd name="connsiteY142" fmla="*/ 948690 h 2103120"/>
                  <a:gd name="connsiteX143" fmla="*/ 727710 w 2293620"/>
                  <a:gd name="connsiteY143" fmla="*/ 952500 h 2103120"/>
                  <a:gd name="connsiteX144" fmla="*/ 712470 w 2293620"/>
                  <a:gd name="connsiteY144" fmla="*/ 948690 h 2103120"/>
                  <a:gd name="connsiteX145" fmla="*/ 701040 w 2293620"/>
                  <a:gd name="connsiteY145" fmla="*/ 941070 h 2103120"/>
                  <a:gd name="connsiteX146" fmla="*/ 697230 w 2293620"/>
                  <a:gd name="connsiteY146" fmla="*/ 929640 h 2103120"/>
                  <a:gd name="connsiteX147" fmla="*/ 689610 w 2293620"/>
                  <a:gd name="connsiteY147" fmla="*/ 918210 h 2103120"/>
                  <a:gd name="connsiteX148" fmla="*/ 685800 w 2293620"/>
                  <a:gd name="connsiteY148" fmla="*/ 906780 h 2103120"/>
                  <a:gd name="connsiteX149" fmla="*/ 662940 w 2293620"/>
                  <a:gd name="connsiteY149" fmla="*/ 895350 h 2103120"/>
                  <a:gd name="connsiteX150" fmla="*/ 655320 w 2293620"/>
                  <a:gd name="connsiteY150" fmla="*/ 883920 h 2103120"/>
                  <a:gd name="connsiteX151" fmla="*/ 632460 w 2293620"/>
                  <a:gd name="connsiteY151" fmla="*/ 868680 h 2103120"/>
                  <a:gd name="connsiteX152" fmla="*/ 621030 w 2293620"/>
                  <a:gd name="connsiteY152" fmla="*/ 845820 h 2103120"/>
                  <a:gd name="connsiteX153" fmla="*/ 601980 w 2293620"/>
                  <a:gd name="connsiteY153" fmla="*/ 819150 h 2103120"/>
                  <a:gd name="connsiteX154" fmla="*/ 563880 w 2293620"/>
                  <a:gd name="connsiteY154" fmla="*/ 815340 h 2103120"/>
                  <a:gd name="connsiteX155" fmla="*/ 537210 w 2293620"/>
                  <a:gd name="connsiteY155" fmla="*/ 784860 h 2103120"/>
                  <a:gd name="connsiteX156" fmla="*/ 529590 w 2293620"/>
                  <a:gd name="connsiteY156" fmla="*/ 773430 h 2103120"/>
                  <a:gd name="connsiteX157" fmla="*/ 518160 w 2293620"/>
                  <a:gd name="connsiteY157" fmla="*/ 765810 h 2103120"/>
                  <a:gd name="connsiteX158" fmla="*/ 499110 w 2293620"/>
                  <a:gd name="connsiteY158" fmla="*/ 742950 h 2103120"/>
                  <a:gd name="connsiteX159" fmla="*/ 483870 w 2293620"/>
                  <a:gd name="connsiteY159" fmla="*/ 739140 h 2103120"/>
                  <a:gd name="connsiteX160" fmla="*/ 434340 w 2293620"/>
                  <a:gd name="connsiteY160" fmla="*/ 739140 h 2103120"/>
                  <a:gd name="connsiteX161" fmla="*/ 419100 w 2293620"/>
                  <a:gd name="connsiteY161" fmla="*/ 704850 h 2103120"/>
                  <a:gd name="connsiteX162" fmla="*/ 411480 w 2293620"/>
                  <a:gd name="connsiteY162" fmla="*/ 689610 h 2103120"/>
                  <a:gd name="connsiteX163" fmla="*/ 403860 w 2293620"/>
                  <a:gd name="connsiteY163" fmla="*/ 678180 h 2103120"/>
                  <a:gd name="connsiteX164" fmla="*/ 388620 w 2293620"/>
                  <a:gd name="connsiteY164" fmla="*/ 674370 h 2103120"/>
                  <a:gd name="connsiteX165" fmla="*/ 361950 w 2293620"/>
                  <a:gd name="connsiteY165" fmla="*/ 659130 h 2103120"/>
                  <a:gd name="connsiteX166" fmla="*/ 339090 w 2293620"/>
                  <a:gd name="connsiteY166" fmla="*/ 647700 h 2103120"/>
                  <a:gd name="connsiteX167" fmla="*/ 316230 w 2293620"/>
                  <a:gd name="connsiteY167" fmla="*/ 624840 h 2103120"/>
                  <a:gd name="connsiteX168" fmla="*/ 308610 w 2293620"/>
                  <a:gd name="connsiteY168" fmla="*/ 613410 h 2103120"/>
                  <a:gd name="connsiteX169" fmla="*/ 297180 w 2293620"/>
                  <a:gd name="connsiteY169" fmla="*/ 609600 h 2103120"/>
                  <a:gd name="connsiteX170" fmla="*/ 285750 w 2293620"/>
                  <a:gd name="connsiteY170" fmla="*/ 601980 h 2103120"/>
                  <a:gd name="connsiteX171" fmla="*/ 255270 w 2293620"/>
                  <a:gd name="connsiteY171" fmla="*/ 598170 h 2103120"/>
                  <a:gd name="connsiteX172" fmla="*/ 144780 w 2293620"/>
                  <a:gd name="connsiteY172" fmla="*/ 594360 h 2103120"/>
                  <a:gd name="connsiteX173" fmla="*/ 118110 w 2293620"/>
                  <a:gd name="connsiteY173" fmla="*/ 598170 h 2103120"/>
                  <a:gd name="connsiteX174" fmla="*/ 76200 w 2293620"/>
                  <a:gd name="connsiteY174" fmla="*/ 632460 h 2103120"/>
                  <a:gd name="connsiteX175" fmla="*/ 64770 w 2293620"/>
                  <a:gd name="connsiteY175" fmla="*/ 636270 h 2103120"/>
                  <a:gd name="connsiteX176" fmla="*/ 41910 w 2293620"/>
                  <a:gd name="connsiteY176" fmla="*/ 628650 h 2103120"/>
                  <a:gd name="connsiteX177" fmla="*/ 30480 w 2293620"/>
                  <a:gd name="connsiteY177" fmla="*/ 624840 h 2103120"/>
                  <a:gd name="connsiteX178" fmla="*/ 7620 w 2293620"/>
                  <a:gd name="connsiteY178" fmla="*/ 609600 h 2103120"/>
                  <a:gd name="connsiteX179" fmla="*/ 0 w 2293620"/>
                  <a:gd name="connsiteY179" fmla="*/ 598170 h 2103120"/>
                  <a:gd name="connsiteX180" fmla="*/ 19050 w 2293620"/>
                  <a:gd name="connsiteY180" fmla="*/ 571500 h 2103120"/>
                  <a:gd name="connsiteX181" fmla="*/ 83820 w 2293620"/>
                  <a:gd name="connsiteY181" fmla="*/ 563880 h 2103120"/>
                  <a:gd name="connsiteX182" fmla="*/ 95250 w 2293620"/>
                  <a:gd name="connsiteY182" fmla="*/ 560070 h 2103120"/>
                  <a:gd name="connsiteX183" fmla="*/ 156210 w 2293620"/>
                  <a:gd name="connsiteY183" fmla="*/ 556260 h 2103120"/>
                  <a:gd name="connsiteX184" fmla="*/ 160020 w 2293620"/>
                  <a:gd name="connsiteY184" fmla="*/ 541020 h 2103120"/>
                  <a:gd name="connsiteX185" fmla="*/ 171450 w 2293620"/>
                  <a:gd name="connsiteY185" fmla="*/ 533400 h 2103120"/>
                  <a:gd name="connsiteX186" fmla="*/ 198120 w 2293620"/>
                  <a:gd name="connsiteY186" fmla="*/ 521970 h 2103120"/>
                  <a:gd name="connsiteX187" fmla="*/ 209550 w 2293620"/>
                  <a:gd name="connsiteY187" fmla="*/ 514350 h 2103120"/>
                  <a:gd name="connsiteX188" fmla="*/ 220980 w 2293620"/>
                  <a:gd name="connsiteY188" fmla="*/ 510540 h 2103120"/>
                  <a:gd name="connsiteX189" fmla="*/ 236220 w 2293620"/>
                  <a:gd name="connsiteY189" fmla="*/ 502920 h 2103120"/>
                  <a:gd name="connsiteX190" fmla="*/ 262890 w 2293620"/>
                  <a:gd name="connsiteY190" fmla="*/ 495300 h 2103120"/>
                  <a:gd name="connsiteX191" fmla="*/ 274320 w 2293620"/>
                  <a:gd name="connsiteY191" fmla="*/ 491490 h 2103120"/>
                  <a:gd name="connsiteX192" fmla="*/ 285750 w 2293620"/>
                  <a:gd name="connsiteY192" fmla="*/ 476250 h 2103120"/>
                  <a:gd name="connsiteX193" fmla="*/ 297180 w 2293620"/>
                  <a:gd name="connsiteY193" fmla="*/ 464820 h 2103120"/>
                  <a:gd name="connsiteX194" fmla="*/ 304800 w 2293620"/>
                  <a:gd name="connsiteY194" fmla="*/ 441960 h 2103120"/>
                  <a:gd name="connsiteX195" fmla="*/ 308610 w 2293620"/>
                  <a:gd name="connsiteY195" fmla="*/ 430530 h 2103120"/>
                  <a:gd name="connsiteX196" fmla="*/ 320040 w 2293620"/>
                  <a:gd name="connsiteY196" fmla="*/ 400050 h 2103120"/>
                  <a:gd name="connsiteX197" fmla="*/ 346710 w 2293620"/>
                  <a:gd name="connsiteY197" fmla="*/ 392430 h 2103120"/>
                  <a:gd name="connsiteX198" fmla="*/ 365760 w 2293620"/>
                  <a:gd name="connsiteY198" fmla="*/ 396240 h 2103120"/>
                  <a:gd name="connsiteX199" fmla="*/ 400050 w 2293620"/>
                  <a:gd name="connsiteY199" fmla="*/ 419100 h 2103120"/>
                  <a:gd name="connsiteX200" fmla="*/ 411480 w 2293620"/>
                  <a:gd name="connsiteY200" fmla="*/ 426720 h 2103120"/>
                  <a:gd name="connsiteX201" fmla="*/ 422910 w 2293620"/>
                  <a:gd name="connsiteY201" fmla="*/ 434340 h 2103120"/>
                  <a:gd name="connsiteX202" fmla="*/ 480060 w 2293620"/>
                  <a:gd name="connsiteY202" fmla="*/ 438150 h 2103120"/>
                  <a:gd name="connsiteX203" fmla="*/ 506730 w 2293620"/>
                  <a:gd name="connsiteY203" fmla="*/ 457200 h 2103120"/>
                  <a:gd name="connsiteX204" fmla="*/ 518160 w 2293620"/>
                  <a:gd name="connsiteY204" fmla="*/ 461010 h 2103120"/>
                  <a:gd name="connsiteX205" fmla="*/ 529590 w 2293620"/>
                  <a:gd name="connsiteY205" fmla="*/ 468630 h 2103120"/>
                  <a:gd name="connsiteX206" fmla="*/ 556260 w 2293620"/>
                  <a:gd name="connsiteY206" fmla="*/ 461010 h 2103120"/>
                  <a:gd name="connsiteX207" fmla="*/ 563880 w 2293620"/>
                  <a:gd name="connsiteY207" fmla="*/ 449580 h 2103120"/>
                  <a:gd name="connsiteX208" fmla="*/ 586740 w 2293620"/>
                  <a:gd name="connsiteY208" fmla="*/ 438150 h 2103120"/>
                  <a:gd name="connsiteX209" fmla="*/ 613410 w 2293620"/>
                  <a:gd name="connsiteY209" fmla="*/ 445770 h 2103120"/>
                  <a:gd name="connsiteX210" fmla="*/ 624840 w 2293620"/>
                  <a:gd name="connsiteY210" fmla="*/ 453390 h 2103120"/>
                  <a:gd name="connsiteX211" fmla="*/ 636270 w 2293620"/>
                  <a:gd name="connsiteY211" fmla="*/ 438150 h 2103120"/>
                  <a:gd name="connsiteX212" fmla="*/ 647700 w 2293620"/>
                  <a:gd name="connsiteY212" fmla="*/ 430530 h 2103120"/>
                  <a:gd name="connsiteX213" fmla="*/ 662940 w 2293620"/>
                  <a:gd name="connsiteY213" fmla="*/ 453390 h 2103120"/>
                  <a:gd name="connsiteX214" fmla="*/ 681990 w 2293620"/>
                  <a:gd name="connsiteY214" fmla="*/ 476250 h 2103120"/>
                  <a:gd name="connsiteX215" fmla="*/ 685800 w 2293620"/>
                  <a:gd name="connsiteY215" fmla="*/ 487680 h 2103120"/>
                  <a:gd name="connsiteX216" fmla="*/ 689610 w 2293620"/>
                  <a:gd name="connsiteY216" fmla="*/ 544830 h 2103120"/>
                  <a:gd name="connsiteX217" fmla="*/ 701040 w 2293620"/>
                  <a:gd name="connsiteY217" fmla="*/ 556260 h 2103120"/>
                  <a:gd name="connsiteX218" fmla="*/ 727710 w 2293620"/>
                  <a:gd name="connsiteY218" fmla="*/ 552450 h 2103120"/>
                  <a:gd name="connsiteX219" fmla="*/ 742950 w 2293620"/>
                  <a:gd name="connsiteY219" fmla="*/ 548640 h 2103120"/>
                  <a:gd name="connsiteX220" fmla="*/ 762000 w 2293620"/>
                  <a:gd name="connsiteY220" fmla="*/ 544830 h 2103120"/>
                  <a:gd name="connsiteX221" fmla="*/ 784860 w 2293620"/>
                  <a:gd name="connsiteY221" fmla="*/ 525780 h 2103120"/>
                  <a:gd name="connsiteX222" fmla="*/ 811530 w 2293620"/>
                  <a:gd name="connsiteY222" fmla="*/ 521970 h 2103120"/>
                  <a:gd name="connsiteX223" fmla="*/ 819150 w 2293620"/>
                  <a:gd name="connsiteY223" fmla="*/ 510540 h 2103120"/>
                  <a:gd name="connsiteX224" fmla="*/ 830580 w 2293620"/>
                  <a:gd name="connsiteY224" fmla="*/ 449580 h 2103120"/>
                  <a:gd name="connsiteX225" fmla="*/ 811530 w 2293620"/>
                  <a:gd name="connsiteY225" fmla="*/ 434340 h 2103120"/>
                  <a:gd name="connsiteX226" fmla="*/ 800100 w 2293620"/>
                  <a:gd name="connsiteY226" fmla="*/ 411480 h 2103120"/>
                  <a:gd name="connsiteX227" fmla="*/ 807720 w 2293620"/>
                  <a:gd name="connsiteY227" fmla="*/ 396240 h 2103120"/>
                  <a:gd name="connsiteX228" fmla="*/ 826770 w 2293620"/>
                  <a:gd name="connsiteY228" fmla="*/ 392430 h 2103120"/>
                  <a:gd name="connsiteX229" fmla="*/ 838200 w 2293620"/>
                  <a:gd name="connsiteY229" fmla="*/ 388620 h 2103120"/>
                  <a:gd name="connsiteX230" fmla="*/ 880110 w 2293620"/>
                  <a:gd name="connsiteY230" fmla="*/ 365760 h 2103120"/>
                  <a:gd name="connsiteX231" fmla="*/ 883920 w 2293620"/>
                  <a:gd name="connsiteY231" fmla="*/ 354330 h 2103120"/>
                  <a:gd name="connsiteX232" fmla="*/ 872490 w 2293620"/>
                  <a:gd name="connsiteY232" fmla="*/ 308610 h 2103120"/>
                  <a:gd name="connsiteX233" fmla="*/ 864870 w 2293620"/>
                  <a:gd name="connsiteY233" fmla="*/ 297180 h 2103120"/>
                  <a:gd name="connsiteX234" fmla="*/ 861060 w 2293620"/>
                  <a:gd name="connsiteY234" fmla="*/ 281940 h 2103120"/>
                  <a:gd name="connsiteX235" fmla="*/ 842010 w 2293620"/>
                  <a:gd name="connsiteY235" fmla="*/ 259080 h 2103120"/>
                  <a:gd name="connsiteX236" fmla="*/ 834390 w 2293620"/>
                  <a:gd name="connsiteY236" fmla="*/ 247650 h 2103120"/>
                  <a:gd name="connsiteX237" fmla="*/ 792480 w 2293620"/>
                  <a:gd name="connsiteY237" fmla="*/ 205740 h 2103120"/>
                  <a:gd name="connsiteX238" fmla="*/ 762000 w 2293620"/>
                  <a:gd name="connsiteY238" fmla="*/ 167640 h 2103120"/>
                  <a:gd name="connsiteX239" fmla="*/ 758190 w 2293620"/>
                  <a:gd name="connsiteY239" fmla="*/ 156210 h 2103120"/>
                  <a:gd name="connsiteX240" fmla="*/ 781050 w 2293620"/>
                  <a:gd name="connsiteY240" fmla="*/ 114300 h 2103120"/>
                  <a:gd name="connsiteX241" fmla="*/ 792480 w 2293620"/>
                  <a:gd name="connsiteY241" fmla="*/ 110490 h 2103120"/>
                  <a:gd name="connsiteX242" fmla="*/ 800100 w 2293620"/>
                  <a:gd name="connsiteY242" fmla="*/ 76200 h 2103120"/>
                  <a:gd name="connsiteX243" fmla="*/ 792480 w 2293620"/>
                  <a:gd name="connsiteY243" fmla="*/ 53340 h 2103120"/>
                  <a:gd name="connsiteX244" fmla="*/ 796290 w 2293620"/>
                  <a:gd name="connsiteY244" fmla="*/ 15240 h 2103120"/>
                  <a:gd name="connsiteX245" fmla="*/ 807720 w 2293620"/>
                  <a:gd name="connsiteY245" fmla="*/ 11430 h 2103120"/>
                  <a:gd name="connsiteX246" fmla="*/ 807720 w 2293620"/>
                  <a:gd name="connsiteY246" fmla="*/ 7620 h 2103120"/>
                  <a:gd name="connsiteX247" fmla="*/ 811530 w 2293620"/>
                  <a:gd name="connsiteY247" fmla="*/ 0 h 210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2293620" h="2103120">
                    <a:moveTo>
                      <a:pt x="2293620" y="861060"/>
                    </a:moveTo>
                    <a:lnTo>
                      <a:pt x="2293620" y="861060"/>
                    </a:lnTo>
                    <a:cubicBezTo>
                      <a:pt x="2280920" y="862330"/>
                      <a:pt x="2268264" y="864162"/>
                      <a:pt x="2255520" y="864870"/>
                    </a:cubicBezTo>
                    <a:cubicBezTo>
                      <a:pt x="2148985" y="870789"/>
                      <a:pt x="2184356" y="850082"/>
                      <a:pt x="2145030" y="876300"/>
                    </a:cubicBezTo>
                    <a:cubicBezTo>
                      <a:pt x="2139950" y="883920"/>
                      <a:pt x="2135285" y="891834"/>
                      <a:pt x="2129790" y="899160"/>
                    </a:cubicBezTo>
                    <a:cubicBezTo>
                      <a:pt x="2115613" y="918063"/>
                      <a:pt x="2121882" y="909116"/>
                      <a:pt x="2110740" y="925830"/>
                    </a:cubicBezTo>
                    <a:cubicBezTo>
                      <a:pt x="2112010" y="934720"/>
                      <a:pt x="2111970" y="943898"/>
                      <a:pt x="2114550" y="952500"/>
                    </a:cubicBezTo>
                    <a:cubicBezTo>
                      <a:pt x="2115866" y="956886"/>
                      <a:pt x="2121211" y="959453"/>
                      <a:pt x="2122170" y="963930"/>
                    </a:cubicBezTo>
                    <a:cubicBezTo>
                      <a:pt x="2125109" y="977646"/>
                      <a:pt x="2124512" y="991889"/>
                      <a:pt x="2125980" y="1005840"/>
                    </a:cubicBezTo>
                    <a:cubicBezTo>
                      <a:pt x="2129294" y="1037323"/>
                      <a:pt x="2126942" y="1027776"/>
                      <a:pt x="2133600" y="1047750"/>
                    </a:cubicBezTo>
                    <a:cubicBezTo>
                      <a:pt x="2132749" y="1057965"/>
                      <a:pt x="2133761" y="1089337"/>
                      <a:pt x="2125980" y="1104900"/>
                    </a:cubicBezTo>
                    <a:cubicBezTo>
                      <a:pt x="2123932" y="1108996"/>
                      <a:pt x="2120900" y="1112520"/>
                      <a:pt x="2118360" y="1116330"/>
                    </a:cubicBezTo>
                    <a:cubicBezTo>
                      <a:pt x="2109931" y="1192193"/>
                      <a:pt x="2127401" y="1138023"/>
                      <a:pt x="2000250" y="1154430"/>
                    </a:cubicBezTo>
                    <a:cubicBezTo>
                      <a:pt x="1996267" y="1154944"/>
                      <a:pt x="1997414" y="1161964"/>
                      <a:pt x="1996440" y="1165860"/>
                    </a:cubicBezTo>
                    <a:lnTo>
                      <a:pt x="1988820" y="1196340"/>
                    </a:lnTo>
                    <a:cubicBezTo>
                      <a:pt x="1987550" y="1217930"/>
                      <a:pt x="1986806" y="1239557"/>
                      <a:pt x="1985010" y="1261110"/>
                    </a:cubicBezTo>
                    <a:cubicBezTo>
                      <a:pt x="1984264" y="1270059"/>
                      <a:pt x="1982013" y="1278837"/>
                      <a:pt x="1981200" y="1287780"/>
                    </a:cubicBezTo>
                    <a:cubicBezTo>
                      <a:pt x="1975084" y="1355053"/>
                      <a:pt x="1983856" y="1325531"/>
                      <a:pt x="1973580" y="1356360"/>
                    </a:cubicBezTo>
                    <a:cubicBezTo>
                      <a:pt x="1972310" y="1372870"/>
                      <a:pt x="1971824" y="1389459"/>
                      <a:pt x="1969770" y="1405890"/>
                    </a:cubicBezTo>
                    <a:cubicBezTo>
                      <a:pt x="1969272" y="1409875"/>
                      <a:pt x="1967063" y="1413458"/>
                      <a:pt x="1965960" y="1417320"/>
                    </a:cubicBezTo>
                    <a:cubicBezTo>
                      <a:pt x="1956392" y="1450808"/>
                      <a:pt x="1967475" y="1416585"/>
                      <a:pt x="1958340" y="1443990"/>
                    </a:cubicBezTo>
                    <a:cubicBezTo>
                      <a:pt x="1957070" y="1522730"/>
                      <a:pt x="1958001" y="1601536"/>
                      <a:pt x="1954530" y="1680210"/>
                    </a:cubicBezTo>
                    <a:cubicBezTo>
                      <a:pt x="1954157" y="1688669"/>
                      <a:pt x="1944108" y="1709879"/>
                      <a:pt x="1939290" y="1718310"/>
                    </a:cubicBezTo>
                    <a:cubicBezTo>
                      <a:pt x="1937018" y="1722286"/>
                      <a:pt x="1935854" y="1727880"/>
                      <a:pt x="1931670" y="1729740"/>
                    </a:cubicBezTo>
                    <a:cubicBezTo>
                      <a:pt x="1923464" y="1733387"/>
                      <a:pt x="1913890" y="1732280"/>
                      <a:pt x="1905000" y="1733550"/>
                    </a:cubicBezTo>
                    <a:cubicBezTo>
                      <a:pt x="1901190" y="1734820"/>
                      <a:pt x="1897508" y="1736572"/>
                      <a:pt x="1893570" y="1737360"/>
                    </a:cubicBezTo>
                    <a:cubicBezTo>
                      <a:pt x="1848350" y="1746404"/>
                      <a:pt x="1768685" y="1744146"/>
                      <a:pt x="1741170" y="1744980"/>
                    </a:cubicBezTo>
                    <a:cubicBezTo>
                      <a:pt x="1721344" y="1774719"/>
                      <a:pt x="1748711" y="1729977"/>
                      <a:pt x="1729740" y="1786890"/>
                    </a:cubicBezTo>
                    <a:cubicBezTo>
                      <a:pt x="1727732" y="1792914"/>
                      <a:pt x="1722120" y="1797050"/>
                      <a:pt x="1718310" y="1802130"/>
                    </a:cubicBezTo>
                    <a:cubicBezTo>
                      <a:pt x="1717040" y="1823720"/>
                      <a:pt x="1720951" y="1846257"/>
                      <a:pt x="1714500" y="1866900"/>
                    </a:cubicBezTo>
                    <a:cubicBezTo>
                      <a:pt x="1712938" y="1871898"/>
                      <a:pt x="1703617" y="1865995"/>
                      <a:pt x="1699260" y="1863090"/>
                    </a:cubicBezTo>
                    <a:cubicBezTo>
                      <a:pt x="1695450" y="1860550"/>
                      <a:pt x="1694878" y="1854898"/>
                      <a:pt x="1691640" y="1851660"/>
                    </a:cubicBezTo>
                    <a:cubicBezTo>
                      <a:pt x="1684254" y="1844274"/>
                      <a:pt x="1678076" y="1843329"/>
                      <a:pt x="1668780" y="1840230"/>
                    </a:cubicBezTo>
                    <a:cubicBezTo>
                      <a:pt x="1660792" y="1841229"/>
                      <a:pt x="1634729" y="1839872"/>
                      <a:pt x="1626870" y="1851660"/>
                    </a:cubicBezTo>
                    <a:cubicBezTo>
                      <a:pt x="1623965" y="1856017"/>
                      <a:pt x="1624330" y="1861820"/>
                      <a:pt x="1623060" y="1866900"/>
                    </a:cubicBezTo>
                    <a:cubicBezTo>
                      <a:pt x="1621790" y="1878330"/>
                      <a:pt x="1619250" y="1889690"/>
                      <a:pt x="1619250" y="1901190"/>
                    </a:cubicBezTo>
                    <a:cubicBezTo>
                      <a:pt x="1619250" y="1937073"/>
                      <a:pt x="1623057" y="1965931"/>
                      <a:pt x="1626870" y="2000250"/>
                    </a:cubicBezTo>
                    <a:cubicBezTo>
                      <a:pt x="1625600" y="2020570"/>
                      <a:pt x="1627477" y="2041335"/>
                      <a:pt x="1623060" y="2061210"/>
                    </a:cubicBezTo>
                    <a:cubicBezTo>
                      <a:pt x="1622067" y="2065680"/>
                      <a:pt x="1616174" y="2068262"/>
                      <a:pt x="1611630" y="2068830"/>
                    </a:cubicBezTo>
                    <a:cubicBezTo>
                      <a:pt x="1605204" y="2069633"/>
                      <a:pt x="1598930" y="2066290"/>
                      <a:pt x="1592580" y="2065020"/>
                    </a:cubicBezTo>
                    <a:cubicBezTo>
                      <a:pt x="1585714" y="2058154"/>
                      <a:pt x="1579003" y="2049948"/>
                      <a:pt x="1569720" y="2045970"/>
                    </a:cubicBezTo>
                    <a:cubicBezTo>
                      <a:pt x="1564907" y="2043907"/>
                      <a:pt x="1559560" y="2043430"/>
                      <a:pt x="1554480" y="2042160"/>
                    </a:cubicBezTo>
                    <a:cubicBezTo>
                      <a:pt x="1538506" y="2066121"/>
                      <a:pt x="1553791" y="2040417"/>
                      <a:pt x="1539240" y="2084070"/>
                    </a:cubicBezTo>
                    <a:cubicBezTo>
                      <a:pt x="1537970" y="2087880"/>
                      <a:pt x="1537939" y="2092364"/>
                      <a:pt x="1535430" y="2095500"/>
                    </a:cubicBezTo>
                    <a:cubicBezTo>
                      <a:pt x="1532569" y="2099076"/>
                      <a:pt x="1527810" y="2100580"/>
                      <a:pt x="1524000" y="2103120"/>
                    </a:cubicBezTo>
                    <a:cubicBezTo>
                      <a:pt x="1519117" y="2101899"/>
                      <a:pt x="1502796" y="2098233"/>
                      <a:pt x="1497330" y="2095500"/>
                    </a:cubicBezTo>
                    <a:cubicBezTo>
                      <a:pt x="1493234" y="2093452"/>
                      <a:pt x="1489322" y="2090922"/>
                      <a:pt x="1485900" y="2087880"/>
                    </a:cubicBezTo>
                    <a:cubicBezTo>
                      <a:pt x="1477846" y="2080721"/>
                      <a:pt x="1470660" y="2072640"/>
                      <a:pt x="1463040" y="2065020"/>
                    </a:cubicBezTo>
                    <a:lnTo>
                      <a:pt x="1451610" y="2053590"/>
                    </a:lnTo>
                    <a:cubicBezTo>
                      <a:pt x="1444193" y="2031338"/>
                      <a:pt x="1453604" y="2051774"/>
                      <a:pt x="1436370" y="2034540"/>
                    </a:cubicBezTo>
                    <a:cubicBezTo>
                      <a:pt x="1414829" y="2012999"/>
                      <a:pt x="1446205" y="2031837"/>
                      <a:pt x="1413510" y="2015490"/>
                    </a:cubicBezTo>
                    <a:cubicBezTo>
                      <a:pt x="1412240" y="2011680"/>
                      <a:pt x="1413676" y="2004628"/>
                      <a:pt x="1409700" y="2004060"/>
                    </a:cubicBezTo>
                    <a:cubicBezTo>
                      <a:pt x="1401749" y="2002924"/>
                      <a:pt x="1386840" y="2011680"/>
                      <a:pt x="1386840" y="2011680"/>
                    </a:cubicBezTo>
                    <a:cubicBezTo>
                      <a:pt x="1385570" y="2019300"/>
                      <a:pt x="1384545" y="2026965"/>
                      <a:pt x="1383030" y="2034540"/>
                    </a:cubicBezTo>
                    <a:cubicBezTo>
                      <a:pt x="1382003" y="2039675"/>
                      <a:pt x="1383904" y="2047438"/>
                      <a:pt x="1379220" y="2049780"/>
                    </a:cubicBezTo>
                    <a:cubicBezTo>
                      <a:pt x="1375124" y="2051828"/>
                      <a:pt x="1371308" y="2045091"/>
                      <a:pt x="1367790" y="2042160"/>
                    </a:cubicBezTo>
                    <a:cubicBezTo>
                      <a:pt x="1335615" y="2015348"/>
                      <a:pt x="1383601" y="2050351"/>
                      <a:pt x="1341120" y="2007870"/>
                    </a:cubicBezTo>
                    <a:cubicBezTo>
                      <a:pt x="1332230" y="1998980"/>
                      <a:pt x="1326377" y="1985176"/>
                      <a:pt x="1314450" y="1981200"/>
                    </a:cubicBezTo>
                    <a:cubicBezTo>
                      <a:pt x="1310640" y="1979930"/>
                      <a:pt x="1306531" y="1979340"/>
                      <a:pt x="1303020" y="1977390"/>
                    </a:cubicBezTo>
                    <a:cubicBezTo>
                      <a:pt x="1295014" y="1972942"/>
                      <a:pt x="1280160" y="1962150"/>
                      <a:pt x="1280160" y="1962150"/>
                    </a:cubicBezTo>
                    <a:cubicBezTo>
                      <a:pt x="1281430" y="1957070"/>
                      <a:pt x="1282531" y="1951945"/>
                      <a:pt x="1283970" y="1946910"/>
                    </a:cubicBezTo>
                    <a:cubicBezTo>
                      <a:pt x="1286449" y="1938233"/>
                      <a:pt x="1288721" y="1930729"/>
                      <a:pt x="1295400" y="1924050"/>
                    </a:cubicBezTo>
                    <a:cubicBezTo>
                      <a:pt x="1298638" y="1920812"/>
                      <a:pt x="1303020" y="1918970"/>
                      <a:pt x="1306830" y="1916430"/>
                    </a:cubicBezTo>
                    <a:cubicBezTo>
                      <a:pt x="1309370" y="1912620"/>
                      <a:pt x="1310874" y="1907861"/>
                      <a:pt x="1314450" y="1905000"/>
                    </a:cubicBezTo>
                    <a:cubicBezTo>
                      <a:pt x="1340628" y="1884058"/>
                      <a:pt x="1310112" y="1924729"/>
                      <a:pt x="1337310" y="1889760"/>
                    </a:cubicBezTo>
                    <a:cubicBezTo>
                      <a:pt x="1342933" y="1882531"/>
                      <a:pt x="1352550" y="1866900"/>
                      <a:pt x="1352550" y="1866900"/>
                    </a:cubicBezTo>
                    <a:cubicBezTo>
                      <a:pt x="1351280" y="1856740"/>
                      <a:pt x="1353899" y="1845264"/>
                      <a:pt x="1348740" y="1836420"/>
                    </a:cubicBezTo>
                    <a:cubicBezTo>
                      <a:pt x="1344125" y="1828509"/>
                      <a:pt x="1334568" y="1824076"/>
                      <a:pt x="1325880" y="1821180"/>
                    </a:cubicBezTo>
                    <a:cubicBezTo>
                      <a:pt x="1281300" y="1806320"/>
                      <a:pt x="1311040" y="1814006"/>
                      <a:pt x="1234440" y="1809750"/>
                    </a:cubicBezTo>
                    <a:cubicBezTo>
                      <a:pt x="1231900" y="1805940"/>
                      <a:pt x="1228268" y="1802664"/>
                      <a:pt x="1226820" y="1798320"/>
                    </a:cubicBezTo>
                    <a:cubicBezTo>
                      <a:pt x="1215169" y="1763366"/>
                      <a:pt x="1231543" y="1787142"/>
                      <a:pt x="1215390" y="1760220"/>
                    </a:cubicBezTo>
                    <a:cubicBezTo>
                      <a:pt x="1210678" y="1752367"/>
                      <a:pt x="1200150" y="1737360"/>
                      <a:pt x="1200150" y="1737360"/>
                    </a:cubicBezTo>
                    <a:cubicBezTo>
                      <a:pt x="1202690" y="1733550"/>
                      <a:pt x="1205910" y="1730114"/>
                      <a:pt x="1207770" y="1725930"/>
                    </a:cubicBezTo>
                    <a:cubicBezTo>
                      <a:pt x="1211032" y="1718590"/>
                      <a:pt x="1208707" y="1707525"/>
                      <a:pt x="1215390" y="1703070"/>
                    </a:cubicBezTo>
                    <a:lnTo>
                      <a:pt x="1226820" y="1695450"/>
                    </a:lnTo>
                    <a:cubicBezTo>
                      <a:pt x="1228090" y="1691640"/>
                      <a:pt x="1230630" y="1688036"/>
                      <a:pt x="1230630" y="1684020"/>
                    </a:cubicBezTo>
                    <a:cubicBezTo>
                      <a:pt x="1230630" y="1678784"/>
                      <a:pt x="1227681" y="1673945"/>
                      <a:pt x="1226820" y="1668780"/>
                    </a:cubicBezTo>
                    <a:cubicBezTo>
                      <a:pt x="1225137" y="1658680"/>
                      <a:pt x="1224280" y="1648460"/>
                      <a:pt x="1223010" y="1638300"/>
                    </a:cubicBezTo>
                    <a:cubicBezTo>
                      <a:pt x="1223049" y="1638066"/>
                      <a:pt x="1226681" y="1608946"/>
                      <a:pt x="1230630" y="1604010"/>
                    </a:cubicBezTo>
                    <a:cubicBezTo>
                      <a:pt x="1233491" y="1600434"/>
                      <a:pt x="1238250" y="1598930"/>
                      <a:pt x="1242060" y="1596390"/>
                    </a:cubicBezTo>
                    <a:cubicBezTo>
                      <a:pt x="1244600" y="1592580"/>
                      <a:pt x="1247820" y="1589144"/>
                      <a:pt x="1249680" y="1584960"/>
                    </a:cubicBezTo>
                    <a:cubicBezTo>
                      <a:pt x="1252942" y="1577620"/>
                      <a:pt x="1250617" y="1566555"/>
                      <a:pt x="1257300" y="1562100"/>
                    </a:cubicBezTo>
                    <a:cubicBezTo>
                      <a:pt x="1261110" y="1559560"/>
                      <a:pt x="1264546" y="1556340"/>
                      <a:pt x="1268730" y="1554480"/>
                    </a:cubicBezTo>
                    <a:cubicBezTo>
                      <a:pt x="1276070" y="1551218"/>
                      <a:pt x="1284907" y="1551315"/>
                      <a:pt x="1291590" y="1546860"/>
                    </a:cubicBezTo>
                    <a:lnTo>
                      <a:pt x="1303020" y="1539240"/>
                    </a:lnTo>
                    <a:cubicBezTo>
                      <a:pt x="1304290" y="1535430"/>
                      <a:pt x="1306830" y="1531826"/>
                      <a:pt x="1306830" y="1527810"/>
                    </a:cubicBezTo>
                    <a:cubicBezTo>
                      <a:pt x="1306830" y="1515047"/>
                      <a:pt x="1304961" y="1502325"/>
                      <a:pt x="1303020" y="1489710"/>
                    </a:cubicBezTo>
                    <a:cubicBezTo>
                      <a:pt x="1302409" y="1485741"/>
                      <a:pt x="1302050" y="1481120"/>
                      <a:pt x="1299210" y="1478280"/>
                    </a:cubicBezTo>
                    <a:cubicBezTo>
                      <a:pt x="1280151" y="1459221"/>
                      <a:pt x="1271663" y="1462096"/>
                      <a:pt x="1245870" y="1459230"/>
                    </a:cubicBezTo>
                    <a:cubicBezTo>
                      <a:pt x="1233185" y="1457821"/>
                      <a:pt x="1220470" y="1456690"/>
                      <a:pt x="1207770" y="1455420"/>
                    </a:cubicBezTo>
                    <a:cubicBezTo>
                      <a:pt x="1205694" y="1449192"/>
                      <a:pt x="1202560" y="1436447"/>
                      <a:pt x="1196340" y="1432560"/>
                    </a:cubicBezTo>
                    <a:cubicBezTo>
                      <a:pt x="1189529" y="1428303"/>
                      <a:pt x="1181100" y="1427480"/>
                      <a:pt x="1173480" y="1424940"/>
                    </a:cubicBezTo>
                    <a:lnTo>
                      <a:pt x="1162050" y="1421130"/>
                    </a:lnTo>
                    <a:cubicBezTo>
                      <a:pt x="1156970" y="1422400"/>
                      <a:pt x="1150162" y="1420917"/>
                      <a:pt x="1146810" y="1424940"/>
                    </a:cubicBezTo>
                    <a:cubicBezTo>
                      <a:pt x="1142664" y="1429915"/>
                      <a:pt x="1142539" y="1437531"/>
                      <a:pt x="1143000" y="1443990"/>
                    </a:cubicBezTo>
                    <a:cubicBezTo>
                      <a:pt x="1145366" y="1477117"/>
                      <a:pt x="1145296" y="1472956"/>
                      <a:pt x="1162050" y="1489710"/>
                    </a:cubicBezTo>
                    <a:cubicBezTo>
                      <a:pt x="1163320" y="1493520"/>
                      <a:pt x="1166304" y="1497148"/>
                      <a:pt x="1165860" y="1501140"/>
                    </a:cubicBezTo>
                    <a:cubicBezTo>
                      <a:pt x="1163052" y="1526416"/>
                      <a:pt x="1159127" y="1518416"/>
                      <a:pt x="1150620" y="1535430"/>
                    </a:cubicBezTo>
                    <a:cubicBezTo>
                      <a:pt x="1148824" y="1539022"/>
                      <a:pt x="1149319" y="1543724"/>
                      <a:pt x="1146810" y="1546860"/>
                    </a:cubicBezTo>
                    <a:cubicBezTo>
                      <a:pt x="1143949" y="1550436"/>
                      <a:pt x="1139190" y="1551940"/>
                      <a:pt x="1135380" y="1554480"/>
                    </a:cubicBezTo>
                    <a:cubicBezTo>
                      <a:pt x="1133790" y="1553844"/>
                      <a:pt x="1107484" y="1544839"/>
                      <a:pt x="1104900" y="1539240"/>
                    </a:cubicBezTo>
                    <a:cubicBezTo>
                      <a:pt x="1098832" y="1526093"/>
                      <a:pt x="1099174" y="1510639"/>
                      <a:pt x="1093470" y="1497330"/>
                    </a:cubicBezTo>
                    <a:cubicBezTo>
                      <a:pt x="1091348" y="1492378"/>
                      <a:pt x="1085489" y="1490039"/>
                      <a:pt x="1082040" y="1485900"/>
                    </a:cubicBezTo>
                    <a:cubicBezTo>
                      <a:pt x="1052065" y="1449930"/>
                      <a:pt x="1093521" y="1497407"/>
                      <a:pt x="1070610" y="1463040"/>
                    </a:cubicBezTo>
                    <a:cubicBezTo>
                      <a:pt x="1067621" y="1458557"/>
                      <a:pt x="1062629" y="1455749"/>
                      <a:pt x="1059180" y="1451610"/>
                    </a:cubicBezTo>
                    <a:cubicBezTo>
                      <a:pt x="1043305" y="1432560"/>
                      <a:pt x="1061085" y="1446530"/>
                      <a:pt x="1040130" y="1432560"/>
                    </a:cubicBezTo>
                    <a:cubicBezTo>
                      <a:pt x="1037590" y="1424940"/>
                      <a:pt x="1033397" y="1417683"/>
                      <a:pt x="1032510" y="1409700"/>
                    </a:cubicBezTo>
                    <a:cubicBezTo>
                      <a:pt x="1028256" y="1371418"/>
                      <a:pt x="1032337" y="1386320"/>
                      <a:pt x="1024890" y="1363980"/>
                    </a:cubicBezTo>
                    <a:cubicBezTo>
                      <a:pt x="1026358" y="1353704"/>
                      <a:pt x="1022752" y="1331621"/>
                      <a:pt x="1040130" y="1329690"/>
                    </a:cubicBezTo>
                    <a:cubicBezTo>
                      <a:pt x="1047808" y="1328837"/>
                      <a:pt x="1055370" y="1332230"/>
                      <a:pt x="1062990" y="1333500"/>
                    </a:cubicBezTo>
                    <a:cubicBezTo>
                      <a:pt x="1066800" y="1336040"/>
                      <a:pt x="1071182" y="1337882"/>
                      <a:pt x="1074420" y="1341120"/>
                    </a:cubicBezTo>
                    <a:cubicBezTo>
                      <a:pt x="1077658" y="1344358"/>
                      <a:pt x="1077696" y="1351102"/>
                      <a:pt x="1082040" y="1352550"/>
                    </a:cubicBezTo>
                    <a:cubicBezTo>
                      <a:pt x="1087008" y="1354206"/>
                      <a:pt x="1092200" y="1350010"/>
                      <a:pt x="1097280" y="1348740"/>
                    </a:cubicBezTo>
                    <a:cubicBezTo>
                      <a:pt x="1106348" y="1321536"/>
                      <a:pt x="1100445" y="1332563"/>
                      <a:pt x="1112520" y="1314450"/>
                    </a:cubicBezTo>
                    <a:cubicBezTo>
                      <a:pt x="1110369" y="1299396"/>
                      <a:pt x="1108614" y="1283586"/>
                      <a:pt x="1104900" y="1268730"/>
                    </a:cubicBezTo>
                    <a:cubicBezTo>
                      <a:pt x="1103926" y="1264834"/>
                      <a:pt x="1103930" y="1260140"/>
                      <a:pt x="1101090" y="1257300"/>
                    </a:cubicBezTo>
                    <a:cubicBezTo>
                      <a:pt x="1098250" y="1254460"/>
                      <a:pt x="1093252" y="1255286"/>
                      <a:pt x="1089660" y="1253490"/>
                    </a:cubicBezTo>
                    <a:cubicBezTo>
                      <a:pt x="1084089" y="1250704"/>
                      <a:pt x="1066442" y="1237029"/>
                      <a:pt x="1062990" y="1234440"/>
                    </a:cubicBezTo>
                    <a:cubicBezTo>
                      <a:pt x="1053413" y="1205710"/>
                      <a:pt x="1066332" y="1241123"/>
                      <a:pt x="1051560" y="1211580"/>
                    </a:cubicBezTo>
                    <a:cubicBezTo>
                      <a:pt x="1049764" y="1207988"/>
                      <a:pt x="1049020" y="1203960"/>
                      <a:pt x="1047750" y="1200150"/>
                    </a:cubicBezTo>
                    <a:cubicBezTo>
                      <a:pt x="1046480" y="1186180"/>
                      <a:pt x="1046879" y="1171956"/>
                      <a:pt x="1043940" y="1158240"/>
                    </a:cubicBezTo>
                    <a:cubicBezTo>
                      <a:pt x="1041966" y="1149030"/>
                      <a:pt x="1029504" y="1140243"/>
                      <a:pt x="1021080" y="1139190"/>
                    </a:cubicBezTo>
                    <a:cubicBezTo>
                      <a:pt x="995845" y="1136036"/>
                      <a:pt x="970280" y="1136650"/>
                      <a:pt x="944880" y="1135380"/>
                    </a:cubicBezTo>
                    <a:cubicBezTo>
                      <a:pt x="946150" y="1127760"/>
                      <a:pt x="945235" y="1119430"/>
                      <a:pt x="948690" y="1112520"/>
                    </a:cubicBezTo>
                    <a:cubicBezTo>
                      <a:pt x="950738" y="1108424"/>
                      <a:pt x="956882" y="1108138"/>
                      <a:pt x="960120" y="1104900"/>
                    </a:cubicBezTo>
                    <a:cubicBezTo>
                      <a:pt x="963358" y="1101662"/>
                      <a:pt x="965200" y="1097280"/>
                      <a:pt x="967740" y="1093470"/>
                    </a:cubicBezTo>
                    <a:cubicBezTo>
                      <a:pt x="970894" y="1080855"/>
                      <a:pt x="973274" y="1065076"/>
                      <a:pt x="982980" y="1055370"/>
                    </a:cubicBezTo>
                    <a:cubicBezTo>
                      <a:pt x="987470" y="1050880"/>
                      <a:pt x="993140" y="1047750"/>
                      <a:pt x="998220" y="1043940"/>
                    </a:cubicBezTo>
                    <a:cubicBezTo>
                      <a:pt x="1003318" y="1028647"/>
                      <a:pt x="1011100" y="1017902"/>
                      <a:pt x="1002030" y="1002030"/>
                    </a:cubicBezTo>
                    <a:cubicBezTo>
                      <a:pt x="997662" y="994387"/>
                      <a:pt x="985819" y="993925"/>
                      <a:pt x="979170" y="990600"/>
                    </a:cubicBezTo>
                    <a:cubicBezTo>
                      <a:pt x="975074" y="988552"/>
                      <a:pt x="971924" y="984840"/>
                      <a:pt x="967740" y="982980"/>
                    </a:cubicBezTo>
                    <a:cubicBezTo>
                      <a:pt x="960400" y="979718"/>
                      <a:pt x="944880" y="975360"/>
                      <a:pt x="944880" y="975360"/>
                    </a:cubicBezTo>
                    <a:cubicBezTo>
                      <a:pt x="932180" y="976630"/>
                      <a:pt x="918979" y="975416"/>
                      <a:pt x="906780" y="979170"/>
                    </a:cubicBezTo>
                    <a:cubicBezTo>
                      <a:pt x="901630" y="980755"/>
                      <a:pt x="897967" y="985890"/>
                      <a:pt x="895350" y="990600"/>
                    </a:cubicBezTo>
                    <a:cubicBezTo>
                      <a:pt x="891449" y="997621"/>
                      <a:pt x="887730" y="1013460"/>
                      <a:pt x="887730" y="1013460"/>
                    </a:cubicBezTo>
                    <a:cubicBezTo>
                      <a:pt x="886460" y="1023620"/>
                      <a:pt x="892002" y="1037654"/>
                      <a:pt x="883920" y="1043940"/>
                    </a:cubicBezTo>
                    <a:cubicBezTo>
                      <a:pt x="870786" y="1054155"/>
                      <a:pt x="852170" y="1039283"/>
                      <a:pt x="842010" y="1032510"/>
                    </a:cubicBezTo>
                    <a:cubicBezTo>
                      <a:pt x="828115" y="990825"/>
                      <a:pt x="850275" y="1053965"/>
                      <a:pt x="830580" y="1009650"/>
                    </a:cubicBezTo>
                    <a:cubicBezTo>
                      <a:pt x="827318" y="1002310"/>
                      <a:pt x="825500" y="994410"/>
                      <a:pt x="822960" y="986790"/>
                    </a:cubicBezTo>
                    <a:cubicBezTo>
                      <a:pt x="821690" y="982980"/>
                      <a:pt x="821560" y="978573"/>
                      <a:pt x="819150" y="975360"/>
                    </a:cubicBezTo>
                    <a:cubicBezTo>
                      <a:pt x="815340" y="970280"/>
                      <a:pt x="812466" y="964339"/>
                      <a:pt x="807720" y="960120"/>
                    </a:cubicBezTo>
                    <a:cubicBezTo>
                      <a:pt x="800875" y="954036"/>
                      <a:pt x="784860" y="944880"/>
                      <a:pt x="784860" y="944880"/>
                    </a:cubicBezTo>
                    <a:cubicBezTo>
                      <a:pt x="770890" y="946150"/>
                      <a:pt x="756855" y="946836"/>
                      <a:pt x="742950" y="948690"/>
                    </a:cubicBezTo>
                    <a:cubicBezTo>
                      <a:pt x="737760" y="949382"/>
                      <a:pt x="732946" y="952500"/>
                      <a:pt x="727710" y="952500"/>
                    </a:cubicBezTo>
                    <a:cubicBezTo>
                      <a:pt x="722474" y="952500"/>
                      <a:pt x="717550" y="949960"/>
                      <a:pt x="712470" y="948690"/>
                    </a:cubicBezTo>
                    <a:cubicBezTo>
                      <a:pt x="708660" y="946150"/>
                      <a:pt x="703901" y="944646"/>
                      <a:pt x="701040" y="941070"/>
                    </a:cubicBezTo>
                    <a:cubicBezTo>
                      <a:pt x="698531" y="937934"/>
                      <a:pt x="699026" y="933232"/>
                      <a:pt x="697230" y="929640"/>
                    </a:cubicBezTo>
                    <a:cubicBezTo>
                      <a:pt x="695182" y="925544"/>
                      <a:pt x="691658" y="922306"/>
                      <a:pt x="689610" y="918210"/>
                    </a:cubicBezTo>
                    <a:cubicBezTo>
                      <a:pt x="687814" y="914618"/>
                      <a:pt x="688309" y="909916"/>
                      <a:pt x="685800" y="906780"/>
                    </a:cubicBezTo>
                    <a:cubicBezTo>
                      <a:pt x="680429" y="900066"/>
                      <a:pt x="670470" y="897860"/>
                      <a:pt x="662940" y="895350"/>
                    </a:cubicBezTo>
                    <a:cubicBezTo>
                      <a:pt x="660400" y="891540"/>
                      <a:pt x="658766" y="886935"/>
                      <a:pt x="655320" y="883920"/>
                    </a:cubicBezTo>
                    <a:cubicBezTo>
                      <a:pt x="648428" y="877889"/>
                      <a:pt x="632460" y="868680"/>
                      <a:pt x="632460" y="868680"/>
                    </a:cubicBezTo>
                    <a:cubicBezTo>
                      <a:pt x="618565" y="826995"/>
                      <a:pt x="640725" y="890135"/>
                      <a:pt x="621030" y="845820"/>
                    </a:cubicBezTo>
                    <a:cubicBezTo>
                      <a:pt x="612222" y="826001"/>
                      <a:pt x="620989" y="822074"/>
                      <a:pt x="601980" y="819150"/>
                    </a:cubicBezTo>
                    <a:cubicBezTo>
                      <a:pt x="589365" y="817209"/>
                      <a:pt x="576580" y="816610"/>
                      <a:pt x="563880" y="815340"/>
                    </a:cubicBezTo>
                    <a:cubicBezTo>
                      <a:pt x="544830" y="802640"/>
                      <a:pt x="554990" y="811530"/>
                      <a:pt x="537210" y="784860"/>
                    </a:cubicBezTo>
                    <a:cubicBezTo>
                      <a:pt x="534670" y="781050"/>
                      <a:pt x="533400" y="775970"/>
                      <a:pt x="529590" y="773430"/>
                    </a:cubicBezTo>
                    <a:lnTo>
                      <a:pt x="518160" y="765810"/>
                    </a:lnTo>
                    <a:cubicBezTo>
                      <a:pt x="513304" y="758527"/>
                      <a:pt x="507008" y="747463"/>
                      <a:pt x="499110" y="742950"/>
                    </a:cubicBezTo>
                    <a:cubicBezTo>
                      <a:pt x="494564" y="740352"/>
                      <a:pt x="488950" y="740410"/>
                      <a:pt x="483870" y="739140"/>
                    </a:cubicBezTo>
                    <a:cubicBezTo>
                      <a:pt x="480562" y="739471"/>
                      <a:pt x="445673" y="748207"/>
                      <a:pt x="434340" y="739140"/>
                    </a:cubicBezTo>
                    <a:cubicBezTo>
                      <a:pt x="425001" y="731668"/>
                      <a:pt x="423369" y="713387"/>
                      <a:pt x="419100" y="704850"/>
                    </a:cubicBezTo>
                    <a:cubicBezTo>
                      <a:pt x="416560" y="699770"/>
                      <a:pt x="414298" y="694541"/>
                      <a:pt x="411480" y="689610"/>
                    </a:cubicBezTo>
                    <a:cubicBezTo>
                      <a:pt x="409208" y="685634"/>
                      <a:pt x="407670" y="680720"/>
                      <a:pt x="403860" y="678180"/>
                    </a:cubicBezTo>
                    <a:cubicBezTo>
                      <a:pt x="399503" y="675275"/>
                      <a:pt x="393700" y="675640"/>
                      <a:pt x="388620" y="674370"/>
                    </a:cubicBezTo>
                    <a:cubicBezTo>
                      <a:pt x="377141" y="666717"/>
                      <a:pt x="375485" y="664931"/>
                      <a:pt x="361950" y="659130"/>
                    </a:cubicBezTo>
                    <a:cubicBezTo>
                      <a:pt x="349167" y="653651"/>
                      <a:pt x="350452" y="657799"/>
                      <a:pt x="339090" y="647700"/>
                    </a:cubicBezTo>
                    <a:cubicBezTo>
                      <a:pt x="331036" y="640541"/>
                      <a:pt x="322208" y="633806"/>
                      <a:pt x="316230" y="624840"/>
                    </a:cubicBezTo>
                    <a:cubicBezTo>
                      <a:pt x="313690" y="621030"/>
                      <a:pt x="312186" y="616271"/>
                      <a:pt x="308610" y="613410"/>
                    </a:cubicBezTo>
                    <a:cubicBezTo>
                      <a:pt x="305474" y="610901"/>
                      <a:pt x="300772" y="611396"/>
                      <a:pt x="297180" y="609600"/>
                    </a:cubicBezTo>
                    <a:cubicBezTo>
                      <a:pt x="293084" y="607552"/>
                      <a:pt x="290168" y="603185"/>
                      <a:pt x="285750" y="601980"/>
                    </a:cubicBezTo>
                    <a:cubicBezTo>
                      <a:pt x="275872" y="599286"/>
                      <a:pt x="265494" y="598723"/>
                      <a:pt x="255270" y="598170"/>
                    </a:cubicBezTo>
                    <a:cubicBezTo>
                      <a:pt x="218472" y="596181"/>
                      <a:pt x="181610" y="595630"/>
                      <a:pt x="144780" y="594360"/>
                    </a:cubicBezTo>
                    <a:cubicBezTo>
                      <a:pt x="135890" y="595630"/>
                      <a:pt x="126248" y="594372"/>
                      <a:pt x="118110" y="598170"/>
                    </a:cubicBezTo>
                    <a:cubicBezTo>
                      <a:pt x="52427" y="628822"/>
                      <a:pt x="109717" y="610115"/>
                      <a:pt x="76200" y="632460"/>
                    </a:cubicBezTo>
                    <a:cubicBezTo>
                      <a:pt x="72858" y="634688"/>
                      <a:pt x="68580" y="635000"/>
                      <a:pt x="64770" y="636270"/>
                    </a:cubicBezTo>
                    <a:lnTo>
                      <a:pt x="41910" y="628650"/>
                    </a:lnTo>
                    <a:cubicBezTo>
                      <a:pt x="38100" y="627380"/>
                      <a:pt x="33822" y="627068"/>
                      <a:pt x="30480" y="624840"/>
                    </a:cubicBezTo>
                    <a:lnTo>
                      <a:pt x="7620" y="609600"/>
                    </a:lnTo>
                    <a:cubicBezTo>
                      <a:pt x="5080" y="605790"/>
                      <a:pt x="0" y="602749"/>
                      <a:pt x="0" y="598170"/>
                    </a:cubicBezTo>
                    <a:cubicBezTo>
                      <a:pt x="0" y="592119"/>
                      <a:pt x="13119" y="573657"/>
                      <a:pt x="19050" y="571500"/>
                    </a:cubicBezTo>
                    <a:cubicBezTo>
                      <a:pt x="21354" y="570662"/>
                      <a:pt x="83818" y="563880"/>
                      <a:pt x="83820" y="563880"/>
                    </a:cubicBezTo>
                    <a:cubicBezTo>
                      <a:pt x="87630" y="562610"/>
                      <a:pt x="91256" y="560490"/>
                      <a:pt x="95250" y="560070"/>
                    </a:cubicBezTo>
                    <a:cubicBezTo>
                      <a:pt x="115498" y="557939"/>
                      <a:pt x="136678" y="562005"/>
                      <a:pt x="156210" y="556260"/>
                    </a:cubicBezTo>
                    <a:cubicBezTo>
                      <a:pt x="161234" y="554782"/>
                      <a:pt x="157115" y="545377"/>
                      <a:pt x="160020" y="541020"/>
                    </a:cubicBezTo>
                    <a:cubicBezTo>
                      <a:pt x="162560" y="537210"/>
                      <a:pt x="167474" y="535672"/>
                      <a:pt x="171450" y="533400"/>
                    </a:cubicBezTo>
                    <a:cubicBezTo>
                      <a:pt x="226947" y="501687"/>
                      <a:pt x="155376" y="543342"/>
                      <a:pt x="198120" y="521970"/>
                    </a:cubicBezTo>
                    <a:cubicBezTo>
                      <a:pt x="202216" y="519922"/>
                      <a:pt x="205454" y="516398"/>
                      <a:pt x="209550" y="514350"/>
                    </a:cubicBezTo>
                    <a:cubicBezTo>
                      <a:pt x="213142" y="512554"/>
                      <a:pt x="217289" y="512122"/>
                      <a:pt x="220980" y="510540"/>
                    </a:cubicBezTo>
                    <a:cubicBezTo>
                      <a:pt x="226200" y="508303"/>
                      <a:pt x="231000" y="505157"/>
                      <a:pt x="236220" y="502920"/>
                    </a:cubicBezTo>
                    <a:cubicBezTo>
                      <a:pt x="245355" y="499005"/>
                      <a:pt x="253223" y="498062"/>
                      <a:pt x="262890" y="495300"/>
                    </a:cubicBezTo>
                    <a:cubicBezTo>
                      <a:pt x="266752" y="494197"/>
                      <a:pt x="270510" y="492760"/>
                      <a:pt x="274320" y="491490"/>
                    </a:cubicBezTo>
                    <a:cubicBezTo>
                      <a:pt x="278130" y="486410"/>
                      <a:pt x="281617" y="481071"/>
                      <a:pt x="285750" y="476250"/>
                    </a:cubicBezTo>
                    <a:cubicBezTo>
                      <a:pt x="289257" y="472159"/>
                      <a:pt x="294563" y="469530"/>
                      <a:pt x="297180" y="464820"/>
                    </a:cubicBezTo>
                    <a:cubicBezTo>
                      <a:pt x="301081" y="457799"/>
                      <a:pt x="302260" y="449580"/>
                      <a:pt x="304800" y="441960"/>
                    </a:cubicBezTo>
                    <a:cubicBezTo>
                      <a:pt x="306070" y="438150"/>
                      <a:pt x="307822" y="434468"/>
                      <a:pt x="308610" y="430530"/>
                    </a:cubicBezTo>
                    <a:cubicBezTo>
                      <a:pt x="310675" y="420203"/>
                      <a:pt x="310697" y="407525"/>
                      <a:pt x="320040" y="400050"/>
                    </a:cubicBezTo>
                    <a:cubicBezTo>
                      <a:pt x="322524" y="398062"/>
                      <a:pt x="345714" y="392679"/>
                      <a:pt x="346710" y="392430"/>
                    </a:cubicBezTo>
                    <a:cubicBezTo>
                      <a:pt x="353060" y="393700"/>
                      <a:pt x="359865" y="393560"/>
                      <a:pt x="365760" y="396240"/>
                    </a:cubicBezTo>
                    <a:lnTo>
                      <a:pt x="400050" y="419100"/>
                    </a:lnTo>
                    <a:lnTo>
                      <a:pt x="411480" y="426720"/>
                    </a:lnTo>
                    <a:lnTo>
                      <a:pt x="422910" y="434340"/>
                    </a:lnTo>
                    <a:cubicBezTo>
                      <a:pt x="451186" y="429627"/>
                      <a:pt x="447525" y="427305"/>
                      <a:pt x="480060" y="438150"/>
                    </a:cubicBezTo>
                    <a:cubicBezTo>
                      <a:pt x="483598" y="439329"/>
                      <a:pt x="506098" y="456839"/>
                      <a:pt x="506730" y="457200"/>
                    </a:cubicBezTo>
                    <a:cubicBezTo>
                      <a:pt x="510217" y="459193"/>
                      <a:pt x="514568" y="459214"/>
                      <a:pt x="518160" y="461010"/>
                    </a:cubicBezTo>
                    <a:cubicBezTo>
                      <a:pt x="522256" y="463058"/>
                      <a:pt x="525780" y="466090"/>
                      <a:pt x="529590" y="468630"/>
                    </a:cubicBezTo>
                    <a:cubicBezTo>
                      <a:pt x="530586" y="468381"/>
                      <a:pt x="553776" y="462998"/>
                      <a:pt x="556260" y="461010"/>
                    </a:cubicBezTo>
                    <a:cubicBezTo>
                      <a:pt x="559836" y="458149"/>
                      <a:pt x="560642" y="452818"/>
                      <a:pt x="563880" y="449580"/>
                    </a:cubicBezTo>
                    <a:cubicBezTo>
                      <a:pt x="571266" y="442194"/>
                      <a:pt x="577444" y="441249"/>
                      <a:pt x="586740" y="438150"/>
                    </a:cubicBezTo>
                    <a:cubicBezTo>
                      <a:pt x="595630" y="440690"/>
                      <a:pt x="604826" y="442336"/>
                      <a:pt x="613410" y="445770"/>
                    </a:cubicBezTo>
                    <a:cubicBezTo>
                      <a:pt x="617662" y="447471"/>
                      <a:pt x="620496" y="454838"/>
                      <a:pt x="624840" y="453390"/>
                    </a:cubicBezTo>
                    <a:cubicBezTo>
                      <a:pt x="630864" y="451382"/>
                      <a:pt x="631780" y="442640"/>
                      <a:pt x="636270" y="438150"/>
                    </a:cubicBezTo>
                    <a:cubicBezTo>
                      <a:pt x="639508" y="434912"/>
                      <a:pt x="643890" y="433070"/>
                      <a:pt x="647700" y="430530"/>
                    </a:cubicBezTo>
                    <a:cubicBezTo>
                      <a:pt x="669367" y="452197"/>
                      <a:pt x="651912" y="431334"/>
                      <a:pt x="662940" y="453390"/>
                    </a:cubicBezTo>
                    <a:cubicBezTo>
                      <a:pt x="668244" y="463999"/>
                      <a:pt x="673564" y="467824"/>
                      <a:pt x="681990" y="476250"/>
                    </a:cubicBezTo>
                    <a:cubicBezTo>
                      <a:pt x="683260" y="480060"/>
                      <a:pt x="685356" y="483688"/>
                      <a:pt x="685800" y="487680"/>
                    </a:cubicBezTo>
                    <a:cubicBezTo>
                      <a:pt x="687908" y="506656"/>
                      <a:pt x="685468" y="526192"/>
                      <a:pt x="689610" y="544830"/>
                    </a:cubicBezTo>
                    <a:cubicBezTo>
                      <a:pt x="690779" y="550090"/>
                      <a:pt x="697230" y="552450"/>
                      <a:pt x="701040" y="556260"/>
                    </a:cubicBezTo>
                    <a:cubicBezTo>
                      <a:pt x="709930" y="554990"/>
                      <a:pt x="718875" y="554056"/>
                      <a:pt x="727710" y="552450"/>
                    </a:cubicBezTo>
                    <a:cubicBezTo>
                      <a:pt x="732862" y="551513"/>
                      <a:pt x="737838" y="549776"/>
                      <a:pt x="742950" y="548640"/>
                    </a:cubicBezTo>
                    <a:cubicBezTo>
                      <a:pt x="749272" y="547235"/>
                      <a:pt x="755650" y="546100"/>
                      <a:pt x="762000" y="544830"/>
                    </a:cubicBezTo>
                    <a:cubicBezTo>
                      <a:pt x="766860" y="539970"/>
                      <a:pt x="777282" y="528053"/>
                      <a:pt x="784860" y="525780"/>
                    </a:cubicBezTo>
                    <a:cubicBezTo>
                      <a:pt x="793462" y="523200"/>
                      <a:pt x="802640" y="523240"/>
                      <a:pt x="811530" y="521970"/>
                    </a:cubicBezTo>
                    <a:cubicBezTo>
                      <a:pt x="814070" y="518160"/>
                      <a:pt x="818306" y="515041"/>
                      <a:pt x="819150" y="510540"/>
                    </a:cubicBezTo>
                    <a:cubicBezTo>
                      <a:pt x="831634" y="443961"/>
                      <a:pt x="811473" y="478240"/>
                      <a:pt x="830580" y="449580"/>
                    </a:cubicBezTo>
                    <a:cubicBezTo>
                      <a:pt x="808742" y="416823"/>
                      <a:pt x="837820" y="455372"/>
                      <a:pt x="811530" y="434340"/>
                    </a:cubicBezTo>
                    <a:cubicBezTo>
                      <a:pt x="804816" y="428969"/>
                      <a:pt x="802610" y="419010"/>
                      <a:pt x="800100" y="411480"/>
                    </a:cubicBezTo>
                    <a:cubicBezTo>
                      <a:pt x="802640" y="406400"/>
                      <a:pt x="803098" y="399541"/>
                      <a:pt x="807720" y="396240"/>
                    </a:cubicBezTo>
                    <a:cubicBezTo>
                      <a:pt x="812990" y="392476"/>
                      <a:pt x="820488" y="394001"/>
                      <a:pt x="826770" y="392430"/>
                    </a:cubicBezTo>
                    <a:cubicBezTo>
                      <a:pt x="830666" y="391456"/>
                      <a:pt x="834544" y="390282"/>
                      <a:pt x="838200" y="388620"/>
                    </a:cubicBezTo>
                    <a:cubicBezTo>
                      <a:pt x="865367" y="376272"/>
                      <a:pt x="862215" y="377690"/>
                      <a:pt x="880110" y="365760"/>
                    </a:cubicBezTo>
                    <a:cubicBezTo>
                      <a:pt x="881380" y="361950"/>
                      <a:pt x="883920" y="358346"/>
                      <a:pt x="883920" y="354330"/>
                    </a:cubicBezTo>
                    <a:cubicBezTo>
                      <a:pt x="883920" y="345760"/>
                      <a:pt x="877218" y="315703"/>
                      <a:pt x="872490" y="308610"/>
                    </a:cubicBezTo>
                    <a:lnTo>
                      <a:pt x="864870" y="297180"/>
                    </a:lnTo>
                    <a:cubicBezTo>
                      <a:pt x="863600" y="292100"/>
                      <a:pt x="863123" y="286753"/>
                      <a:pt x="861060" y="281940"/>
                    </a:cubicBezTo>
                    <a:cubicBezTo>
                      <a:pt x="856052" y="270255"/>
                      <a:pt x="850087" y="268773"/>
                      <a:pt x="842010" y="259080"/>
                    </a:cubicBezTo>
                    <a:cubicBezTo>
                      <a:pt x="839079" y="255562"/>
                      <a:pt x="837432" y="251072"/>
                      <a:pt x="834390" y="247650"/>
                    </a:cubicBezTo>
                    <a:lnTo>
                      <a:pt x="792480" y="205740"/>
                    </a:lnTo>
                    <a:cubicBezTo>
                      <a:pt x="782075" y="195335"/>
                      <a:pt x="766806" y="182059"/>
                      <a:pt x="762000" y="167640"/>
                    </a:cubicBezTo>
                    <a:lnTo>
                      <a:pt x="758190" y="156210"/>
                    </a:lnTo>
                    <a:cubicBezTo>
                      <a:pt x="762963" y="108476"/>
                      <a:pt x="749323" y="122232"/>
                      <a:pt x="781050" y="114300"/>
                    </a:cubicBezTo>
                    <a:cubicBezTo>
                      <a:pt x="784946" y="113326"/>
                      <a:pt x="788670" y="111760"/>
                      <a:pt x="792480" y="110490"/>
                    </a:cubicBezTo>
                    <a:cubicBezTo>
                      <a:pt x="795944" y="100098"/>
                      <a:pt x="800994" y="86929"/>
                      <a:pt x="800100" y="76200"/>
                    </a:cubicBezTo>
                    <a:cubicBezTo>
                      <a:pt x="799433" y="68196"/>
                      <a:pt x="792480" y="53340"/>
                      <a:pt x="792480" y="53340"/>
                    </a:cubicBezTo>
                    <a:cubicBezTo>
                      <a:pt x="793750" y="40640"/>
                      <a:pt x="791928" y="27235"/>
                      <a:pt x="796290" y="15240"/>
                    </a:cubicBezTo>
                    <a:cubicBezTo>
                      <a:pt x="797662" y="11466"/>
                      <a:pt x="804378" y="13658"/>
                      <a:pt x="807720" y="11430"/>
                    </a:cubicBezTo>
                    <a:cubicBezTo>
                      <a:pt x="808777" y="10726"/>
                      <a:pt x="807720" y="8890"/>
                      <a:pt x="807720" y="7620"/>
                    </a:cubicBezTo>
                    <a:lnTo>
                      <a:pt x="811530" y="0"/>
                    </a:lnTo>
                  </a:path>
                </a:pathLst>
              </a:cu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EDADFF3D-F451-4B49-A856-6395ABF69C35}"/>
                  </a:ext>
                </a:extLst>
              </p:cNvPr>
              <p:cNvSpPr/>
              <p:nvPr/>
            </p:nvSpPr>
            <p:spPr>
              <a:xfrm>
                <a:off x="1367725" y="1805940"/>
                <a:ext cx="815405" cy="2430780"/>
              </a:xfrm>
              <a:custGeom>
                <a:avLst/>
                <a:gdLst>
                  <a:gd name="connsiteX0" fmla="*/ 34355 w 815405"/>
                  <a:gd name="connsiteY0" fmla="*/ 0 h 2430780"/>
                  <a:gd name="connsiteX1" fmla="*/ 34355 w 815405"/>
                  <a:gd name="connsiteY1" fmla="*/ 0 h 2430780"/>
                  <a:gd name="connsiteX2" fmla="*/ 38165 w 815405"/>
                  <a:gd name="connsiteY2" fmla="*/ 34290 h 2430780"/>
                  <a:gd name="connsiteX3" fmla="*/ 38165 w 815405"/>
                  <a:gd name="connsiteY3" fmla="*/ 133350 h 2430780"/>
                  <a:gd name="connsiteX4" fmla="*/ 30545 w 815405"/>
                  <a:gd name="connsiteY4" fmla="*/ 144780 h 2430780"/>
                  <a:gd name="connsiteX5" fmla="*/ 19115 w 815405"/>
                  <a:gd name="connsiteY5" fmla="*/ 152400 h 2430780"/>
                  <a:gd name="connsiteX6" fmla="*/ 15305 w 815405"/>
                  <a:gd name="connsiteY6" fmla="*/ 198120 h 2430780"/>
                  <a:gd name="connsiteX7" fmla="*/ 7685 w 815405"/>
                  <a:gd name="connsiteY7" fmla="*/ 220980 h 2430780"/>
                  <a:gd name="connsiteX8" fmla="*/ 3875 w 815405"/>
                  <a:gd name="connsiteY8" fmla="*/ 232410 h 2430780"/>
                  <a:gd name="connsiteX9" fmla="*/ 3875 w 815405"/>
                  <a:gd name="connsiteY9" fmla="*/ 377190 h 2430780"/>
                  <a:gd name="connsiteX10" fmla="*/ 7685 w 815405"/>
                  <a:gd name="connsiteY10" fmla="*/ 388620 h 2430780"/>
                  <a:gd name="connsiteX11" fmla="*/ 15305 w 815405"/>
                  <a:gd name="connsiteY11" fmla="*/ 415290 h 2430780"/>
                  <a:gd name="connsiteX12" fmla="*/ 19115 w 815405"/>
                  <a:gd name="connsiteY12" fmla="*/ 483870 h 2430780"/>
                  <a:gd name="connsiteX13" fmla="*/ 30545 w 815405"/>
                  <a:gd name="connsiteY13" fmla="*/ 487680 h 2430780"/>
                  <a:gd name="connsiteX14" fmla="*/ 41975 w 815405"/>
                  <a:gd name="connsiteY14" fmla="*/ 495300 h 2430780"/>
                  <a:gd name="connsiteX15" fmla="*/ 87695 w 815405"/>
                  <a:gd name="connsiteY15" fmla="*/ 499110 h 2430780"/>
                  <a:gd name="connsiteX16" fmla="*/ 121985 w 815405"/>
                  <a:gd name="connsiteY16" fmla="*/ 502920 h 2430780"/>
                  <a:gd name="connsiteX17" fmla="*/ 133415 w 815405"/>
                  <a:gd name="connsiteY17" fmla="*/ 567690 h 2430780"/>
                  <a:gd name="connsiteX18" fmla="*/ 141035 w 815405"/>
                  <a:gd name="connsiteY18" fmla="*/ 605790 h 2430780"/>
                  <a:gd name="connsiteX19" fmla="*/ 152465 w 815405"/>
                  <a:gd name="connsiteY19" fmla="*/ 628650 h 2430780"/>
                  <a:gd name="connsiteX20" fmla="*/ 190565 w 815405"/>
                  <a:gd name="connsiteY20" fmla="*/ 651510 h 2430780"/>
                  <a:gd name="connsiteX21" fmla="*/ 213425 w 815405"/>
                  <a:gd name="connsiteY21" fmla="*/ 659130 h 2430780"/>
                  <a:gd name="connsiteX22" fmla="*/ 224855 w 815405"/>
                  <a:gd name="connsiteY22" fmla="*/ 666750 h 2430780"/>
                  <a:gd name="connsiteX23" fmla="*/ 247715 w 815405"/>
                  <a:gd name="connsiteY23" fmla="*/ 674370 h 2430780"/>
                  <a:gd name="connsiteX24" fmla="*/ 259145 w 815405"/>
                  <a:gd name="connsiteY24" fmla="*/ 678180 h 2430780"/>
                  <a:gd name="connsiteX25" fmla="*/ 270575 w 815405"/>
                  <a:gd name="connsiteY25" fmla="*/ 689610 h 2430780"/>
                  <a:gd name="connsiteX26" fmla="*/ 274385 w 815405"/>
                  <a:gd name="connsiteY26" fmla="*/ 712470 h 2430780"/>
                  <a:gd name="connsiteX27" fmla="*/ 282005 w 815405"/>
                  <a:gd name="connsiteY27" fmla="*/ 739140 h 2430780"/>
                  <a:gd name="connsiteX28" fmla="*/ 289625 w 815405"/>
                  <a:gd name="connsiteY28" fmla="*/ 769620 h 2430780"/>
                  <a:gd name="connsiteX29" fmla="*/ 327725 w 815405"/>
                  <a:gd name="connsiteY29" fmla="*/ 788670 h 2430780"/>
                  <a:gd name="connsiteX30" fmla="*/ 339155 w 815405"/>
                  <a:gd name="connsiteY30" fmla="*/ 796290 h 2430780"/>
                  <a:gd name="connsiteX31" fmla="*/ 403925 w 815405"/>
                  <a:gd name="connsiteY31" fmla="*/ 803910 h 2430780"/>
                  <a:gd name="connsiteX32" fmla="*/ 411545 w 815405"/>
                  <a:gd name="connsiteY32" fmla="*/ 826770 h 2430780"/>
                  <a:gd name="connsiteX33" fmla="*/ 403925 w 815405"/>
                  <a:gd name="connsiteY33" fmla="*/ 891540 h 2430780"/>
                  <a:gd name="connsiteX34" fmla="*/ 392495 w 815405"/>
                  <a:gd name="connsiteY34" fmla="*/ 914400 h 2430780"/>
                  <a:gd name="connsiteX35" fmla="*/ 381065 w 815405"/>
                  <a:gd name="connsiteY35" fmla="*/ 937260 h 2430780"/>
                  <a:gd name="connsiteX36" fmla="*/ 384875 w 815405"/>
                  <a:gd name="connsiteY36" fmla="*/ 975360 h 2430780"/>
                  <a:gd name="connsiteX37" fmla="*/ 400115 w 815405"/>
                  <a:gd name="connsiteY37" fmla="*/ 998220 h 2430780"/>
                  <a:gd name="connsiteX38" fmla="*/ 403925 w 815405"/>
                  <a:gd name="connsiteY38" fmla="*/ 1009650 h 2430780"/>
                  <a:gd name="connsiteX39" fmla="*/ 400115 w 815405"/>
                  <a:gd name="connsiteY39" fmla="*/ 1074420 h 2430780"/>
                  <a:gd name="connsiteX40" fmla="*/ 392495 w 815405"/>
                  <a:gd name="connsiteY40" fmla="*/ 1097280 h 2430780"/>
                  <a:gd name="connsiteX41" fmla="*/ 327725 w 815405"/>
                  <a:gd name="connsiteY41" fmla="*/ 1173480 h 2430780"/>
                  <a:gd name="connsiteX42" fmla="*/ 316295 w 815405"/>
                  <a:gd name="connsiteY42" fmla="*/ 1181100 h 2430780"/>
                  <a:gd name="connsiteX43" fmla="*/ 331535 w 815405"/>
                  <a:gd name="connsiteY43" fmla="*/ 1215390 h 2430780"/>
                  <a:gd name="connsiteX44" fmla="*/ 354395 w 815405"/>
                  <a:gd name="connsiteY44" fmla="*/ 1223010 h 2430780"/>
                  <a:gd name="connsiteX45" fmla="*/ 365825 w 815405"/>
                  <a:gd name="connsiteY45" fmla="*/ 1234440 h 2430780"/>
                  <a:gd name="connsiteX46" fmla="*/ 381065 w 815405"/>
                  <a:gd name="connsiteY46" fmla="*/ 1245870 h 2430780"/>
                  <a:gd name="connsiteX47" fmla="*/ 388685 w 815405"/>
                  <a:gd name="connsiteY47" fmla="*/ 1257300 h 2430780"/>
                  <a:gd name="connsiteX48" fmla="*/ 392495 w 815405"/>
                  <a:gd name="connsiteY48" fmla="*/ 1280160 h 2430780"/>
                  <a:gd name="connsiteX49" fmla="*/ 396305 w 815405"/>
                  <a:gd name="connsiteY49" fmla="*/ 1291590 h 2430780"/>
                  <a:gd name="connsiteX50" fmla="*/ 373445 w 815405"/>
                  <a:gd name="connsiteY50" fmla="*/ 1306830 h 2430780"/>
                  <a:gd name="connsiteX51" fmla="*/ 362015 w 815405"/>
                  <a:gd name="connsiteY51" fmla="*/ 1314450 h 2430780"/>
                  <a:gd name="connsiteX52" fmla="*/ 354395 w 815405"/>
                  <a:gd name="connsiteY52" fmla="*/ 1325880 h 2430780"/>
                  <a:gd name="connsiteX53" fmla="*/ 327725 w 815405"/>
                  <a:gd name="connsiteY53" fmla="*/ 1333500 h 2430780"/>
                  <a:gd name="connsiteX54" fmla="*/ 323915 w 815405"/>
                  <a:gd name="connsiteY54" fmla="*/ 1344930 h 2430780"/>
                  <a:gd name="connsiteX55" fmla="*/ 312485 w 815405"/>
                  <a:gd name="connsiteY55" fmla="*/ 1352550 h 2430780"/>
                  <a:gd name="connsiteX56" fmla="*/ 304865 w 815405"/>
                  <a:gd name="connsiteY56" fmla="*/ 1375410 h 2430780"/>
                  <a:gd name="connsiteX57" fmla="*/ 308675 w 815405"/>
                  <a:gd name="connsiteY57" fmla="*/ 1402080 h 2430780"/>
                  <a:gd name="connsiteX58" fmla="*/ 320105 w 815405"/>
                  <a:gd name="connsiteY58" fmla="*/ 1409700 h 2430780"/>
                  <a:gd name="connsiteX59" fmla="*/ 346775 w 815405"/>
                  <a:gd name="connsiteY59" fmla="*/ 1421130 h 2430780"/>
                  <a:gd name="connsiteX60" fmla="*/ 342965 w 815405"/>
                  <a:gd name="connsiteY60" fmla="*/ 1440180 h 2430780"/>
                  <a:gd name="connsiteX61" fmla="*/ 335345 w 815405"/>
                  <a:gd name="connsiteY61" fmla="*/ 1463040 h 2430780"/>
                  <a:gd name="connsiteX62" fmla="*/ 346775 w 815405"/>
                  <a:gd name="connsiteY62" fmla="*/ 1493520 h 2430780"/>
                  <a:gd name="connsiteX63" fmla="*/ 358205 w 815405"/>
                  <a:gd name="connsiteY63" fmla="*/ 1497330 h 2430780"/>
                  <a:gd name="connsiteX64" fmla="*/ 381065 w 815405"/>
                  <a:gd name="connsiteY64" fmla="*/ 1516380 h 2430780"/>
                  <a:gd name="connsiteX65" fmla="*/ 384875 w 815405"/>
                  <a:gd name="connsiteY65" fmla="*/ 1543050 h 2430780"/>
                  <a:gd name="connsiteX66" fmla="*/ 422975 w 815405"/>
                  <a:gd name="connsiteY66" fmla="*/ 1562100 h 2430780"/>
                  <a:gd name="connsiteX67" fmla="*/ 502985 w 815405"/>
                  <a:gd name="connsiteY67" fmla="*/ 1565910 h 2430780"/>
                  <a:gd name="connsiteX68" fmla="*/ 537275 w 815405"/>
                  <a:gd name="connsiteY68" fmla="*/ 1584960 h 2430780"/>
                  <a:gd name="connsiteX69" fmla="*/ 582995 w 815405"/>
                  <a:gd name="connsiteY69" fmla="*/ 1592580 h 2430780"/>
                  <a:gd name="connsiteX70" fmla="*/ 594425 w 815405"/>
                  <a:gd name="connsiteY70" fmla="*/ 1584960 h 2430780"/>
                  <a:gd name="connsiteX71" fmla="*/ 605855 w 815405"/>
                  <a:gd name="connsiteY71" fmla="*/ 1573530 h 2430780"/>
                  <a:gd name="connsiteX72" fmla="*/ 628715 w 815405"/>
                  <a:gd name="connsiteY72" fmla="*/ 1565910 h 2430780"/>
                  <a:gd name="connsiteX73" fmla="*/ 643955 w 815405"/>
                  <a:gd name="connsiteY73" fmla="*/ 1569720 h 2430780"/>
                  <a:gd name="connsiteX74" fmla="*/ 666815 w 815405"/>
                  <a:gd name="connsiteY74" fmla="*/ 1588770 h 2430780"/>
                  <a:gd name="connsiteX75" fmla="*/ 682055 w 815405"/>
                  <a:gd name="connsiteY75" fmla="*/ 1607820 h 2430780"/>
                  <a:gd name="connsiteX76" fmla="*/ 689675 w 815405"/>
                  <a:gd name="connsiteY76" fmla="*/ 1619250 h 2430780"/>
                  <a:gd name="connsiteX77" fmla="*/ 701105 w 815405"/>
                  <a:gd name="connsiteY77" fmla="*/ 1623060 h 2430780"/>
                  <a:gd name="connsiteX78" fmla="*/ 735395 w 815405"/>
                  <a:gd name="connsiteY78" fmla="*/ 1642110 h 2430780"/>
                  <a:gd name="connsiteX79" fmla="*/ 746825 w 815405"/>
                  <a:gd name="connsiteY79" fmla="*/ 1653540 h 2430780"/>
                  <a:gd name="connsiteX80" fmla="*/ 754445 w 815405"/>
                  <a:gd name="connsiteY80" fmla="*/ 1680210 h 2430780"/>
                  <a:gd name="connsiteX81" fmla="*/ 765875 w 815405"/>
                  <a:gd name="connsiteY81" fmla="*/ 1737360 h 2430780"/>
                  <a:gd name="connsiteX82" fmla="*/ 781115 w 815405"/>
                  <a:gd name="connsiteY82" fmla="*/ 1760220 h 2430780"/>
                  <a:gd name="connsiteX83" fmla="*/ 796355 w 815405"/>
                  <a:gd name="connsiteY83" fmla="*/ 1794510 h 2430780"/>
                  <a:gd name="connsiteX84" fmla="*/ 781115 w 815405"/>
                  <a:gd name="connsiteY84" fmla="*/ 1840230 h 2430780"/>
                  <a:gd name="connsiteX85" fmla="*/ 769685 w 815405"/>
                  <a:gd name="connsiteY85" fmla="*/ 1844040 h 2430780"/>
                  <a:gd name="connsiteX86" fmla="*/ 765875 w 815405"/>
                  <a:gd name="connsiteY86" fmla="*/ 1855470 h 2430780"/>
                  <a:gd name="connsiteX87" fmla="*/ 765875 w 815405"/>
                  <a:gd name="connsiteY87" fmla="*/ 1920240 h 2430780"/>
                  <a:gd name="connsiteX88" fmla="*/ 773495 w 815405"/>
                  <a:gd name="connsiteY88" fmla="*/ 1931670 h 2430780"/>
                  <a:gd name="connsiteX89" fmla="*/ 758255 w 815405"/>
                  <a:gd name="connsiteY89" fmla="*/ 1962150 h 2430780"/>
                  <a:gd name="connsiteX90" fmla="*/ 754445 w 815405"/>
                  <a:gd name="connsiteY90" fmla="*/ 1973580 h 2430780"/>
                  <a:gd name="connsiteX91" fmla="*/ 731585 w 815405"/>
                  <a:gd name="connsiteY91" fmla="*/ 1992630 h 2430780"/>
                  <a:gd name="connsiteX92" fmla="*/ 727775 w 815405"/>
                  <a:gd name="connsiteY92" fmla="*/ 2042160 h 2430780"/>
                  <a:gd name="connsiteX93" fmla="*/ 720155 w 815405"/>
                  <a:gd name="connsiteY93" fmla="*/ 2068830 h 2430780"/>
                  <a:gd name="connsiteX94" fmla="*/ 716345 w 815405"/>
                  <a:gd name="connsiteY94" fmla="*/ 2122170 h 2430780"/>
                  <a:gd name="connsiteX95" fmla="*/ 704915 w 815405"/>
                  <a:gd name="connsiteY95" fmla="*/ 2133600 h 2430780"/>
                  <a:gd name="connsiteX96" fmla="*/ 693485 w 815405"/>
                  <a:gd name="connsiteY96" fmla="*/ 2156460 h 2430780"/>
                  <a:gd name="connsiteX97" fmla="*/ 697295 w 815405"/>
                  <a:gd name="connsiteY97" fmla="*/ 2202180 h 2430780"/>
                  <a:gd name="connsiteX98" fmla="*/ 701105 w 815405"/>
                  <a:gd name="connsiteY98" fmla="*/ 2232660 h 2430780"/>
                  <a:gd name="connsiteX99" fmla="*/ 716345 w 815405"/>
                  <a:gd name="connsiteY99" fmla="*/ 2255520 h 2430780"/>
                  <a:gd name="connsiteX100" fmla="*/ 720155 w 815405"/>
                  <a:gd name="connsiteY100" fmla="*/ 2266950 h 2430780"/>
                  <a:gd name="connsiteX101" fmla="*/ 727775 w 815405"/>
                  <a:gd name="connsiteY101" fmla="*/ 2308860 h 2430780"/>
                  <a:gd name="connsiteX102" fmla="*/ 743015 w 815405"/>
                  <a:gd name="connsiteY102" fmla="*/ 2331720 h 2430780"/>
                  <a:gd name="connsiteX103" fmla="*/ 750635 w 815405"/>
                  <a:gd name="connsiteY103" fmla="*/ 2343150 h 2430780"/>
                  <a:gd name="connsiteX104" fmla="*/ 754445 w 815405"/>
                  <a:gd name="connsiteY104" fmla="*/ 2354580 h 2430780"/>
                  <a:gd name="connsiteX105" fmla="*/ 762065 w 815405"/>
                  <a:gd name="connsiteY105" fmla="*/ 2392680 h 2430780"/>
                  <a:gd name="connsiteX106" fmla="*/ 784925 w 815405"/>
                  <a:gd name="connsiteY106" fmla="*/ 2407920 h 2430780"/>
                  <a:gd name="connsiteX107" fmla="*/ 811595 w 815405"/>
                  <a:gd name="connsiteY107" fmla="*/ 2419350 h 2430780"/>
                  <a:gd name="connsiteX108" fmla="*/ 815405 w 815405"/>
                  <a:gd name="connsiteY108" fmla="*/ 2430780 h 243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815405" h="2430780">
                    <a:moveTo>
                      <a:pt x="34355" y="0"/>
                    </a:moveTo>
                    <a:lnTo>
                      <a:pt x="34355" y="0"/>
                    </a:lnTo>
                    <a:cubicBezTo>
                      <a:pt x="35625" y="11430"/>
                      <a:pt x="36645" y="22891"/>
                      <a:pt x="38165" y="34290"/>
                    </a:cubicBezTo>
                    <a:cubicBezTo>
                      <a:pt x="44329" y="80522"/>
                      <a:pt x="48375" y="55077"/>
                      <a:pt x="38165" y="133350"/>
                    </a:cubicBezTo>
                    <a:cubicBezTo>
                      <a:pt x="37573" y="137891"/>
                      <a:pt x="33783" y="141542"/>
                      <a:pt x="30545" y="144780"/>
                    </a:cubicBezTo>
                    <a:cubicBezTo>
                      <a:pt x="27307" y="148018"/>
                      <a:pt x="22925" y="149860"/>
                      <a:pt x="19115" y="152400"/>
                    </a:cubicBezTo>
                    <a:cubicBezTo>
                      <a:pt x="17845" y="167640"/>
                      <a:pt x="17819" y="183035"/>
                      <a:pt x="15305" y="198120"/>
                    </a:cubicBezTo>
                    <a:cubicBezTo>
                      <a:pt x="13985" y="206043"/>
                      <a:pt x="10225" y="213360"/>
                      <a:pt x="7685" y="220980"/>
                    </a:cubicBezTo>
                    <a:lnTo>
                      <a:pt x="3875" y="232410"/>
                    </a:lnTo>
                    <a:cubicBezTo>
                      <a:pt x="150" y="303191"/>
                      <a:pt x="-2560" y="306409"/>
                      <a:pt x="3875" y="377190"/>
                    </a:cubicBezTo>
                    <a:cubicBezTo>
                      <a:pt x="4239" y="381190"/>
                      <a:pt x="6582" y="384758"/>
                      <a:pt x="7685" y="388620"/>
                    </a:cubicBezTo>
                    <a:cubicBezTo>
                      <a:pt x="17253" y="422108"/>
                      <a:pt x="6170" y="387885"/>
                      <a:pt x="15305" y="415290"/>
                    </a:cubicBezTo>
                    <a:cubicBezTo>
                      <a:pt x="16575" y="438150"/>
                      <a:pt x="14398" y="461466"/>
                      <a:pt x="19115" y="483870"/>
                    </a:cubicBezTo>
                    <a:cubicBezTo>
                      <a:pt x="19942" y="487800"/>
                      <a:pt x="26953" y="485884"/>
                      <a:pt x="30545" y="487680"/>
                    </a:cubicBezTo>
                    <a:cubicBezTo>
                      <a:pt x="34641" y="489728"/>
                      <a:pt x="37485" y="494402"/>
                      <a:pt x="41975" y="495300"/>
                    </a:cubicBezTo>
                    <a:cubicBezTo>
                      <a:pt x="56971" y="498299"/>
                      <a:pt x="72471" y="497660"/>
                      <a:pt x="87695" y="499110"/>
                    </a:cubicBezTo>
                    <a:cubicBezTo>
                      <a:pt x="99144" y="500200"/>
                      <a:pt x="110555" y="501650"/>
                      <a:pt x="121985" y="502920"/>
                    </a:cubicBezTo>
                    <a:cubicBezTo>
                      <a:pt x="140474" y="530653"/>
                      <a:pt x="125461" y="504055"/>
                      <a:pt x="133415" y="567690"/>
                    </a:cubicBezTo>
                    <a:cubicBezTo>
                      <a:pt x="135021" y="580541"/>
                      <a:pt x="138123" y="593170"/>
                      <a:pt x="141035" y="605790"/>
                    </a:cubicBezTo>
                    <a:cubicBezTo>
                      <a:pt x="142705" y="613026"/>
                      <a:pt x="146708" y="623613"/>
                      <a:pt x="152465" y="628650"/>
                    </a:cubicBezTo>
                    <a:cubicBezTo>
                      <a:pt x="159998" y="635241"/>
                      <a:pt x="179570" y="647112"/>
                      <a:pt x="190565" y="651510"/>
                    </a:cubicBezTo>
                    <a:cubicBezTo>
                      <a:pt x="198023" y="654493"/>
                      <a:pt x="206742" y="654675"/>
                      <a:pt x="213425" y="659130"/>
                    </a:cubicBezTo>
                    <a:cubicBezTo>
                      <a:pt x="217235" y="661670"/>
                      <a:pt x="220671" y="664890"/>
                      <a:pt x="224855" y="666750"/>
                    </a:cubicBezTo>
                    <a:cubicBezTo>
                      <a:pt x="232195" y="670012"/>
                      <a:pt x="240095" y="671830"/>
                      <a:pt x="247715" y="674370"/>
                    </a:cubicBezTo>
                    <a:lnTo>
                      <a:pt x="259145" y="678180"/>
                    </a:lnTo>
                    <a:cubicBezTo>
                      <a:pt x="262955" y="681990"/>
                      <a:pt x="268387" y="684686"/>
                      <a:pt x="270575" y="689610"/>
                    </a:cubicBezTo>
                    <a:cubicBezTo>
                      <a:pt x="273712" y="696669"/>
                      <a:pt x="272870" y="704895"/>
                      <a:pt x="274385" y="712470"/>
                    </a:cubicBezTo>
                    <a:cubicBezTo>
                      <a:pt x="279144" y="736267"/>
                      <a:pt x="276558" y="719168"/>
                      <a:pt x="282005" y="739140"/>
                    </a:cubicBezTo>
                    <a:cubicBezTo>
                      <a:pt x="284761" y="749244"/>
                      <a:pt x="280911" y="763811"/>
                      <a:pt x="289625" y="769620"/>
                    </a:cubicBezTo>
                    <a:cubicBezTo>
                      <a:pt x="316842" y="787765"/>
                      <a:pt x="303600" y="782639"/>
                      <a:pt x="327725" y="788670"/>
                    </a:cubicBezTo>
                    <a:cubicBezTo>
                      <a:pt x="331535" y="791210"/>
                      <a:pt x="335059" y="794242"/>
                      <a:pt x="339155" y="796290"/>
                    </a:cubicBezTo>
                    <a:cubicBezTo>
                      <a:pt x="356474" y="804950"/>
                      <a:pt x="395497" y="803308"/>
                      <a:pt x="403925" y="803910"/>
                    </a:cubicBezTo>
                    <a:cubicBezTo>
                      <a:pt x="406465" y="811530"/>
                      <a:pt x="412432" y="818787"/>
                      <a:pt x="411545" y="826770"/>
                    </a:cubicBezTo>
                    <a:cubicBezTo>
                      <a:pt x="410805" y="833427"/>
                      <a:pt x="405421" y="883311"/>
                      <a:pt x="403925" y="891540"/>
                    </a:cubicBezTo>
                    <a:cubicBezTo>
                      <a:pt x="401189" y="906589"/>
                      <a:pt x="399467" y="900455"/>
                      <a:pt x="392495" y="914400"/>
                    </a:cubicBezTo>
                    <a:cubicBezTo>
                      <a:pt x="376721" y="945948"/>
                      <a:pt x="402903" y="904503"/>
                      <a:pt x="381065" y="937260"/>
                    </a:cubicBezTo>
                    <a:cubicBezTo>
                      <a:pt x="382335" y="949960"/>
                      <a:pt x="381068" y="963178"/>
                      <a:pt x="384875" y="975360"/>
                    </a:cubicBezTo>
                    <a:cubicBezTo>
                      <a:pt x="387607" y="984101"/>
                      <a:pt x="397219" y="989532"/>
                      <a:pt x="400115" y="998220"/>
                    </a:cubicBezTo>
                    <a:lnTo>
                      <a:pt x="403925" y="1009650"/>
                    </a:lnTo>
                    <a:cubicBezTo>
                      <a:pt x="402655" y="1031240"/>
                      <a:pt x="402912" y="1052974"/>
                      <a:pt x="400115" y="1074420"/>
                    </a:cubicBezTo>
                    <a:cubicBezTo>
                      <a:pt x="399076" y="1082385"/>
                      <a:pt x="392495" y="1097280"/>
                      <a:pt x="392495" y="1097280"/>
                    </a:cubicBezTo>
                    <a:cubicBezTo>
                      <a:pt x="387099" y="1194403"/>
                      <a:pt x="411806" y="1155779"/>
                      <a:pt x="327725" y="1173480"/>
                    </a:cubicBezTo>
                    <a:cubicBezTo>
                      <a:pt x="323244" y="1174423"/>
                      <a:pt x="320105" y="1178560"/>
                      <a:pt x="316295" y="1181100"/>
                    </a:cubicBezTo>
                    <a:cubicBezTo>
                      <a:pt x="317559" y="1184893"/>
                      <a:pt x="323908" y="1210623"/>
                      <a:pt x="331535" y="1215390"/>
                    </a:cubicBezTo>
                    <a:cubicBezTo>
                      <a:pt x="338346" y="1219647"/>
                      <a:pt x="354395" y="1223010"/>
                      <a:pt x="354395" y="1223010"/>
                    </a:cubicBezTo>
                    <a:cubicBezTo>
                      <a:pt x="358205" y="1226820"/>
                      <a:pt x="361734" y="1230933"/>
                      <a:pt x="365825" y="1234440"/>
                    </a:cubicBezTo>
                    <a:cubicBezTo>
                      <a:pt x="370646" y="1238573"/>
                      <a:pt x="376575" y="1241380"/>
                      <a:pt x="381065" y="1245870"/>
                    </a:cubicBezTo>
                    <a:cubicBezTo>
                      <a:pt x="384303" y="1249108"/>
                      <a:pt x="386145" y="1253490"/>
                      <a:pt x="388685" y="1257300"/>
                    </a:cubicBezTo>
                    <a:cubicBezTo>
                      <a:pt x="389955" y="1264920"/>
                      <a:pt x="390819" y="1272619"/>
                      <a:pt x="392495" y="1280160"/>
                    </a:cubicBezTo>
                    <a:cubicBezTo>
                      <a:pt x="393366" y="1284080"/>
                      <a:pt x="397575" y="1287780"/>
                      <a:pt x="396305" y="1291590"/>
                    </a:cubicBezTo>
                    <a:cubicBezTo>
                      <a:pt x="391972" y="1304590"/>
                      <a:pt x="382581" y="1302262"/>
                      <a:pt x="373445" y="1306830"/>
                    </a:cubicBezTo>
                    <a:cubicBezTo>
                      <a:pt x="369349" y="1308878"/>
                      <a:pt x="365825" y="1311910"/>
                      <a:pt x="362015" y="1314450"/>
                    </a:cubicBezTo>
                    <a:cubicBezTo>
                      <a:pt x="359475" y="1318260"/>
                      <a:pt x="357971" y="1323019"/>
                      <a:pt x="354395" y="1325880"/>
                    </a:cubicBezTo>
                    <a:cubicBezTo>
                      <a:pt x="351911" y="1327868"/>
                      <a:pt x="328721" y="1333251"/>
                      <a:pt x="327725" y="1333500"/>
                    </a:cubicBezTo>
                    <a:cubicBezTo>
                      <a:pt x="326455" y="1337310"/>
                      <a:pt x="326424" y="1341794"/>
                      <a:pt x="323915" y="1344930"/>
                    </a:cubicBezTo>
                    <a:cubicBezTo>
                      <a:pt x="321054" y="1348506"/>
                      <a:pt x="314912" y="1348667"/>
                      <a:pt x="312485" y="1352550"/>
                    </a:cubicBezTo>
                    <a:cubicBezTo>
                      <a:pt x="308228" y="1359361"/>
                      <a:pt x="304865" y="1375410"/>
                      <a:pt x="304865" y="1375410"/>
                    </a:cubicBezTo>
                    <a:cubicBezTo>
                      <a:pt x="306135" y="1384300"/>
                      <a:pt x="305028" y="1393874"/>
                      <a:pt x="308675" y="1402080"/>
                    </a:cubicBezTo>
                    <a:cubicBezTo>
                      <a:pt x="310535" y="1406264"/>
                      <a:pt x="316129" y="1407428"/>
                      <a:pt x="320105" y="1409700"/>
                    </a:cubicBezTo>
                    <a:cubicBezTo>
                      <a:pt x="333287" y="1417233"/>
                      <a:pt x="333952" y="1416856"/>
                      <a:pt x="346775" y="1421130"/>
                    </a:cubicBezTo>
                    <a:cubicBezTo>
                      <a:pt x="345505" y="1427480"/>
                      <a:pt x="344669" y="1433932"/>
                      <a:pt x="342965" y="1440180"/>
                    </a:cubicBezTo>
                    <a:cubicBezTo>
                      <a:pt x="340852" y="1447929"/>
                      <a:pt x="335345" y="1463040"/>
                      <a:pt x="335345" y="1463040"/>
                    </a:cubicBezTo>
                    <a:cubicBezTo>
                      <a:pt x="337410" y="1473367"/>
                      <a:pt x="337432" y="1486045"/>
                      <a:pt x="346775" y="1493520"/>
                    </a:cubicBezTo>
                    <a:cubicBezTo>
                      <a:pt x="349911" y="1496029"/>
                      <a:pt x="354613" y="1495534"/>
                      <a:pt x="358205" y="1497330"/>
                    </a:cubicBezTo>
                    <a:cubicBezTo>
                      <a:pt x="368814" y="1502634"/>
                      <a:pt x="372639" y="1507954"/>
                      <a:pt x="381065" y="1516380"/>
                    </a:cubicBezTo>
                    <a:cubicBezTo>
                      <a:pt x="382335" y="1525270"/>
                      <a:pt x="380054" y="1535474"/>
                      <a:pt x="384875" y="1543050"/>
                    </a:cubicBezTo>
                    <a:cubicBezTo>
                      <a:pt x="390772" y="1552316"/>
                      <a:pt x="411041" y="1561145"/>
                      <a:pt x="422975" y="1562100"/>
                    </a:cubicBezTo>
                    <a:cubicBezTo>
                      <a:pt x="449590" y="1564229"/>
                      <a:pt x="476315" y="1564640"/>
                      <a:pt x="502985" y="1565910"/>
                    </a:cubicBezTo>
                    <a:cubicBezTo>
                      <a:pt x="516079" y="1574639"/>
                      <a:pt x="522905" y="1582086"/>
                      <a:pt x="537275" y="1584960"/>
                    </a:cubicBezTo>
                    <a:cubicBezTo>
                      <a:pt x="552425" y="1587990"/>
                      <a:pt x="582995" y="1592580"/>
                      <a:pt x="582995" y="1592580"/>
                    </a:cubicBezTo>
                    <a:cubicBezTo>
                      <a:pt x="586805" y="1590040"/>
                      <a:pt x="590907" y="1587891"/>
                      <a:pt x="594425" y="1584960"/>
                    </a:cubicBezTo>
                    <a:cubicBezTo>
                      <a:pt x="598564" y="1581511"/>
                      <a:pt x="601145" y="1576147"/>
                      <a:pt x="605855" y="1573530"/>
                    </a:cubicBezTo>
                    <a:cubicBezTo>
                      <a:pt x="612876" y="1569629"/>
                      <a:pt x="628715" y="1565910"/>
                      <a:pt x="628715" y="1565910"/>
                    </a:cubicBezTo>
                    <a:cubicBezTo>
                      <a:pt x="633795" y="1567180"/>
                      <a:pt x="639142" y="1567657"/>
                      <a:pt x="643955" y="1569720"/>
                    </a:cubicBezTo>
                    <a:cubicBezTo>
                      <a:pt x="653238" y="1573698"/>
                      <a:pt x="659949" y="1581904"/>
                      <a:pt x="666815" y="1588770"/>
                    </a:cubicBezTo>
                    <a:cubicBezTo>
                      <a:pt x="674232" y="1611022"/>
                      <a:pt x="664821" y="1590586"/>
                      <a:pt x="682055" y="1607820"/>
                    </a:cubicBezTo>
                    <a:cubicBezTo>
                      <a:pt x="685293" y="1611058"/>
                      <a:pt x="686099" y="1616389"/>
                      <a:pt x="689675" y="1619250"/>
                    </a:cubicBezTo>
                    <a:cubicBezTo>
                      <a:pt x="692811" y="1621759"/>
                      <a:pt x="697594" y="1621110"/>
                      <a:pt x="701105" y="1623060"/>
                    </a:cubicBezTo>
                    <a:cubicBezTo>
                      <a:pt x="740407" y="1644895"/>
                      <a:pt x="709532" y="1633489"/>
                      <a:pt x="735395" y="1642110"/>
                    </a:cubicBezTo>
                    <a:cubicBezTo>
                      <a:pt x="739205" y="1645920"/>
                      <a:pt x="743836" y="1649057"/>
                      <a:pt x="746825" y="1653540"/>
                    </a:cubicBezTo>
                    <a:cubicBezTo>
                      <a:pt x="749011" y="1656820"/>
                      <a:pt x="753937" y="1678178"/>
                      <a:pt x="754445" y="1680210"/>
                    </a:cubicBezTo>
                    <a:cubicBezTo>
                      <a:pt x="755919" y="1693472"/>
                      <a:pt x="756870" y="1723852"/>
                      <a:pt x="765875" y="1737360"/>
                    </a:cubicBezTo>
                    <a:cubicBezTo>
                      <a:pt x="770955" y="1744980"/>
                      <a:pt x="778219" y="1751532"/>
                      <a:pt x="781115" y="1760220"/>
                    </a:cubicBezTo>
                    <a:cubicBezTo>
                      <a:pt x="790183" y="1787424"/>
                      <a:pt x="784280" y="1776397"/>
                      <a:pt x="796355" y="1794510"/>
                    </a:cubicBezTo>
                    <a:cubicBezTo>
                      <a:pt x="793168" y="1826384"/>
                      <a:pt x="802778" y="1829399"/>
                      <a:pt x="781115" y="1840230"/>
                    </a:cubicBezTo>
                    <a:cubicBezTo>
                      <a:pt x="777523" y="1842026"/>
                      <a:pt x="773495" y="1842770"/>
                      <a:pt x="769685" y="1844040"/>
                    </a:cubicBezTo>
                    <a:cubicBezTo>
                      <a:pt x="768415" y="1847850"/>
                      <a:pt x="766663" y="1851532"/>
                      <a:pt x="765875" y="1855470"/>
                    </a:cubicBezTo>
                    <a:cubicBezTo>
                      <a:pt x="761066" y="1879515"/>
                      <a:pt x="760026" y="1894893"/>
                      <a:pt x="765875" y="1920240"/>
                    </a:cubicBezTo>
                    <a:cubicBezTo>
                      <a:pt x="766905" y="1924702"/>
                      <a:pt x="770955" y="1927860"/>
                      <a:pt x="773495" y="1931670"/>
                    </a:cubicBezTo>
                    <a:cubicBezTo>
                      <a:pt x="765880" y="1969747"/>
                      <a:pt x="776551" y="1934706"/>
                      <a:pt x="758255" y="1962150"/>
                    </a:cubicBezTo>
                    <a:cubicBezTo>
                      <a:pt x="756027" y="1965492"/>
                      <a:pt x="756673" y="1970238"/>
                      <a:pt x="754445" y="1973580"/>
                    </a:cubicBezTo>
                    <a:cubicBezTo>
                      <a:pt x="748578" y="1982381"/>
                      <a:pt x="740019" y="1987007"/>
                      <a:pt x="731585" y="1992630"/>
                    </a:cubicBezTo>
                    <a:cubicBezTo>
                      <a:pt x="730315" y="2009140"/>
                      <a:pt x="729710" y="2025715"/>
                      <a:pt x="727775" y="2042160"/>
                    </a:cubicBezTo>
                    <a:cubicBezTo>
                      <a:pt x="726905" y="2049554"/>
                      <a:pt x="722619" y="2061439"/>
                      <a:pt x="720155" y="2068830"/>
                    </a:cubicBezTo>
                    <a:cubicBezTo>
                      <a:pt x="718885" y="2086610"/>
                      <a:pt x="720428" y="2104819"/>
                      <a:pt x="716345" y="2122170"/>
                    </a:cubicBezTo>
                    <a:cubicBezTo>
                      <a:pt x="715111" y="2127415"/>
                      <a:pt x="708364" y="2129461"/>
                      <a:pt x="704915" y="2133600"/>
                    </a:cubicBezTo>
                    <a:cubicBezTo>
                      <a:pt x="696709" y="2143448"/>
                      <a:pt x="697304" y="2145004"/>
                      <a:pt x="693485" y="2156460"/>
                    </a:cubicBezTo>
                    <a:cubicBezTo>
                      <a:pt x="694755" y="2171700"/>
                      <a:pt x="695773" y="2186963"/>
                      <a:pt x="697295" y="2202180"/>
                    </a:cubicBezTo>
                    <a:cubicBezTo>
                      <a:pt x="698314" y="2212368"/>
                      <a:pt x="697661" y="2223017"/>
                      <a:pt x="701105" y="2232660"/>
                    </a:cubicBezTo>
                    <a:cubicBezTo>
                      <a:pt x="704185" y="2241285"/>
                      <a:pt x="713449" y="2246832"/>
                      <a:pt x="716345" y="2255520"/>
                    </a:cubicBezTo>
                    <a:lnTo>
                      <a:pt x="720155" y="2266950"/>
                    </a:lnTo>
                    <a:cubicBezTo>
                      <a:pt x="720985" y="2273593"/>
                      <a:pt x="722091" y="2298629"/>
                      <a:pt x="727775" y="2308860"/>
                    </a:cubicBezTo>
                    <a:cubicBezTo>
                      <a:pt x="732223" y="2316866"/>
                      <a:pt x="737935" y="2324100"/>
                      <a:pt x="743015" y="2331720"/>
                    </a:cubicBezTo>
                    <a:cubicBezTo>
                      <a:pt x="745555" y="2335530"/>
                      <a:pt x="749187" y="2338806"/>
                      <a:pt x="750635" y="2343150"/>
                    </a:cubicBezTo>
                    <a:lnTo>
                      <a:pt x="754445" y="2354580"/>
                    </a:lnTo>
                    <a:cubicBezTo>
                      <a:pt x="754768" y="2356839"/>
                      <a:pt x="757229" y="2385426"/>
                      <a:pt x="762065" y="2392680"/>
                    </a:cubicBezTo>
                    <a:cubicBezTo>
                      <a:pt x="772899" y="2408931"/>
                      <a:pt x="770944" y="2400930"/>
                      <a:pt x="784925" y="2407920"/>
                    </a:cubicBezTo>
                    <a:cubicBezTo>
                      <a:pt x="811237" y="2421076"/>
                      <a:pt x="779877" y="2411421"/>
                      <a:pt x="811595" y="2419350"/>
                    </a:cubicBezTo>
                    <a:lnTo>
                      <a:pt x="815405" y="2430780"/>
                    </a:lnTo>
                  </a:path>
                </a:pathLst>
              </a:cu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38371386-FA32-4DB0-AF5E-585241D4934A}"/>
                </a:ext>
              </a:extLst>
            </p:cNvPr>
            <p:cNvSpPr/>
            <p:nvPr/>
          </p:nvSpPr>
          <p:spPr>
            <a:xfrm>
              <a:off x="783397" y="6199056"/>
              <a:ext cx="125763" cy="86461"/>
            </a:xfrm>
            <a:custGeom>
              <a:avLst/>
              <a:gdLst>
                <a:gd name="connsiteX0" fmla="*/ 55021 w 125763"/>
                <a:gd name="connsiteY0" fmla="*/ 62881 h 86461"/>
                <a:gd name="connsiteX1" fmla="*/ 55021 w 125763"/>
                <a:gd name="connsiteY1" fmla="*/ 62881 h 86461"/>
                <a:gd name="connsiteX2" fmla="*/ 34061 w 125763"/>
                <a:gd name="connsiteY2" fmla="*/ 73361 h 86461"/>
                <a:gd name="connsiteX3" fmla="*/ 26201 w 125763"/>
                <a:gd name="connsiteY3" fmla="*/ 78601 h 86461"/>
                <a:gd name="connsiteX4" fmla="*/ 2620 w 125763"/>
                <a:gd name="connsiteY4" fmla="*/ 75981 h 86461"/>
                <a:gd name="connsiteX5" fmla="*/ 0 w 125763"/>
                <a:gd name="connsiteY5" fmla="*/ 68121 h 86461"/>
                <a:gd name="connsiteX6" fmla="*/ 5240 w 125763"/>
                <a:gd name="connsiteY6" fmla="*/ 34060 h 86461"/>
                <a:gd name="connsiteX7" fmla="*/ 10480 w 125763"/>
                <a:gd name="connsiteY7" fmla="*/ 10480 h 86461"/>
                <a:gd name="connsiteX8" fmla="*/ 15720 w 125763"/>
                <a:gd name="connsiteY8" fmla="*/ 2620 h 86461"/>
                <a:gd name="connsiteX9" fmla="*/ 23581 w 125763"/>
                <a:gd name="connsiteY9" fmla="*/ 0 h 86461"/>
                <a:gd name="connsiteX10" fmla="*/ 60261 w 125763"/>
                <a:gd name="connsiteY10" fmla="*/ 7860 h 86461"/>
                <a:gd name="connsiteX11" fmla="*/ 65502 w 125763"/>
                <a:gd name="connsiteY11" fmla="*/ 13100 h 86461"/>
                <a:gd name="connsiteX12" fmla="*/ 68122 w 125763"/>
                <a:gd name="connsiteY12" fmla="*/ 20960 h 86461"/>
                <a:gd name="connsiteX13" fmla="*/ 75982 w 125763"/>
                <a:gd name="connsiteY13" fmla="*/ 18340 h 86461"/>
                <a:gd name="connsiteX14" fmla="*/ 91702 w 125763"/>
                <a:gd name="connsiteY14" fmla="*/ 7860 h 86461"/>
                <a:gd name="connsiteX15" fmla="*/ 115283 w 125763"/>
                <a:gd name="connsiteY15" fmla="*/ 10480 h 86461"/>
                <a:gd name="connsiteX16" fmla="*/ 117903 w 125763"/>
                <a:gd name="connsiteY16" fmla="*/ 41921 h 86461"/>
                <a:gd name="connsiteX17" fmla="*/ 125763 w 125763"/>
                <a:gd name="connsiteY17" fmla="*/ 57641 h 86461"/>
                <a:gd name="connsiteX18" fmla="*/ 123143 w 125763"/>
                <a:gd name="connsiteY18" fmla="*/ 70741 h 86461"/>
                <a:gd name="connsiteX19" fmla="*/ 110043 w 125763"/>
                <a:gd name="connsiteY19" fmla="*/ 81221 h 86461"/>
                <a:gd name="connsiteX20" fmla="*/ 99562 w 125763"/>
                <a:gd name="connsiteY20" fmla="*/ 86461 h 86461"/>
                <a:gd name="connsiteX21" fmla="*/ 78602 w 125763"/>
                <a:gd name="connsiteY21" fmla="*/ 83841 h 86461"/>
                <a:gd name="connsiteX22" fmla="*/ 65502 w 125763"/>
                <a:gd name="connsiteY22" fmla="*/ 68121 h 86461"/>
                <a:gd name="connsiteX23" fmla="*/ 55021 w 125763"/>
                <a:gd name="connsiteY23" fmla="*/ 62881 h 8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763" h="86461">
                  <a:moveTo>
                    <a:pt x="55021" y="62881"/>
                  </a:moveTo>
                  <a:lnTo>
                    <a:pt x="55021" y="62881"/>
                  </a:lnTo>
                  <a:cubicBezTo>
                    <a:pt x="48034" y="66374"/>
                    <a:pt x="40919" y="69621"/>
                    <a:pt x="34061" y="73361"/>
                  </a:cubicBezTo>
                  <a:cubicBezTo>
                    <a:pt x="31297" y="74869"/>
                    <a:pt x="29339" y="78340"/>
                    <a:pt x="26201" y="78601"/>
                  </a:cubicBezTo>
                  <a:cubicBezTo>
                    <a:pt x="18320" y="79258"/>
                    <a:pt x="10480" y="76854"/>
                    <a:pt x="2620" y="75981"/>
                  </a:cubicBezTo>
                  <a:cubicBezTo>
                    <a:pt x="1747" y="73361"/>
                    <a:pt x="0" y="70883"/>
                    <a:pt x="0" y="68121"/>
                  </a:cubicBezTo>
                  <a:cubicBezTo>
                    <a:pt x="0" y="26487"/>
                    <a:pt x="756" y="54240"/>
                    <a:pt x="5240" y="34060"/>
                  </a:cubicBezTo>
                  <a:cubicBezTo>
                    <a:pt x="6850" y="26815"/>
                    <a:pt x="6941" y="17557"/>
                    <a:pt x="10480" y="10480"/>
                  </a:cubicBezTo>
                  <a:cubicBezTo>
                    <a:pt x="11888" y="7664"/>
                    <a:pt x="13261" y="4587"/>
                    <a:pt x="15720" y="2620"/>
                  </a:cubicBezTo>
                  <a:cubicBezTo>
                    <a:pt x="17877" y="895"/>
                    <a:pt x="20961" y="873"/>
                    <a:pt x="23581" y="0"/>
                  </a:cubicBezTo>
                  <a:cubicBezTo>
                    <a:pt x="46389" y="2073"/>
                    <a:pt x="47361" y="-2459"/>
                    <a:pt x="60261" y="7860"/>
                  </a:cubicBezTo>
                  <a:cubicBezTo>
                    <a:pt x="62190" y="9403"/>
                    <a:pt x="63755" y="11353"/>
                    <a:pt x="65502" y="13100"/>
                  </a:cubicBezTo>
                  <a:cubicBezTo>
                    <a:pt x="66375" y="15720"/>
                    <a:pt x="65652" y="19725"/>
                    <a:pt x="68122" y="20960"/>
                  </a:cubicBezTo>
                  <a:cubicBezTo>
                    <a:pt x="70592" y="22195"/>
                    <a:pt x="73568" y="19681"/>
                    <a:pt x="75982" y="18340"/>
                  </a:cubicBezTo>
                  <a:cubicBezTo>
                    <a:pt x="81487" y="15282"/>
                    <a:pt x="91702" y="7860"/>
                    <a:pt x="91702" y="7860"/>
                  </a:cubicBezTo>
                  <a:cubicBezTo>
                    <a:pt x="99562" y="8733"/>
                    <a:pt x="110461" y="4211"/>
                    <a:pt x="115283" y="10480"/>
                  </a:cubicBezTo>
                  <a:cubicBezTo>
                    <a:pt x="121695" y="18816"/>
                    <a:pt x="116513" y="31497"/>
                    <a:pt x="117903" y="41921"/>
                  </a:cubicBezTo>
                  <a:cubicBezTo>
                    <a:pt x="118807" y="48700"/>
                    <a:pt x="122083" y="52121"/>
                    <a:pt x="125763" y="57641"/>
                  </a:cubicBezTo>
                  <a:cubicBezTo>
                    <a:pt x="124890" y="62008"/>
                    <a:pt x="124707" y="66571"/>
                    <a:pt x="123143" y="70741"/>
                  </a:cubicBezTo>
                  <a:cubicBezTo>
                    <a:pt x="119375" y="80789"/>
                    <a:pt x="118256" y="77701"/>
                    <a:pt x="110043" y="81221"/>
                  </a:cubicBezTo>
                  <a:cubicBezTo>
                    <a:pt x="106453" y="82760"/>
                    <a:pt x="103056" y="84714"/>
                    <a:pt x="99562" y="86461"/>
                  </a:cubicBezTo>
                  <a:cubicBezTo>
                    <a:pt x="92575" y="85588"/>
                    <a:pt x="85219" y="86247"/>
                    <a:pt x="78602" y="83841"/>
                  </a:cubicBezTo>
                  <a:cubicBezTo>
                    <a:pt x="52626" y="74395"/>
                    <a:pt x="86301" y="78520"/>
                    <a:pt x="65502" y="68121"/>
                  </a:cubicBezTo>
                  <a:lnTo>
                    <a:pt x="55021" y="62881"/>
                  </a:lnTo>
                  <a:close/>
                </a:path>
              </a:pathLst>
            </a:cu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7AC55AE-2692-4BA8-9295-41637575D69E}"/>
              </a:ext>
            </a:extLst>
          </p:cNvPr>
          <p:cNvSpPr/>
          <p:nvPr/>
        </p:nvSpPr>
        <p:spPr>
          <a:xfrm>
            <a:off x="1600200" y="2286000"/>
            <a:ext cx="8945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" b="1" spc="50" dirty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NORTH</a:t>
            </a:r>
          </a:p>
          <a:p>
            <a:pPr algn="ctr"/>
            <a:r>
              <a:rPr lang="en-US" sz="800" b="1" cap="none" spc="50" dirty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STOCKTON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421D67-7293-4488-AC2F-B76EF95361C5}"/>
              </a:ext>
            </a:extLst>
          </p:cNvPr>
          <p:cNvSpPr/>
          <p:nvPr/>
        </p:nvSpPr>
        <p:spPr>
          <a:xfrm>
            <a:off x="1993705" y="4191000"/>
            <a:ext cx="292295" cy="1063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0976AD-71A4-4789-9D18-B6E40A167AB6}"/>
              </a:ext>
            </a:extLst>
          </p:cNvPr>
          <p:cNvSpPr/>
          <p:nvPr/>
        </p:nvSpPr>
        <p:spPr>
          <a:xfrm>
            <a:off x="1778930" y="4127956"/>
            <a:ext cx="735670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" b="1" spc="50" dirty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RD 17</a:t>
            </a:r>
            <a:endParaRPr lang="en-US" sz="800" b="1" cap="none" spc="50" dirty="0">
              <a:ln w="635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7F193F-A6C9-4D4C-A0C3-4D5FAA75F851}"/>
              </a:ext>
            </a:extLst>
          </p:cNvPr>
          <p:cNvSpPr/>
          <p:nvPr/>
        </p:nvSpPr>
        <p:spPr>
          <a:xfrm>
            <a:off x="1814342" y="2789192"/>
            <a:ext cx="8945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" b="1" spc="50" dirty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CENTRAL</a:t>
            </a:r>
          </a:p>
          <a:p>
            <a:pPr algn="ctr"/>
            <a:r>
              <a:rPr lang="en-US" sz="800" b="1" cap="none" spc="50" dirty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STOCKTON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Recommended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24870-CDCC-4B14-97C9-D554B79AB9B1}"/>
              </a:ext>
            </a:extLst>
          </p:cNvPr>
          <p:cNvSpPr txBox="1"/>
          <p:nvPr/>
        </p:nvSpPr>
        <p:spPr>
          <a:xfrm>
            <a:off x="5105400" y="1219200"/>
            <a:ext cx="40385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Alternative 7a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Total Cost: 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$1,597,751,000 (est.)</a:t>
            </a:r>
          </a:p>
          <a:p>
            <a:pPr>
              <a:buFontTx/>
              <a:buChar char="-"/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Net benefits: 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$255,065,000 (annual est.)</a:t>
            </a:r>
          </a:p>
          <a:p>
            <a:endParaRPr lang="en-US" sz="1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Features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Approximately 23 miles levee improvement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Smith Canal and Fourteen Mile Slough closure structures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Extension of RD 404 Levee to prevent flanking from French Camp Slough</a:t>
            </a:r>
          </a:p>
          <a:p>
            <a:pPr lvl="1">
              <a:buFontTx/>
              <a:buChar char="-"/>
            </a:pPr>
            <a:endParaRPr lang="en-US" sz="1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Reduces risks to 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	~122,000 people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~80,000 structures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~$28.7B in damageable property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023A8-1FBF-45E1-8B54-BE8FB7975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800600" cy="55204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C50D6A3-12F3-4ACB-89A6-FF41B32B17B5}"/>
              </a:ext>
            </a:extLst>
          </p:cNvPr>
          <p:cNvGrpSpPr/>
          <p:nvPr/>
        </p:nvGrpSpPr>
        <p:grpSpPr>
          <a:xfrm>
            <a:off x="1779118" y="1652223"/>
            <a:ext cx="3076224" cy="2778816"/>
            <a:chOff x="1779118" y="1652223"/>
            <a:chExt cx="3076224" cy="2778816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D185AAF-E2D4-4E16-95E6-1A05608971B4}"/>
                </a:ext>
              </a:extLst>
            </p:cNvPr>
            <p:cNvSpPr/>
            <p:nvPr/>
          </p:nvSpPr>
          <p:spPr>
            <a:xfrm>
              <a:off x="1779118" y="1652223"/>
              <a:ext cx="2284500" cy="1610368"/>
            </a:xfrm>
            <a:custGeom>
              <a:avLst/>
              <a:gdLst>
                <a:gd name="connsiteX0" fmla="*/ 116262 w 1039583"/>
                <a:gd name="connsiteY0" fmla="*/ 90070 h 785906"/>
                <a:gd name="connsiteX1" fmla="*/ 116262 w 1039583"/>
                <a:gd name="connsiteY1" fmla="*/ 90070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67196 w 1039583"/>
                <a:gd name="connsiteY60" fmla="*/ 750222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07341 w 1039583"/>
                <a:gd name="connsiteY79" fmla="*/ 330936 h 785906"/>
                <a:gd name="connsiteX80" fmla="*/ 102880 w 1039583"/>
                <a:gd name="connsiteY80" fmla="*/ 317555 h 785906"/>
                <a:gd name="connsiteX81" fmla="*/ 93959 w 1039583"/>
                <a:gd name="connsiteY81" fmla="*/ 304173 h 785906"/>
                <a:gd name="connsiteX82" fmla="*/ 107341 w 1039583"/>
                <a:gd name="connsiteY82" fmla="*/ 308634 h 785906"/>
                <a:gd name="connsiteX83" fmla="*/ 129643 w 1039583"/>
                <a:gd name="connsiteY83" fmla="*/ 304173 h 785906"/>
                <a:gd name="connsiteX84" fmla="*/ 138564 w 1039583"/>
                <a:gd name="connsiteY84" fmla="*/ 232806 h 785906"/>
                <a:gd name="connsiteX85" fmla="*/ 116262 w 1039583"/>
                <a:gd name="connsiteY85" fmla="*/ 90070 h 785906"/>
                <a:gd name="connsiteX0" fmla="*/ 116262 w 1039583"/>
                <a:gd name="connsiteY0" fmla="*/ 90070 h 785906"/>
                <a:gd name="connsiteX1" fmla="*/ 116262 w 1039583"/>
                <a:gd name="connsiteY1" fmla="*/ 90070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07341 w 1039583"/>
                <a:gd name="connsiteY79" fmla="*/ 330936 h 785906"/>
                <a:gd name="connsiteX80" fmla="*/ 102880 w 1039583"/>
                <a:gd name="connsiteY80" fmla="*/ 317555 h 785906"/>
                <a:gd name="connsiteX81" fmla="*/ 93959 w 1039583"/>
                <a:gd name="connsiteY81" fmla="*/ 304173 h 785906"/>
                <a:gd name="connsiteX82" fmla="*/ 107341 w 1039583"/>
                <a:gd name="connsiteY82" fmla="*/ 308634 h 785906"/>
                <a:gd name="connsiteX83" fmla="*/ 129643 w 1039583"/>
                <a:gd name="connsiteY83" fmla="*/ 304173 h 785906"/>
                <a:gd name="connsiteX84" fmla="*/ 138564 w 1039583"/>
                <a:gd name="connsiteY84" fmla="*/ 232806 h 785906"/>
                <a:gd name="connsiteX85" fmla="*/ 116262 w 1039583"/>
                <a:gd name="connsiteY85" fmla="*/ 90070 h 785906"/>
                <a:gd name="connsiteX0" fmla="*/ 116262 w 1039583"/>
                <a:gd name="connsiteY0" fmla="*/ 90070 h 785906"/>
                <a:gd name="connsiteX1" fmla="*/ 116262 w 1039583"/>
                <a:gd name="connsiteY1" fmla="*/ 90070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07341 w 1039583"/>
                <a:gd name="connsiteY79" fmla="*/ 330936 h 785906"/>
                <a:gd name="connsiteX80" fmla="*/ 102880 w 1039583"/>
                <a:gd name="connsiteY80" fmla="*/ 317555 h 785906"/>
                <a:gd name="connsiteX81" fmla="*/ 16637 w 1039583"/>
                <a:gd name="connsiteY81" fmla="*/ 337106 h 785906"/>
                <a:gd name="connsiteX82" fmla="*/ 107341 w 1039583"/>
                <a:gd name="connsiteY82" fmla="*/ 308634 h 785906"/>
                <a:gd name="connsiteX83" fmla="*/ 129643 w 1039583"/>
                <a:gd name="connsiteY83" fmla="*/ 304173 h 785906"/>
                <a:gd name="connsiteX84" fmla="*/ 138564 w 1039583"/>
                <a:gd name="connsiteY84" fmla="*/ 232806 h 785906"/>
                <a:gd name="connsiteX85" fmla="*/ 116262 w 1039583"/>
                <a:gd name="connsiteY85" fmla="*/ 90070 h 785906"/>
                <a:gd name="connsiteX0" fmla="*/ 116262 w 1039583"/>
                <a:gd name="connsiteY0" fmla="*/ 90070 h 785906"/>
                <a:gd name="connsiteX1" fmla="*/ 116262 w 1039583"/>
                <a:gd name="connsiteY1" fmla="*/ 90070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07341 w 1039583"/>
                <a:gd name="connsiteY79" fmla="*/ 330936 h 785906"/>
                <a:gd name="connsiteX80" fmla="*/ 102880 w 1039583"/>
                <a:gd name="connsiteY80" fmla="*/ 317555 h 785906"/>
                <a:gd name="connsiteX81" fmla="*/ 16637 w 1039583"/>
                <a:gd name="connsiteY81" fmla="*/ 337106 h 785906"/>
                <a:gd name="connsiteX82" fmla="*/ 51498 w 1039583"/>
                <a:gd name="connsiteY82" fmla="*/ 350159 h 785906"/>
                <a:gd name="connsiteX83" fmla="*/ 129643 w 1039583"/>
                <a:gd name="connsiteY83" fmla="*/ 304173 h 785906"/>
                <a:gd name="connsiteX84" fmla="*/ 138564 w 1039583"/>
                <a:gd name="connsiteY84" fmla="*/ 232806 h 785906"/>
                <a:gd name="connsiteX85" fmla="*/ 116262 w 1039583"/>
                <a:gd name="connsiteY85" fmla="*/ 90070 h 785906"/>
                <a:gd name="connsiteX0" fmla="*/ 116262 w 1039583"/>
                <a:gd name="connsiteY0" fmla="*/ 90070 h 785906"/>
                <a:gd name="connsiteX1" fmla="*/ 116262 w 1039583"/>
                <a:gd name="connsiteY1" fmla="*/ 90070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102880 w 1039583"/>
                <a:gd name="connsiteY80" fmla="*/ 317555 h 785906"/>
                <a:gd name="connsiteX81" fmla="*/ 16637 w 1039583"/>
                <a:gd name="connsiteY81" fmla="*/ 337106 h 785906"/>
                <a:gd name="connsiteX82" fmla="*/ 51498 w 1039583"/>
                <a:gd name="connsiteY82" fmla="*/ 350159 h 785906"/>
                <a:gd name="connsiteX83" fmla="*/ 129643 w 1039583"/>
                <a:gd name="connsiteY83" fmla="*/ 304173 h 785906"/>
                <a:gd name="connsiteX84" fmla="*/ 138564 w 1039583"/>
                <a:gd name="connsiteY84" fmla="*/ 232806 h 785906"/>
                <a:gd name="connsiteX85" fmla="*/ 116262 w 1039583"/>
                <a:gd name="connsiteY85" fmla="*/ 90070 h 785906"/>
                <a:gd name="connsiteX0" fmla="*/ 116262 w 1039583"/>
                <a:gd name="connsiteY0" fmla="*/ 90070 h 785906"/>
                <a:gd name="connsiteX1" fmla="*/ 116262 w 1039583"/>
                <a:gd name="connsiteY1" fmla="*/ 90070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51498 w 1039583"/>
                <a:gd name="connsiteY82" fmla="*/ 350159 h 785906"/>
                <a:gd name="connsiteX83" fmla="*/ 129643 w 1039583"/>
                <a:gd name="connsiteY83" fmla="*/ 304173 h 785906"/>
                <a:gd name="connsiteX84" fmla="*/ 138564 w 1039583"/>
                <a:gd name="connsiteY84" fmla="*/ 232806 h 785906"/>
                <a:gd name="connsiteX85" fmla="*/ 116262 w 1039583"/>
                <a:gd name="connsiteY85" fmla="*/ 90070 h 785906"/>
                <a:gd name="connsiteX0" fmla="*/ 116262 w 1039583"/>
                <a:gd name="connsiteY0" fmla="*/ 90070 h 785906"/>
                <a:gd name="connsiteX1" fmla="*/ 116262 w 1039583"/>
                <a:gd name="connsiteY1" fmla="*/ 90070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129643 w 1039583"/>
                <a:gd name="connsiteY83" fmla="*/ 304173 h 785906"/>
                <a:gd name="connsiteX84" fmla="*/ 138564 w 1039583"/>
                <a:gd name="connsiteY84" fmla="*/ 232806 h 785906"/>
                <a:gd name="connsiteX85" fmla="*/ 116262 w 1039583"/>
                <a:gd name="connsiteY85" fmla="*/ 90070 h 785906"/>
                <a:gd name="connsiteX0" fmla="*/ 116262 w 1039583"/>
                <a:gd name="connsiteY0" fmla="*/ 90070 h 785906"/>
                <a:gd name="connsiteX1" fmla="*/ 116262 w 1039583"/>
                <a:gd name="connsiteY1" fmla="*/ 90070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112460 w 1039583"/>
                <a:gd name="connsiteY83" fmla="*/ 332811 h 785906"/>
                <a:gd name="connsiteX84" fmla="*/ 138564 w 1039583"/>
                <a:gd name="connsiteY84" fmla="*/ 232806 h 785906"/>
                <a:gd name="connsiteX85" fmla="*/ 116262 w 1039583"/>
                <a:gd name="connsiteY85" fmla="*/ 90070 h 785906"/>
                <a:gd name="connsiteX0" fmla="*/ 116262 w 1039583"/>
                <a:gd name="connsiteY0" fmla="*/ 90070 h 785906"/>
                <a:gd name="connsiteX1" fmla="*/ 116262 w 1039583"/>
                <a:gd name="connsiteY1" fmla="*/ 90070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112460 w 1039583"/>
                <a:gd name="connsiteY83" fmla="*/ 332811 h 785906"/>
                <a:gd name="connsiteX84" fmla="*/ 119949 w 1039583"/>
                <a:gd name="connsiteY84" fmla="*/ 247125 h 785906"/>
                <a:gd name="connsiteX85" fmla="*/ 116262 w 1039583"/>
                <a:gd name="connsiteY85" fmla="*/ 90070 h 785906"/>
                <a:gd name="connsiteX0" fmla="*/ 116262 w 1039583"/>
                <a:gd name="connsiteY0" fmla="*/ 90070 h 785906"/>
                <a:gd name="connsiteX1" fmla="*/ 116262 w 1039583"/>
                <a:gd name="connsiteY1" fmla="*/ 90070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9949 w 1039583"/>
                <a:gd name="connsiteY84" fmla="*/ 247125 h 785906"/>
                <a:gd name="connsiteX85" fmla="*/ 116262 w 1039583"/>
                <a:gd name="connsiteY85" fmla="*/ 90070 h 785906"/>
                <a:gd name="connsiteX0" fmla="*/ 116262 w 1039583"/>
                <a:gd name="connsiteY0" fmla="*/ 90070 h 785906"/>
                <a:gd name="connsiteX1" fmla="*/ 116262 w 1039583"/>
                <a:gd name="connsiteY1" fmla="*/ 90070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16262 w 1039583"/>
                <a:gd name="connsiteY85" fmla="*/ 90070 h 785906"/>
                <a:gd name="connsiteX0" fmla="*/ 103375 w 1039583"/>
                <a:gd name="connsiteY0" fmla="*/ 165960 h 785906"/>
                <a:gd name="connsiteX1" fmla="*/ 116262 w 1039583"/>
                <a:gd name="connsiteY1" fmla="*/ 90070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1945 w 1039583"/>
                <a:gd name="connsiteY2" fmla="*/ 103451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74248 w 1039583"/>
                <a:gd name="connsiteY3" fmla="*/ 125754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92863 w 1039583"/>
                <a:gd name="connsiteY3" fmla="*/ 193053 h 785906"/>
                <a:gd name="connsiteX4" fmla="*/ 187629 w 1039583"/>
                <a:gd name="connsiteY4" fmla="*/ 130214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92863 w 1039583"/>
                <a:gd name="connsiteY3" fmla="*/ 193053 h 785906"/>
                <a:gd name="connsiteX4" fmla="*/ 242041 w 1039583"/>
                <a:gd name="connsiteY4" fmla="*/ 203241 h 785906"/>
                <a:gd name="connsiteX5" fmla="*/ 201011 w 1039583"/>
                <a:gd name="connsiteY5" fmla="*/ 139135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92863 w 1039583"/>
                <a:gd name="connsiteY3" fmla="*/ 193053 h 785906"/>
                <a:gd name="connsiteX4" fmla="*/ 242041 w 1039583"/>
                <a:gd name="connsiteY4" fmla="*/ 203241 h 785906"/>
                <a:gd name="connsiteX5" fmla="*/ 294084 w 1039583"/>
                <a:gd name="connsiteY5" fmla="*/ 196410 h 785906"/>
                <a:gd name="connsiteX6" fmla="*/ 281300 w 1039583"/>
                <a:gd name="connsiteY6" fmla="*/ 148056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92863 w 1039583"/>
                <a:gd name="connsiteY3" fmla="*/ 193053 h 785906"/>
                <a:gd name="connsiteX4" fmla="*/ 242041 w 1039583"/>
                <a:gd name="connsiteY4" fmla="*/ 203241 h 785906"/>
                <a:gd name="connsiteX5" fmla="*/ 294084 w 1039583"/>
                <a:gd name="connsiteY5" fmla="*/ 196410 h 785906"/>
                <a:gd name="connsiteX6" fmla="*/ 371509 w 1039583"/>
                <a:gd name="connsiteY6" fmla="*/ 199604 h 785906"/>
                <a:gd name="connsiteX7" fmla="*/ 464180 w 1039583"/>
                <a:gd name="connsiteY7" fmla="*/ 156977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92863 w 1039583"/>
                <a:gd name="connsiteY3" fmla="*/ 193053 h 785906"/>
                <a:gd name="connsiteX4" fmla="*/ 242041 w 1039583"/>
                <a:gd name="connsiteY4" fmla="*/ 203241 h 785906"/>
                <a:gd name="connsiteX5" fmla="*/ 294084 w 1039583"/>
                <a:gd name="connsiteY5" fmla="*/ 196410 h 785906"/>
                <a:gd name="connsiteX6" fmla="*/ 371509 w 1039583"/>
                <a:gd name="connsiteY6" fmla="*/ 199604 h 785906"/>
                <a:gd name="connsiteX7" fmla="*/ 478499 w 1039583"/>
                <a:gd name="connsiteY7" fmla="*/ 198502 h 785906"/>
                <a:gd name="connsiteX8" fmla="*/ 597994 w 1039583"/>
                <a:gd name="connsiteY8" fmla="*/ 152517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92863 w 1039583"/>
                <a:gd name="connsiteY3" fmla="*/ 193053 h 785906"/>
                <a:gd name="connsiteX4" fmla="*/ 242041 w 1039583"/>
                <a:gd name="connsiteY4" fmla="*/ 203241 h 785906"/>
                <a:gd name="connsiteX5" fmla="*/ 294084 w 1039583"/>
                <a:gd name="connsiteY5" fmla="*/ 196410 h 785906"/>
                <a:gd name="connsiteX6" fmla="*/ 371509 w 1039583"/>
                <a:gd name="connsiteY6" fmla="*/ 199604 h 785906"/>
                <a:gd name="connsiteX7" fmla="*/ 478499 w 1039583"/>
                <a:gd name="connsiteY7" fmla="*/ 198502 h 785906"/>
                <a:gd name="connsiteX8" fmla="*/ 622336 w 1039583"/>
                <a:gd name="connsiteY8" fmla="*/ 194042 h 785906"/>
                <a:gd name="connsiteX9" fmla="*/ 673823 w 1039583"/>
                <a:gd name="connsiteY9" fmla="*/ 143596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92863 w 1039583"/>
                <a:gd name="connsiteY3" fmla="*/ 193053 h 785906"/>
                <a:gd name="connsiteX4" fmla="*/ 242041 w 1039583"/>
                <a:gd name="connsiteY4" fmla="*/ 203241 h 785906"/>
                <a:gd name="connsiteX5" fmla="*/ 294084 w 1039583"/>
                <a:gd name="connsiteY5" fmla="*/ 196410 h 785906"/>
                <a:gd name="connsiteX6" fmla="*/ 371509 w 1039583"/>
                <a:gd name="connsiteY6" fmla="*/ 199604 h 785906"/>
                <a:gd name="connsiteX7" fmla="*/ 478499 w 1039583"/>
                <a:gd name="connsiteY7" fmla="*/ 198502 h 785906"/>
                <a:gd name="connsiteX8" fmla="*/ 622336 w 1039583"/>
                <a:gd name="connsiteY8" fmla="*/ 194042 h 785906"/>
                <a:gd name="connsiteX9" fmla="*/ 736826 w 1039583"/>
                <a:gd name="connsiteY9" fmla="*/ 186553 h 785906"/>
                <a:gd name="connsiteX10" fmla="*/ 825479 w 1039583"/>
                <a:gd name="connsiteY10" fmla="*/ 134675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92863 w 1039583"/>
                <a:gd name="connsiteY3" fmla="*/ 193053 h 785906"/>
                <a:gd name="connsiteX4" fmla="*/ 242041 w 1039583"/>
                <a:gd name="connsiteY4" fmla="*/ 203241 h 785906"/>
                <a:gd name="connsiteX5" fmla="*/ 294084 w 1039583"/>
                <a:gd name="connsiteY5" fmla="*/ 196410 h 785906"/>
                <a:gd name="connsiteX6" fmla="*/ 371509 w 1039583"/>
                <a:gd name="connsiteY6" fmla="*/ 199604 h 785906"/>
                <a:gd name="connsiteX7" fmla="*/ 478499 w 1039583"/>
                <a:gd name="connsiteY7" fmla="*/ 198502 h 785906"/>
                <a:gd name="connsiteX8" fmla="*/ 622336 w 1039583"/>
                <a:gd name="connsiteY8" fmla="*/ 194042 h 785906"/>
                <a:gd name="connsiteX9" fmla="*/ 736826 w 1039583"/>
                <a:gd name="connsiteY9" fmla="*/ 186553 h 785906"/>
                <a:gd name="connsiteX10" fmla="*/ 856980 w 1039583"/>
                <a:gd name="connsiteY10" fmla="*/ 186223 h 785906"/>
                <a:gd name="connsiteX11" fmla="*/ 843321 w 1039583"/>
                <a:gd name="connsiteY11" fmla="*/ 130214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92863 w 1039583"/>
                <a:gd name="connsiteY3" fmla="*/ 193053 h 785906"/>
                <a:gd name="connsiteX4" fmla="*/ 242041 w 1039583"/>
                <a:gd name="connsiteY4" fmla="*/ 203241 h 785906"/>
                <a:gd name="connsiteX5" fmla="*/ 294084 w 1039583"/>
                <a:gd name="connsiteY5" fmla="*/ 196410 h 785906"/>
                <a:gd name="connsiteX6" fmla="*/ 371509 w 1039583"/>
                <a:gd name="connsiteY6" fmla="*/ 199604 h 785906"/>
                <a:gd name="connsiteX7" fmla="*/ 478499 w 1039583"/>
                <a:gd name="connsiteY7" fmla="*/ 198502 h 785906"/>
                <a:gd name="connsiteX8" fmla="*/ 622336 w 1039583"/>
                <a:gd name="connsiteY8" fmla="*/ 194042 h 785906"/>
                <a:gd name="connsiteX9" fmla="*/ 736826 w 1039583"/>
                <a:gd name="connsiteY9" fmla="*/ 186553 h 785906"/>
                <a:gd name="connsiteX10" fmla="*/ 856980 w 1039583"/>
                <a:gd name="connsiteY10" fmla="*/ 186223 h 785906"/>
                <a:gd name="connsiteX11" fmla="*/ 979350 w 1039583"/>
                <a:gd name="connsiteY11" fmla="*/ 191785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92863 w 1039583"/>
                <a:gd name="connsiteY3" fmla="*/ 193053 h 785906"/>
                <a:gd name="connsiteX4" fmla="*/ 242041 w 1039583"/>
                <a:gd name="connsiteY4" fmla="*/ 203241 h 785906"/>
                <a:gd name="connsiteX5" fmla="*/ 294084 w 1039583"/>
                <a:gd name="connsiteY5" fmla="*/ 196410 h 785906"/>
                <a:gd name="connsiteX6" fmla="*/ 371509 w 1039583"/>
                <a:gd name="connsiteY6" fmla="*/ 199604 h 785906"/>
                <a:gd name="connsiteX7" fmla="*/ 478499 w 1039583"/>
                <a:gd name="connsiteY7" fmla="*/ 198502 h 785906"/>
                <a:gd name="connsiteX8" fmla="*/ 622336 w 1039583"/>
                <a:gd name="connsiteY8" fmla="*/ 194042 h 785906"/>
                <a:gd name="connsiteX9" fmla="*/ 736826 w 1039583"/>
                <a:gd name="connsiteY9" fmla="*/ 186553 h 785906"/>
                <a:gd name="connsiteX10" fmla="*/ 856980 w 1039583"/>
                <a:gd name="connsiteY10" fmla="*/ 186223 h 785906"/>
                <a:gd name="connsiteX11" fmla="*/ 869095 w 1039583"/>
                <a:gd name="connsiteY11" fmla="*/ 140237 h 785906"/>
                <a:gd name="connsiteX12" fmla="*/ 870084 w 1039583"/>
                <a:gd name="connsiteY12" fmla="*/ 112372 h 785906"/>
                <a:gd name="connsiteX13" fmla="*/ 879005 w 1039583"/>
                <a:gd name="connsiteY13" fmla="*/ 32084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92863 w 1039583"/>
                <a:gd name="connsiteY3" fmla="*/ 193053 h 785906"/>
                <a:gd name="connsiteX4" fmla="*/ 242041 w 1039583"/>
                <a:gd name="connsiteY4" fmla="*/ 203241 h 785906"/>
                <a:gd name="connsiteX5" fmla="*/ 294084 w 1039583"/>
                <a:gd name="connsiteY5" fmla="*/ 196410 h 785906"/>
                <a:gd name="connsiteX6" fmla="*/ 371509 w 1039583"/>
                <a:gd name="connsiteY6" fmla="*/ 199604 h 785906"/>
                <a:gd name="connsiteX7" fmla="*/ 478499 w 1039583"/>
                <a:gd name="connsiteY7" fmla="*/ 198502 h 785906"/>
                <a:gd name="connsiteX8" fmla="*/ 622336 w 1039583"/>
                <a:gd name="connsiteY8" fmla="*/ 194042 h 785906"/>
                <a:gd name="connsiteX9" fmla="*/ 736826 w 1039583"/>
                <a:gd name="connsiteY9" fmla="*/ 186553 h 785906"/>
                <a:gd name="connsiteX10" fmla="*/ 856980 w 1039583"/>
                <a:gd name="connsiteY10" fmla="*/ 186223 h 785906"/>
                <a:gd name="connsiteX11" fmla="*/ 869095 w 1039583"/>
                <a:gd name="connsiteY11" fmla="*/ 140237 h 785906"/>
                <a:gd name="connsiteX12" fmla="*/ 870084 w 1039583"/>
                <a:gd name="connsiteY12" fmla="*/ 112372 h 785906"/>
                <a:gd name="connsiteX13" fmla="*/ 874710 w 1039583"/>
                <a:gd name="connsiteY13" fmla="*/ 102246 h 785906"/>
                <a:gd name="connsiteX14" fmla="*/ 914689 w 1039583"/>
                <a:gd name="connsiteY14" fmla="*/ 23163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5960 h 785906"/>
                <a:gd name="connsiteX1" fmla="*/ 106239 w 1039583"/>
                <a:gd name="connsiteY1" fmla="*/ 163096 h 785906"/>
                <a:gd name="connsiteX2" fmla="*/ 159104 w 1039583"/>
                <a:gd name="connsiteY2" fmla="*/ 195092 h 785906"/>
                <a:gd name="connsiteX3" fmla="*/ 192863 w 1039583"/>
                <a:gd name="connsiteY3" fmla="*/ 193053 h 785906"/>
                <a:gd name="connsiteX4" fmla="*/ 242041 w 1039583"/>
                <a:gd name="connsiteY4" fmla="*/ 203241 h 785906"/>
                <a:gd name="connsiteX5" fmla="*/ 294084 w 1039583"/>
                <a:gd name="connsiteY5" fmla="*/ 196410 h 785906"/>
                <a:gd name="connsiteX6" fmla="*/ 371509 w 1039583"/>
                <a:gd name="connsiteY6" fmla="*/ 199604 h 785906"/>
                <a:gd name="connsiteX7" fmla="*/ 478499 w 1039583"/>
                <a:gd name="connsiteY7" fmla="*/ 198502 h 785906"/>
                <a:gd name="connsiteX8" fmla="*/ 622336 w 1039583"/>
                <a:gd name="connsiteY8" fmla="*/ 194042 h 785906"/>
                <a:gd name="connsiteX9" fmla="*/ 736826 w 1039583"/>
                <a:gd name="connsiteY9" fmla="*/ 186553 h 785906"/>
                <a:gd name="connsiteX10" fmla="*/ 856980 w 1039583"/>
                <a:gd name="connsiteY10" fmla="*/ 186223 h 785906"/>
                <a:gd name="connsiteX11" fmla="*/ 869095 w 1039583"/>
                <a:gd name="connsiteY11" fmla="*/ 140237 h 785906"/>
                <a:gd name="connsiteX12" fmla="*/ 870084 w 1039583"/>
                <a:gd name="connsiteY12" fmla="*/ 112372 h 785906"/>
                <a:gd name="connsiteX13" fmla="*/ 874710 w 1039583"/>
                <a:gd name="connsiteY13" fmla="*/ 102246 h 785906"/>
                <a:gd name="connsiteX14" fmla="*/ 927576 w 1039583"/>
                <a:gd name="connsiteY14" fmla="*/ 94757 h 785906"/>
                <a:gd name="connsiteX15" fmla="*/ 941452 w 1039583"/>
                <a:gd name="connsiteY15" fmla="*/ 14242 h 785906"/>
                <a:gd name="connsiteX16" fmla="*/ 954833 w 1039583"/>
                <a:gd name="connsiteY16" fmla="*/ 5321 h 785906"/>
                <a:gd name="connsiteX17" fmla="*/ 1021741 w 1039583"/>
                <a:gd name="connsiteY17" fmla="*/ 5321 h 785906"/>
                <a:gd name="connsiteX18" fmla="*/ 1026201 w 1039583"/>
                <a:gd name="connsiteY18" fmla="*/ 18702 h 785906"/>
                <a:gd name="connsiteX19" fmla="*/ 1017280 w 1039583"/>
                <a:gd name="connsiteY19" fmla="*/ 94530 h 785906"/>
                <a:gd name="connsiteX20" fmla="*/ 1021741 w 1039583"/>
                <a:gd name="connsiteY20" fmla="*/ 210503 h 785906"/>
                <a:gd name="connsiteX21" fmla="*/ 1030662 w 1039583"/>
                <a:gd name="connsiteY21" fmla="*/ 241727 h 785906"/>
                <a:gd name="connsiteX22" fmla="*/ 1035122 w 1039583"/>
                <a:gd name="connsiteY22" fmla="*/ 304173 h 785906"/>
                <a:gd name="connsiteX23" fmla="*/ 1039583 w 1039583"/>
                <a:gd name="connsiteY23" fmla="*/ 317555 h 785906"/>
                <a:gd name="connsiteX24" fmla="*/ 1035122 w 1039583"/>
                <a:gd name="connsiteY24" fmla="*/ 362160 h 785906"/>
                <a:gd name="connsiteX25" fmla="*/ 1030662 w 1039583"/>
                <a:gd name="connsiteY25" fmla="*/ 388923 h 785906"/>
                <a:gd name="connsiteX26" fmla="*/ 1003899 w 1039583"/>
                <a:gd name="connsiteY26" fmla="*/ 402304 h 785906"/>
                <a:gd name="connsiteX27" fmla="*/ 941452 w 1039583"/>
                <a:gd name="connsiteY27" fmla="*/ 406765 h 785906"/>
                <a:gd name="connsiteX28" fmla="*/ 936991 w 1039583"/>
                <a:gd name="connsiteY28" fmla="*/ 446909 h 785906"/>
                <a:gd name="connsiteX29" fmla="*/ 910228 w 1039583"/>
                <a:gd name="connsiteY29" fmla="*/ 455830 h 785906"/>
                <a:gd name="connsiteX30" fmla="*/ 887926 w 1039583"/>
                <a:gd name="connsiteY30" fmla="*/ 482593 h 785906"/>
                <a:gd name="connsiteX31" fmla="*/ 883465 w 1039583"/>
                <a:gd name="connsiteY31" fmla="*/ 495974 h 785906"/>
                <a:gd name="connsiteX32" fmla="*/ 856703 w 1039583"/>
                <a:gd name="connsiteY32" fmla="*/ 509356 h 785906"/>
                <a:gd name="connsiteX33" fmla="*/ 785335 w 1039583"/>
                <a:gd name="connsiteY33" fmla="*/ 522737 h 785906"/>
                <a:gd name="connsiteX34" fmla="*/ 682744 w 1039583"/>
                <a:gd name="connsiteY34" fmla="*/ 536119 h 785906"/>
                <a:gd name="connsiteX35" fmla="*/ 615836 w 1039583"/>
                <a:gd name="connsiteY35" fmla="*/ 545040 h 785906"/>
                <a:gd name="connsiteX36" fmla="*/ 606915 w 1039583"/>
                <a:gd name="connsiteY36" fmla="*/ 571803 h 785906"/>
                <a:gd name="connsiteX37" fmla="*/ 589073 w 1039583"/>
                <a:gd name="connsiteY37" fmla="*/ 598566 h 785906"/>
                <a:gd name="connsiteX38" fmla="*/ 584613 w 1039583"/>
                <a:gd name="connsiteY38" fmla="*/ 611947 h 785906"/>
                <a:gd name="connsiteX39" fmla="*/ 562310 w 1039583"/>
                <a:gd name="connsiteY39" fmla="*/ 638710 h 785906"/>
                <a:gd name="connsiteX40" fmla="*/ 548929 w 1039583"/>
                <a:gd name="connsiteY40" fmla="*/ 647631 h 785906"/>
                <a:gd name="connsiteX41" fmla="*/ 535547 w 1039583"/>
                <a:gd name="connsiteY41" fmla="*/ 665473 h 785906"/>
                <a:gd name="connsiteX42" fmla="*/ 499864 w 1039583"/>
                <a:gd name="connsiteY42" fmla="*/ 661012 h 785906"/>
                <a:gd name="connsiteX43" fmla="*/ 446338 w 1039583"/>
                <a:gd name="connsiteY43" fmla="*/ 638710 h 785906"/>
                <a:gd name="connsiteX44" fmla="*/ 432956 w 1039583"/>
                <a:gd name="connsiteY44" fmla="*/ 629789 h 785906"/>
                <a:gd name="connsiteX45" fmla="*/ 419575 w 1039583"/>
                <a:gd name="connsiteY45" fmla="*/ 643170 h 785906"/>
                <a:gd name="connsiteX46" fmla="*/ 397272 w 1039583"/>
                <a:gd name="connsiteY46" fmla="*/ 647631 h 785906"/>
                <a:gd name="connsiteX47" fmla="*/ 370509 w 1039583"/>
                <a:gd name="connsiteY47" fmla="*/ 656552 h 785906"/>
                <a:gd name="connsiteX48" fmla="*/ 334825 w 1039583"/>
                <a:gd name="connsiteY48" fmla="*/ 665473 h 785906"/>
                <a:gd name="connsiteX49" fmla="*/ 330365 w 1039583"/>
                <a:gd name="connsiteY49" fmla="*/ 678854 h 785906"/>
                <a:gd name="connsiteX50" fmla="*/ 303602 w 1039583"/>
                <a:gd name="connsiteY50" fmla="*/ 687775 h 785906"/>
                <a:gd name="connsiteX51" fmla="*/ 294681 w 1039583"/>
                <a:gd name="connsiteY51" fmla="*/ 701157 h 785906"/>
                <a:gd name="connsiteX52" fmla="*/ 276839 w 1039583"/>
                <a:gd name="connsiteY52" fmla="*/ 723459 h 785906"/>
                <a:gd name="connsiteX53" fmla="*/ 250076 w 1039583"/>
                <a:gd name="connsiteY53" fmla="*/ 732380 h 785906"/>
                <a:gd name="connsiteX54" fmla="*/ 236695 w 1039583"/>
                <a:gd name="connsiteY54" fmla="*/ 745762 h 785906"/>
                <a:gd name="connsiteX55" fmla="*/ 227774 w 1039583"/>
                <a:gd name="connsiteY55" fmla="*/ 759143 h 785906"/>
                <a:gd name="connsiteX56" fmla="*/ 187629 w 1039583"/>
                <a:gd name="connsiteY56" fmla="*/ 781446 h 785906"/>
                <a:gd name="connsiteX57" fmla="*/ 160866 w 1039583"/>
                <a:gd name="connsiteY57" fmla="*/ 785906 h 785906"/>
                <a:gd name="connsiteX58" fmla="*/ 138564 w 1039583"/>
                <a:gd name="connsiteY58" fmla="*/ 781446 h 785906"/>
                <a:gd name="connsiteX59" fmla="*/ 80578 w 1039583"/>
                <a:gd name="connsiteY59" fmla="*/ 776985 h 785906"/>
                <a:gd name="connsiteX60" fmla="*/ 58196 w 1039583"/>
                <a:gd name="connsiteY60" fmla="*/ 779473 h 785906"/>
                <a:gd name="connsiteX61" fmla="*/ 49354 w 1039583"/>
                <a:gd name="connsiteY61" fmla="*/ 745762 h 785906"/>
                <a:gd name="connsiteX62" fmla="*/ 35973 w 1039583"/>
                <a:gd name="connsiteY62" fmla="*/ 741301 h 785906"/>
                <a:gd name="connsiteX63" fmla="*/ 9210 w 1039583"/>
                <a:gd name="connsiteY63" fmla="*/ 723459 h 785906"/>
                <a:gd name="connsiteX64" fmla="*/ 4749 w 1039583"/>
                <a:gd name="connsiteY64" fmla="*/ 705617 h 785906"/>
                <a:gd name="connsiteX65" fmla="*/ 289 w 1039583"/>
                <a:gd name="connsiteY65" fmla="*/ 692236 h 785906"/>
                <a:gd name="connsiteX66" fmla="*/ 13670 w 1039583"/>
                <a:gd name="connsiteY66" fmla="*/ 678854 h 785906"/>
                <a:gd name="connsiteX67" fmla="*/ 53815 w 1039583"/>
                <a:gd name="connsiteY67" fmla="*/ 669933 h 785906"/>
                <a:gd name="connsiteX68" fmla="*/ 62736 w 1039583"/>
                <a:gd name="connsiteY68" fmla="*/ 656552 h 785906"/>
                <a:gd name="connsiteX69" fmla="*/ 71657 w 1039583"/>
                <a:gd name="connsiteY69" fmla="*/ 625329 h 785906"/>
                <a:gd name="connsiteX70" fmla="*/ 80578 w 1039583"/>
                <a:gd name="connsiteY70" fmla="*/ 611947 h 785906"/>
                <a:gd name="connsiteX71" fmla="*/ 85038 w 1039583"/>
                <a:gd name="connsiteY71" fmla="*/ 594105 h 785906"/>
                <a:gd name="connsiteX72" fmla="*/ 71657 w 1039583"/>
                <a:gd name="connsiteY72" fmla="*/ 487053 h 785906"/>
                <a:gd name="connsiteX73" fmla="*/ 67196 w 1039583"/>
                <a:gd name="connsiteY73" fmla="*/ 473672 h 785906"/>
                <a:gd name="connsiteX74" fmla="*/ 58275 w 1039583"/>
                <a:gd name="connsiteY74" fmla="*/ 460290 h 785906"/>
                <a:gd name="connsiteX75" fmla="*/ 67196 w 1039583"/>
                <a:gd name="connsiteY75" fmla="*/ 411225 h 785906"/>
                <a:gd name="connsiteX76" fmla="*/ 76117 w 1039583"/>
                <a:gd name="connsiteY76" fmla="*/ 397844 h 785906"/>
                <a:gd name="connsiteX77" fmla="*/ 80578 w 1039583"/>
                <a:gd name="connsiteY77" fmla="*/ 384462 h 785906"/>
                <a:gd name="connsiteX78" fmla="*/ 98420 w 1039583"/>
                <a:gd name="connsiteY78" fmla="*/ 357699 h 785906"/>
                <a:gd name="connsiteX79" fmla="*/ 166048 w 1039583"/>
                <a:gd name="connsiteY79" fmla="*/ 435464 h 785906"/>
                <a:gd name="connsiteX80" fmla="*/ 82834 w 1039583"/>
                <a:gd name="connsiteY80" fmla="*/ 390581 h 785906"/>
                <a:gd name="connsiteX81" fmla="*/ 16637 w 1039583"/>
                <a:gd name="connsiteY81" fmla="*/ 337106 h 785906"/>
                <a:gd name="connsiteX82" fmla="*/ 70112 w 1039583"/>
                <a:gd name="connsiteY82" fmla="*/ 340136 h 785906"/>
                <a:gd name="connsiteX83" fmla="*/ 98141 w 1039583"/>
                <a:gd name="connsiteY83" fmla="*/ 337107 h 785906"/>
                <a:gd name="connsiteX84" fmla="*/ 112790 w 1039583"/>
                <a:gd name="connsiteY84" fmla="*/ 248557 h 785906"/>
                <a:gd name="connsiteX85" fmla="*/ 103375 w 1039583"/>
                <a:gd name="connsiteY85" fmla="*/ 165960 h 785906"/>
                <a:gd name="connsiteX0" fmla="*/ 103375 w 1039583"/>
                <a:gd name="connsiteY0" fmla="*/ 166569 h 786515"/>
                <a:gd name="connsiteX1" fmla="*/ 106239 w 1039583"/>
                <a:gd name="connsiteY1" fmla="*/ 163705 h 786515"/>
                <a:gd name="connsiteX2" fmla="*/ 159104 w 1039583"/>
                <a:gd name="connsiteY2" fmla="*/ 195701 h 786515"/>
                <a:gd name="connsiteX3" fmla="*/ 192863 w 1039583"/>
                <a:gd name="connsiteY3" fmla="*/ 193662 h 786515"/>
                <a:gd name="connsiteX4" fmla="*/ 242041 w 1039583"/>
                <a:gd name="connsiteY4" fmla="*/ 203850 h 786515"/>
                <a:gd name="connsiteX5" fmla="*/ 294084 w 1039583"/>
                <a:gd name="connsiteY5" fmla="*/ 197019 h 786515"/>
                <a:gd name="connsiteX6" fmla="*/ 371509 w 1039583"/>
                <a:gd name="connsiteY6" fmla="*/ 200213 h 786515"/>
                <a:gd name="connsiteX7" fmla="*/ 478499 w 1039583"/>
                <a:gd name="connsiteY7" fmla="*/ 199111 h 786515"/>
                <a:gd name="connsiteX8" fmla="*/ 622336 w 1039583"/>
                <a:gd name="connsiteY8" fmla="*/ 194651 h 786515"/>
                <a:gd name="connsiteX9" fmla="*/ 736826 w 1039583"/>
                <a:gd name="connsiteY9" fmla="*/ 187162 h 786515"/>
                <a:gd name="connsiteX10" fmla="*/ 856980 w 1039583"/>
                <a:gd name="connsiteY10" fmla="*/ 186832 h 786515"/>
                <a:gd name="connsiteX11" fmla="*/ 869095 w 1039583"/>
                <a:gd name="connsiteY11" fmla="*/ 140846 h 786515"/>
                <a:gd name="connsiteX12" fmla="*/ 870084 w 1039583"/>
                <a:gd name="connsiteY12" fmla="*/ 112981 h 786515"/>
                <a:gd name="connsiteX13" fmla="*/ 874710 w 1039583"/>
                <a:gd name="connsiteY13" fmla="*/ 102855 h 786515"/>
                <a:gd name="connsiteX14" fmla="*/ 927576 w 1039583"/>
                <a:gd name="connsiteY14" fmla="*/ 95366 h 786515"/>
                <a:gd name="connsiteX15" fmla="*/ 957203 w 1039583"/>
                <a:gd name="connsiteY15" fmla="*/ 79286 h 786515"/>
                <a:gd name="connsiteX16" fmla="*/ 954833 w 1039583"/>
                <a:gd name="connsiteY16" fmla="*/ 5930 h 786515"/>
                <a:gd name="connsiteX17" fmla="*/ 1021741 w 1039583"/>
                <a:gd name="connsiteY17" fmla="*/ 5930 h 786515"/>
                <a:gd name="connsiteX18" fmla="*/ 1026201 w 1039583"/>
                <a:gd name="connsiteY18" fmla="*/ 19311 h 786515"/>
                <a:gd name="connsiteX19" fmla="*/ 1017280 w 1039583"/>
                <a:gd name="connsiteY19" fmla="*/ 95139 h 786515"/>
                <a:gd name="connsiteX20" fmla="*/ 1021741 w 1039583"/>
                <a:gd name="connsiteY20" fmla="*/ 211112 h 786515"/>
                <a:gd name="connsiteX21" fmla="*/ 1030662 w 1039583"/>
                <a:gd name="connsiteY21" fmla="*/ 242336 h 786515"/>
                <a:gd name="connsiteX22" fmla="*/ 1035122 w 1039583"/>
                <a:gd name="connsiteY22" fmla="*/ 304782 h 786515"/>
                <a:gd name="connsiteX23" fmla="*/ 1039583 w 1039583"/>
                <a:gd name="connsiteY23" fmla="*/ 318164 h 786515"/>
                <a:gd name="connsiteX24" fmla="*/ 1035122 w 1039583"/>
                <a:gd name="connsiteY24" fmla="*/ 362769 h 786515"/>
                <a:gd name="connsiteX25" fmla="*/ 1030662 w 1039583"/>
                <a:gd name="connsiteY25" fmla="*/ 389532 h 786515"/>
                <a:gd name="connsiteX26" fmla="*/ 1003899 w 1039583"/>
                <a:gd name="connsiteY26" fmla="*/ 402913 h 786515"/>
                <a:gd name="connsiteX27" fmla="*/ 941452 w 1039583"/>
                <a:gd name="connsiteY27" fmla="*/ 407374 h 786515"/>
                <a:gd name="connsiteX28" fmla="*/ 936991 w 1039583"/>
                <a:gd name="connsiteY28" fmla="*/ 447518 h 786515"/>
                <a:gd name="connsiteX29" fmla="*/ 910228 w 1039583"/>
                <a:gd name="connsiteY29" fmla="*/ 456439 h 786515"/>
                <a:gd name="connsiteX30" fmla="*/ 887926 w 1039583"/>
                <a:gd name="connsiteY30" fmla="*/ 483202 h 786515"/>
                <a:gd name="connsiteX31" fmla="*/ 883465 w 1039583"/>
                <a:gd name="connsiteY31" fmla="*/ 496583 h 786515"/>
                <a:gd name="connsiteX32" fmla="*/ 856703 w 1039583"/>
                <a:gd name="connsiteY32" fmla="*/ 509965 h 786515"/>
                <a:gd name="connsiteX33" fmla="*/ 785335 w 1039583"/>
                <a:gd name="connsiteY33" fmla="*/ 523346 h 786515"/>
                <a:gd name="connsiteX34" fmla="*/ 682744 w 1039583"/>
                <a:gd name="connsiteY34" fmla="*/ 536728 h 786515"/>
                <a:gd name="connsiteX35" fmla="*/ 615836 w 1039583"/>
                <a:gd name="connsiteY35" fmla="*/ 545649 h 786515"/>
                <a:gd name="connsiteX36" fmla="*/ 606915 w 1039583"/>
                <a:gd name="connsiteY36" fmla="*/ 572412 h 786515"/>
                <a:gd name="connsiteX37" fmla="*/ 589073 w 1039583"/>
                <a:gd name="connsiteY37" fmla="*/ 599175 h 786515"/>
                <a:gd name="connsiteX38" fmla="*/ 584613 w 1039583"/>
                <a:gd name="connsiteY38" fmla="*/ 612556 h 786515"/>
                <a:gd name="connsiteX39" fmla="*/ 562310 w 1039583"/>
                <a:gd name="connsiteY39" fmla="*/ 639319 h 786515"/>
                <a:gd name="connsiteX40" fmla="*/ 548929 w 1039583"/>
                <a:gd name="connsiteY40" fmla="*/ 648240 h 786515"/>
                <a:gd name="connsiteX41" fmla="*/ 535547 w 1039583"/>
                <a:gd name="connsiteY41" fmla="*/ 666082 h 786515"/>
                <a:gd name="connsiteX42" fmla="*/ 499864 w 1039583"/>
                <a:gd name="connsiteY42" fmla="*/ 661621 h 786515"/>
                <a:gd name="connsiteX43" fmla="*/ 446338 w 1039583"/>
                <a:gd name="connsiteY43" fmla="*/ 639319 h 786515"/>
                <a:gd name="connsiteX44" fmla="*/ 432956 w 1039583"/>
                <a:gd name="connsiteY44" fmla="*/ 630398 h 786515"/>
                <a:gd name="connsiteX45" fmla="*/ 419575 w 1039583"/>
                <a:gd name="connsiteY45" fmla="*/ 643779 h 786515"/>
                <a:gd name="connsiteX46" fmla="*/ 397272 w 1039583"/>
                <a:gd name="connsiteY46" fmla="*/ 648240 h 786515"/>
                <a:gd name="connsiteX47" fmla="*/ 370509 w 1039583"/>
                <a:gd name="connsiteY47" fmla="*/ 657161 h 786515"/>
                <a:gd name="connsiteX48" fmla="*/ 334825 w 1039583"/>
                <a:gd name="connsiteY48" fmla="*/ 666082 h 786515"/>
                <a:gd name="connsiteX49" fmla="*/ 330365 w 1039583"/>
                <a:gd name="connsiteY49" fmla="*/ 679463 h 786515"/>
                <a:gd name="connsiteX50" fmla="*/ 303602 w 1039583"/>
                <a:gd name="connsiteY50" fmla="*/ 688384 h 786515"/>
                <a:gd name="connsiteX51" fmla="*/ 294681 w 1039583"/>
                <a:gd name="connsiteY51" fmla="*/ 701766 h 786515"/>
                <a:gd name="connsiteX52" fmla="*/ 276839 w 1039583"/>
                <a:gd name="connsiteY52" fmla="*/ 724068 h 786515"/>
                <a:gd name="connsiteX53" fmla="*/ 250076 w 1039583"/>
                <a:gd name="connsiteY53" fmla="*/ 732989 h 786515"/>
                <a:gd name="connsiteX54" fmla="*/ 236695 w 1039583"/>
                <a:gd name="connsiteY54" fmla="*/ 746371 h 786515"/>
                <a:gd name="connsiteX55" fmla="*/ 227774 w 1039583"/>
                <a:gd name="connsiteY55" fmla="*/ 759752 h 786515"/>
                <a:gd name="connsiteX56" fmla="*/ 187629 w 1039583"/>
                <a:gd name="connsiteY56" fmla="*/ 782055 h 786515"/>
                <a:gd name="connsiteX57" fmla="*/ 160866 w 1039583"/>
                <a:gd name="connsiteY57" fmla="*/ 786515 h 786515"/>
                <a:gd name="connsiteX58" fmla="*/ 138564 w 1039583"/>
                <a:gd name="connsiteY58" fmla="*/ 782055 h 786515"/>
                <a:gd name="connsiteX59" fmla="*/ 80578 w 1039583"/>
                <a:gd name="connsiteY59" fmla="*/ 777594 h 786515"/>
                <a:gd name="connsiteX60" fmla="*/ 58196 w 1039583"/>
                <a:gd name="connsiteY60" fmla="*/ 780082 h 786515"/>
                <a:gd name="connsiteX61" fmla="*/ 49354 w 1039583"/>
                <a:gd name="connsiteY61" fmla="*/ 746371 h 786515"/>
                <a:gd name="connsiteX62" fmla="*/ 35973 w 1039583"/>
                <a:gd name="connsiteY62" fmla="*/ 741910 h 786515"/>
                <a:gd name="connsiteX63" fmla="*/ 9210 w 1039583"/>
                <a:gd name="connsiteY63" fmla="*/ 724068 h 786515"/>
                <a:gd name="connsiteX64" fmla="*/ 4749 w 1039583"/>
                <a:gd name="connsiteY64" fmla="*/ 706226 h 786515"/>
                <a:gd name="connsiteX65" fmla="*/ 289 w 1039583"/>
                <a:gd name="connsiteY65" fmla="*/ 692845 h 786515"/>
                <a:gd name="connsiteX66" fmla="*/ 13670 w 1039583"/>
                <a:gd name="connsiteY66" fmla="*/ 679463 h 786515"/>
                <a:gd name="connsiteX67" fmla="*/ 53815 w 1039583"/>
                <a:gd name="connsiteY67" fmla="*/ 670542 h 786515"/>
                <a:gd name="connsiteX68" fmla="*/ 62736 w 1039583"/>
                <a:gd name="connsiteY68" fmla="*/ 657161 h 786515"/>
                <a:gd name="connsiteX69" fmla="*/ 71657 w 1039583"/>
                <a:gd name="connsiteY69" fmla="*/ 625938 h 786515"/>
                <a:gd name="connsiteX70" fmla="*/ 80578 w 1039583"/>
                <a:gd name="connsiteY70" fmla="*/ 612556 h 786515"/>
                <a:gd name="connsiteX71" fmla="*/ 85038 w 1039583"/>
                <a:gd name="connsiteY71" fmla="*/ 594714 h 786515"/>
                <a:gd name="connsiteX72" fmla="*/ 71657 w 1039583"/>
                <a:gd name="connsiteY72" fmla="*/ 487662 h 786515"/>
                <a:gd name="connsiteX73" fmla="*/ 67196 w 1039583"/>
                <a:gd name="connsiteY73" fmla="*/ 474281 h 786515"/>
                <a:gd name="connsiteX74" fmla="*/ 58275 w 1039583"/>
                <a:gd name="connsiteY74" fmla="*/ 460899 h 786515"/>
                <a:gd name="connsiteX75" fmla="*/ 67196 w 1039583"/>
                <a:gd name="connsiteY75" fmla="*/ 411834 h 786515"/>
                <a:gd name="connsiteX76" fmla="*/ 76117 w 1039583"/>
                <a:gd name="connsiteY76" fmla="*/ 398453 h 786515"/>
                <a:gd name="connsiteX77" fmla="*/ 80578 w 1039583"/>
                <a:gd name="connsiteY77" fmla="*/ 385071 h 786515"/>
                <a:gd name="connsiteX78" fmla="*/ 98420 w 1039583"/>
                <a:gd name="connsiteY78" fmla="*/ 358308 h 786515"/>
                <a:gd name="connsiteX79" fmla="*/ 166048 w 1039583"/>
                <a:gd name="connsiteY79" fmla="*/ 436073 h 786515"/>
                <a:gd name="connsiteX80" fmla="*/ 82834 w 1039583"/>
                <a:gd name="connsiteY80" fmla="*/ 391190 h 786515"/>
                <a:gd name="connsiteX81" fmla="*/ 16637 w 1039583"/>
                <a:gd name="connsiteY81" fmla="*/ 337715 h 786515"/>
                <a:gd name="connsiteX82" fmla="*/ 70112 w 1039583"/>
                <a:gd name="connsiteY82" fmla="*/ 340745 h 786515"/>
                <a:gd name="connsiteX83" fmla="*/ 98141 w 1039583"/>
                <a:gd name="connsiteY83" fmla="*/ 337716 h 786515"/>
                <a:gd name="connsiteX84" fmla="*/ 112790 w 1039583"/>
                <a:gd name="connsiteY84" fmla="*/ 249166 h 786515"/>
                <a:gd name="connsiteX85" fmla="*/ 103375 w 1039583"/>
                <a:gd name="connsiteY85" fmla="*/ 166569 h 786515"/>
                <a:gd name="connsiteX0" fmla="*/ 103375 w 1039583"/>
                <a:gd name="connsiteY0" fmla="*/ 160709 h 780655"/>
                <a:gd name="connsiteX1" fmla="*/ 106239 w 1039583"/>
                <a:gd name="connsiteY1" fmla="*/ 157845 h 780655"/>
                <a:gd name="connsiteX2" fmla="*/ 159104 w 1039583"/>
                <a:gd name="connsiteY2" fmla="*/ 189841 h 780655"/>
                <a:gd name="connsiteX3" fmla="*/ 192863 w 1039583"/>
                <a:gd name="connsiteY3" fmla="*/ 187802 h 780655"/>
                <a:gd name="connsiteX4" fmla="*/ 242041 w 1039583"/>
                <a:gd name="connsiteY4" fmla="*/ 197990 h 780655"/>
                <a:gd name="connsiteX5" fmla="*/ 294084 w 1039583"/>
                <a:gd name="connsiteY5" fmla="*/ 191159 h 780655"/>
                <a:gd name="connsiteX6" fmla="*/ 371509 w 1039583"/>
                <a:gd name="connsiteY6" fmla="*/ 194353 h 780655"/>
                <a:gd name="connsiteX7" fmla="*/ 478499 w 1039583"/>
                <a:gd name="connsiteY7" fmla="*/ 193251 h 780655"/>
                <a:gd name="connsiteX8" fmla="*/ 622336 w 1039583"/>
                <a:gd name="connsiteY8" fmla="*/ 188791 h 780655"/>
                <a:gd name="connsiteX9" fmla="*/ 736826 w 1039583"/>
                <a:gd name="connsiteY9" fmla="*/ 181302 h 780655"/>
                <a:gd name="connsiteX10" fmla="*/ 856980 w 1039583"/>
                <a:gd name="connsiteY10" fmla="*/ 180972 h 780655"/>
                <a:gd name="connsiteX11" fmla="*/ 869095 w 1039583"/>
                <a:gd name="connsiteY11" fmla="*/ 134986 h 780655"/>
                <a:gd name="connsiteX12" fmla="*/ 870084 w 1039583"/>
                <a:gd name="connsiteY12" fmla="*/ 107121 h 780655"/>
                <a:gd name="connsiteX13" fmla="*/ 874710 w 1039583"/>
                <a:gd name="connsiteY13" fmla="*/ 96995 h 780655"/>
                <a:gd name="connsiteX14" fmla="*/ 927576 w 1039583"/>
                <a:gd name="connsiteY14" fmla="*/ 89506 h 780655"/>
                <a:gd name="connsiteX15" fmla="*/ 957203 w 1039583"/>
                <a:gd name="connsiteY15" fmla="*/ 73426 h 780655"/>
                <a:gd name="connsiteX16" fmla="*/ 980607 w 1039583"/>
                <a:gd name="connsiteY16" fmla="*/ 55914 h 780655"/>
                <a:gd name="connsiteX17" fmla="*/ 1021741 w 1039583"/>
                <a:gd name="connsiteY17" fmla="*/ 70 h 780655"/>
                <a:gd name="connsiteX18" fmla="*/ 1026201 w 1039583"/>
                <a:gd name="connsiteY18" fmla="*/ 13451 h 780655"/>
                <a:gd name="connsiteX19" fmla="*/ 1017280 w 1039583"/>
                <a:gd name="connsiteY19" fmla="*/ 89279 h 780655"/>
                <a:gd name="connsiteX20" fmla="*/ 1021741 w 1039583"/>
                <a:gd name="connsiteY20" fmla="*/ 205252 h 780655"/>
                <a:gd name="connsiteX21" fmla="*/ 1030662 w 1039583"/>
                <a:gd name="connsiteY21" fmla="*/ 236476 h 780655"/>
                <a:gd name="connsiteX22" fmla="*/ 1035122 w 1039583"/>
                <a:gd name="connsiteY22" fmla="*/ 298922 h 780655"/>
                <a:gd name="connsiteX23" fmla="*/ 1039583 w 1039583"/>
                <a:gd name="connsiteY23" fmla="*/ 312304 h 780655"/>
                <a:gd name="connsiteX24" fmla="*/ 1035122 w 1039583"/>
                <a:gd name="connsiteY24" fmla="*/ 356909 h 780655"/>
                <a:gd name="connsiteX25" fmla="*/ 1030662 w 1039583"/>
                <a:gd name="connsiteY25" fmla="*/ 383672 h 780655"/>
                <a:gd name="connsiteX26" fmla="*/ 1003899 w 1039583"/>
                <a:gd name="connsiteY26" fmla="*/ 397053 h 780655"/>
                <a:gd name="connsiteX27" fmla="*/ 941452 w 1039583"/>
                <a:gd name="connsiteY27" fmla="*/ 401514 h 780655"/>
                <a:gd name="connsiteX28" fmla="*/ 936991 w 1039583"/>
                <a:gd name="connsiteY28" fmla="*/ 441658 h 780655"/>
                <a:gd name="connsiteX29" fmla="*/ 910228 w 1039583"/>
                <a:gd name="connsiteY29" fmla="*/ 450579 h 780655"/>
                <a:gd name="connsiteX30" fmla="*/ 887926 w 1039583"/>
                <a:gd name="connsiteY30" fmla="*/ 477342 h 780655"/>
                <a:gd name="connsiteX31" fmla="*/ 883465 w 1039583"/>
                <a:gd name="connsiteY31" fmla="*/ 490723 h 780655"/>
                <a:gd name="connsiteX32" fmla="*/ 856703 w 1039583"/>
                <a:gd name="connsiteY32" fmla="*/ 504105 h 780655"/>
                <a:gd name="connsiteX33" fmla="*/ 785335 w 1039583"/>
                <a:gd name="connsiteY33" fmla="*/ 517486 h 780655"/>
                <a:gd name="connsiteX34" fmla="*/ 682744 w 1039583"/>
                <a:gd name="connsiteY34" fmla="*/ 530868 h 780655"/>
                <a:gd name="connsiteX35" fmla="*/ 615836 w 1039583"/>
                <a:gd name="connsiteY35" fmla="*/ 539789 h 780655"/>
                <a:gd name="connsiteX36" fmla="*/ 606915 w 1039583"/>
                <a:gd name="connsiteY36" fmla="*/ 566552 h 780655"/>
                <a:gd name="connsiteX37" fmla="*/ 589073 w 1039583"/>
                <a:gd name="connsiteY37" fmla="*/ 593315 h 780655"/>
                <a:gd name="connsiteX38" fmla="*/ 584613 w 1039583"/>
                <a:gd name="connsiteY38" fmla="*/ 606696 h 780655"/>
                <a:gd name="connsiteX39" fmla="*/ 562310 w 1039583"/>
                <a:gd name="connsiteY39" fmla="*/ 633459 h 780655"/>
                <a:gd name="connsiteX40" fmla="*/ 548929 w 1039583"/>
                <a:gd name="connsiteY40" fmla="*/ 642380 h 780655"/>
                <a:gd name="connsiteX41" fmla="*/ 535547 w 1039583"/>
                <a:gd name="connsiteY41" fmla="*/ 660222 h 780655"/>
                <a:gd name="connsiteX42" fmla="*/ 499864 w 1039583"/>
                <a:gd name="connsiteY42" fmla="*/ 655761 h 780655"/>
                <a:gd name="connsiteX43" fmla="*/ 446338 w 1039583"/>
                <a:gd name="connsiteY43" fmla="*/ 633459 h 780655"/>
                <a:gd name="connsiteX44" fmla="*/ 432956 w 1039583"/>
                <a:gd name="connsiteY44" fmla="*/ 624538 h 780655"/>
                <a:gd name="connsiteX45" fmla="*/ 419575 w 1039583"/>
                <a:gd name="connsiteY45" fmla="*/ 637919 h 780655"/>
                <a:gd name="connsiteX46" fmla="*/ 397272 w 1039583"/>
                <a:gd name="connsiteY46" fmla="*/ 642380 h 780655"/>
                <a:gd name="connsiteX47" fmla="*/ 370509 w 1039583"/>
                <a:gd name="connsiteY47" fmla="*/ 651301 h 780655"/>
                <a:gd name="connsiteX48" fmla="*/ 334825 w 1039583"/>
                <a:gd name="connsiteY48" fmla="*/ 660222 h 780655"/>
                <a:gd name="connsiteX49" fmla="*/ 330365 w 1039583"/>
                <a:gd name="connsiteY49" fmla="*/ 673603 h 780655"/>
                <a:gd name="connsiteX50" fmla="*/ 303602 w 1039583"/>
                <a:gd name="connsiteY50" fmla="*/ 682524 h 780655"/>
                <a:gd name="connsiteX51" fmla="*/ 294681 w 1039583"/>
                <a:gd name="connsiteY51" fmla="*/ 695906 h 780655"/>
                <a:gd name="connsiteX52" fmla="*/ 276839 w 1039583"/>
                <a:gd name="connsiteY52" fmla="*/ 718208 h 780655"/>
                <a:gd name="connsiteX53" fmla="*/ 250076 w 1039583"/>
                <a:gd name="connsiteY53" fmla="*/ 727129 h 780655"/>
                <a:gd name="connsiteX54" fmla="*/ 236695 w 1039583"/>
                <a:gd name="connsiteY54" fmla="*/ 740511 h 780655"/>
                <a:gd name="connsiteX55" fmla="*/ 227774 w 1039583"/>
                <a:gd name="connsiteY55" fmla="*/ 753892 h 780655"/>
                <a:gd name="connsiteX56" fmla="*/ 187629 w 1039583"/>
                <a:gd name="connsiteY56" fmla="*/ 776195 h 780655"/>
                <a:gd name="connsiteX57" fmla="*/ 160866 w 1039583"/>
                <a:gd name="connsiteY57" fmla="*/ 780655 h 780655"/>
                <a:gd name="connsiteX58" fmla="*/ 138564 w 1039583"/>
                <a:gd name="connsiteY58" fmla="*/ 776195 h 780655"/>
                <a:gd name="connsiteX59" fmla="*/ 80578 w 1039583"/>
                <a:gd name="connsiteY59" fmla="*/ 771734 h 780655"/>
                <a:gd name="connsiteX60" fmla="*/ 58196 w 1039583"/>
                <a:gd name="connsiteY60" fmla="*/ 774222 h 780655"/>
                <a:gd name="connsiteX61" fmla="*/ 49354 w 1039583"/>
                <a:gd name="connsiteY61" fmla="*/ 740511 h 780655"/>
                <a:gd name="connsiteX62" fmla="*/ 35973 w 1039583"/>
                <a:gd name="connsiteY62" fmla="*/ 736050 h 780655"/>
                <a:gd name="connsiteX63" fmla="*/ 9210 w 1039583"/>
                <a:gd name="connsiteY63" fmla="*/ 718208 h 780655"/>
                <a:gd name="connsiteX64" fmla="*/ 4749 w 1039583"/>
                <a:gd name="connsiteY64" fmla="*/ 700366 h 780655"/>
                <a:gd name="connsiteX65" fmla="*/ 289 w 1039583"/>
                <a:gd name="connsiteY65" fmla="*/ 686985 h 780655"/>
                <a:gd name="connsiteX66" fmla="*/ 13670 w 1039583"/>
                <a:gd name="connsiteY66" fmla="*/ 673603 h 780655"/>
                <a:gd name="connsiteX67" fmla="*/ 53815 w 1039583"/>
                <a:gd name="connsiteY67" fmla="*/ 664682 h 780655"/>
                <a:gd name="connsiteX68" fmla="*/ 62736 w 1039583"/>
                <a:gd name="connsiteY68" fmla="*/ 651301 h 780655"/>
                <a:gd name="connsiteX69" fmla="*/ 71657 w 1039583"/>
                <a:gd name="connsiteY69" fmla="*/ 620078 h 780655"/>
                <a:gd name="connsiteX70" fmla="*/ 80578 w 1039583"/>
                <a:gd name="connsiteY70" fmla="*/ 606696 h 780655"/>
                <a:gd name="connsiteX71" fmla="*/ 85038 w 1039583"/>
                <a:gd name="connsiteY71" fmla="*/ 588854 h 780655"/>
                <a:gd name="connsiteX72" fmla="*/ 71657 w 1039583"/>
                <a:gd name="connsiteY72" fmla="*/ 481802 h 780655"/>
                <a:gd name="connsiteX73" fmla="*/ 67196 w 1039583"/>
                <a:gd name="connsiteY73" fmla="*/ 468421 h 780655"/>
                <a:gd name="connsiteX74" fmla="*/ 58275 w 1039583"/>
                <a:gd name="connsiteY74" fmla="*/ 455039 h 780655"/>
                <a:gd name="connsiteX75" fmla="*/ 67196 w 1039583"/>
                <a:gd name="connsiteY75" fmla="*/ 405974 h 780655"/>
                <a:gd name="connsiteX76" fmla="*/ 76117 w 1039583"/>
                <a:gd name="connsiteY76" fmla="*/ 392593 h 780655"/>
                <a:gd name="connsiteX77" fmla="*/ 80578 w 1039583"/>
                <a:gd name="connsiteY77" fmla="*/ 379211 h 780655"/>
                <a:gd name="connsiteX78" fmla="*/ 98420 w 1039583"/>
                <a:gd name="connsiteY78" fmla="*/ 352448 h 780655"/>
                <a:gd name="connsiteX79" fmla="*/ 166048 w 1039583"/>
                <a:gd name="connsiteY79" fmla="*/ 430213 h 780655"/>
                <a:gd name="connsiteX80" fmla="*/ 82834 w 1039583"/>
                <a:gd name="connsiteY80" fmla="*/ 385330 h 780655"/>
                <a:gd name="connsiteX81" fmla="*/ 16637 w 1039583"/>
                <a:gd name="connsiteY81" fmla="*/ 331855 h 780655"/>
                <a:gd name="connsiteX82" fmla="*/ 70112 w 1039583"/>
                <a:gd name="connsiteY82" fmla="*/ 334885 h 780655"/>
                <a:gd name="connsiteX83" fmla="*/ 98141 w 1039583"/>
                <a:gd name="connsiteY83" fmla="*/ 331856 h 780655"/>
                <a:gd name="connsiteX84" fmla="*/ 112790 w 1039583"/>
                <a:gd name="connsiteY84" fmla="*/ 243306 h 780655"/>
                <a:gd name="connsiteX85" fmla="*/ 103375 w 1039583"/>
                <a:gd name="connsiteY85" fmla="*/ 160709 h 780655"/>
                <a:gd name="connsiteX0" fmla="*/ 103375 w 1039583"/>
                <a:gd name="connsiteY0" fmla="*/ 147716 h 767662"/>
                <a:gd name="connsiteX1" fmla="*/ 106239 w 1039583"/>
                <a:gd name="connsiteY1" fmla="*/ 144852 h 767662"/>
                <a:gd name="connsiteX2" fmla="*/ 159104 w 1039583"/>
                <a:gd name="connsiteY2" fmla="*/ 176848 h 767662"/>
                <a:gd name="connsiteX3" fmla="*/ 192863 w 1039583"/>
                <a:gd name="connsiteY3" fmla="*/ 174809 h 767662"/>
                <a:gd name="connsiteX4" fmla="*/ 242041 w 1039583"/>
                <a:gd name="connsiteY4" fmla="*/ 184997 h 767662"/>
                <a:gd name="connsiteX5" fmla="*/ 294084 w 1039583"/>
                <a:gd name="connsiteY5" fmla="*/ 178166 h 767662"/>
                <a:gd name="connsiteX6" fmla="*/ 371509 w 1039583"/>
                <a:gd name="connsiteY6" fmla="*/ 181360 h 767662"/>
                <a:gd name="connsiteX7" fmla="*/ 478499 w 1039583"/>
                <a:gd name="connsiteY7" fmla="*/ 180258 h 767662"/>
                <a:gd name="connsiteX8" fmla="*/ 622336 w 1039583"/>
                <a:gd name="connsiteY8" fmla="*/ 175798 h 767662"/>
                <a:gd name="connsiteX9" fmla="*/ 736826 w 1039583"/>
                <a:gd name="connsiteY9" fmla="*/ 168309 h 767662"/>
                <a:gd name="connsiteX10" fmla="*/ 856980 w 1039583"/>
                <a:gd name="connsiteY10" fmla="*/ 167979 h 767662"/>
                <a:gd name="connsiteX11" fmla="*/ 869095 w 1039583"/>
                <a:gd name="connsiteY11" fmla="*/ 121993 h 767662"/>
                <a:gd name="connsiteX12" fmla="*/ 870084 w 1039583"/>
                <a:gd name="connsiteY12" fmla="*/ 94128 h 767662"/>
                <a:gd name="connsiteX13" fmla="*/ 874710 w 1039583"/>
                <a:gd name="connsiteY13" fmla="*/ 84002 h 767662"/>
                <a:gd name="connsiteX14" fmla="*/ 927576 w 1039583"/>
                <a:gd name="connsiteY14" fmla="*/ 76513 h 767662"/>
                <a:gd name="connsiteX15" fmla="*/ 957203 w 1039583"/>
                <a:gd name="connsiteY15" fmla="*/ 60433 h 767662"/>
                <a:gd name="connsiteX16" fmla="*/ 980607 w 1039583"/>
                <a:gd name="connsiteY16" fmla="*/ 42921 h 767662"/>
                <a:gd name="connsiteX17" fmla="*/ 1003126 w 1039583"/>
                <a:gd name="connsiteY17" fmla="*/ 41488 h 767662"/>
                <a:gd name="connsiteX18" fmla="*/ 1026201 w 1039583"/>
                <a:gd name="connsiteY18" fmla="*/ 458 h 767662"/>
                <a:gd name="connsiteX19" fmla="*/ 1017280 w 1039583"/>
                <a:gd name="connsiteY19" fmla="*/ 76286 h 767662"/>
                <a:gd name="connsiteX20" fmla="*/ 1021741 w 1039583"/>
                <a:gd name="connsiteY20" fmla="*/ 192259 h 767662"/>
                <a:gd name="connsiteX21" fmla="*/ 1030662 w 1039583"/>
                <a:gd name="connsiteY21" fmla="*/ 223483 h 767662"/>
                <a:gd name="connsiteX22" fmla="*/ 1035122 w 1039583"/>
                <a:gd name="connsiteY22" fmla="*/ 285929 h 767662"/>
                <a:gd name="connsiteX23" fmla="*/ 1039583 w 1039583"/>
                <a:gd name="connsiteY23" fmla="*/ 299311 h 767662"/>
                <a:gd name="connsiteX24" fmla="*/ 1035122 w 1039583"/>
                <a:gd name="connsiteY24" fmla="*/ 343916 h 767662"/>
                <a:gd name="connsiteX25" fmla="*/ 1030662 w 1039583"/>
                <a:gd name="connsiteY25" fmla="*/ 370679 h 767662"/>
                <a:gd name="connsiteX26" fmla="*/ 1003899 w 1039583"/>
                <a:gd name="connsiteY26" fmla="*/ 384060 h 767662"/>
                <a:gd name="connsiteX27" fmla="*/ 941452 w 1039583"/>
                <a:gd name="connsiteY27" fmla="*/ 388521 h 767662"/>
                <a:gd name="connsiteX28" fmla="*/ 936991 w 1039583"/>
                <a:gd name="connsiteY28" fmla="*/ 428665 h 767662"/>
                <a:gd name="connsiteX29" fmla="*/ 910228 w 1039583"/>
                <a:gd name="connsiteY29" fmla="*/ 437586 h 767662"/>
                <a:gd name="connsiteX30" fmla="*/ 887926 w 1039583"/>
                <a:gd name="connsiteY30" fmla="*/ 464349 h 767662"/>
                <a:gd name="connsiteX31" fmla="*/ 883465 w 1039583"/>
                <a:gd name="connsiteY31" fmla="*/ 477730 h 767662"/>
                <a:gd name="connsiteX32" fmla="*/ 856703 w 1039583"/>
                <a:gd name="connsiteY32" fmla="*/ 491112 h 767662"/>
                <a:gd name="connsiteX33" fmla="*/ 785335 w 1039583"/>
                <a:gd name="connsiteY33" fmla="*/ 504493 h 767662"/>
                <a:gd name="connsiteX34" fmla="*/ 682744 w 1039583"/>
                <a:gd name="connsiteY34" fmla="*/ 517875 h 767662"/>
                <a:gd name="connsiteX35" fmla="*/ 615836 w 1039583"/>
                <a:gd name="connsiteY35" fmla="*/ 526796 h 767662"/>
                <a:gd name="connsiteX36" fmla="*/ 606915 w 1039583"/>
                <a:gd name="connsiteY36" fmla="*/ 553559 h 767662"/>
                <a:gd name="connsiteX37" fmla="*/ 589073 w 1039583"/>
                <a:gd name="connsiteY37" fmla="*/ 580322 h 767662"/>
                <a:gd name="connsiteX38" fmla="*/ 584613 w 1039583"/>
                <a:gd name="connsiteY38" fmla="*/ 593703 h 767662"/>
                <a:gd name="connsiteX39" fmla="*/ 562310 w 1039583"/>
                <a:gd name="connsiteY39" fmla="*/ 620466 h 767662"/>
                <a:gd name="connsiteX40" fmla="*/ 548929 w 1039583"/>
                <a:gd name="connsiteY40" fmla="*/ 629387 h 767662"/>
                <a:gd name="connsiteX41" fmla="*/ 535547 w 1039583"/>
                <a:gd name="connsiteY41" fmla="*/ 647229 h 767662"/>
                <a:gd name="connsiteX42" fmla="*/ 499864 w 1039583"/>
                <a:gd name="connsiteY42" fmla="*/ 642768 h 767662"/>
                <a:gd name="connsiteX43" fmla="*/ 446338 w 1039583"/>
                <a:gd name="connsiteY43" fmla="*/ 620466 h 767662"/>
                <a:gd name="connsiteX44" fmla="*/ 432956 w 1039583"/>
                <a:gd name="connsiteY44" fmla="*/ 611545 h 767662"/>
                <a:gd name="connsiteX45" fmla="*/ 419575 w 1039583"/>
                <a:gd name="connsiteY45" fmla="*/ 624926 h 767662"/>
                <a:gd name="connsiteX46" fmla="*/ 397272 w 1039583"/>
                <a:gd name="connsiteY46" fmla="*/ 629387 h 767662"/>
                <a:gd name="connsiteX47" fmla="*/ 370509 w 1039583"/>
                <a:gd name="connsiteY47" fmla="*/ 638308 h 767662"/>
                <a:gd name="connsiteX48" fmla="*/ 334825 w 1039583"/>
                <a:gd name="connsiteY48" fmla="*/ 647229 h 767662"/>
                <a:gd name="connsiteX49" fmla="*/ 330365 w 1039583"/>
                <a:gd name="connsiteY49" fmla="*/ 660610 h 767662"/>
                <a:gd name="connsiteX50" fmla="*/ 303602 w 1039583"/>
                <a:gd name="connsiteY50" fmla="*/ 669531 h 767662"/>
                <a:gd name="connsiteX51" fmla="*/ 294681 w 1039583"/>
                <a:gd name="connsiteY51" fmla="*/ 682913 h 767662"/>
                <a:gd name="connsiteX52" fmla="*/ 276839 w 1039583"/>
                <a:gd name="connsiteY52" fmla="*/ 705215 h 767662"/>
                <a:gd name="connsiteX53" fmla="*/ 250076 w 1039583"/>
                <a:gd name="connsiteY53" fmla="*/ 714136 h 767662"/>
                <a:gd name="connsiteX54" fmla="*/ 236695 w 1039583"/>
                <a:gd name="connsiteY54" fmla="*/ 727518 h 767662"/>
                <a:gd name="connsiteX55" fmla="*/ 227774 w 1039583"/>
                <a:gd name="connsiteY55" fmla="*/ 740899 h 767662"/>
                <a:gd name="connsiteX56" fmla="*/ 187629 w 1039583"/>
                <a:gd name="connsiteY56" fmla="*/ 763202 h 767662"/>
                <a:gd name="connsiteX57" fmla="*/ 160866 w 1039583"/>
                <a:gd name="connsiteY57" fmla="*/ 767662 h 767662"/>
                <a:gd name="connsiteX58" fmla="*/ 138564 w 1039583"/>
                <a:gd name="connsiteY58" fmla="*/ 763202 h 767662"/>
                <a:gd name="connsiteX59" fmla="*/ 80578 w 1039583"/>
                <a:gd name="connsiteY59" fmla="*/ 758741 h 767662"/>
                <a:gd name="connsiteX60" fmla="*/ 58196 w 1039583"/>
                <a:gd name="connsiteY60" fmla="*/ 761229 h 767662"/>
                <a:gd name="connsiteX61" fmla="*/ 49354 w 1039583"/>
                <a:gd name="connsiteY61" fmla="*/ 727518 h 767662"/>
                <a:gd name="connsiteX62" fmla="*/ 35973 w 1039583"/>
                <a:gd name="connsiteY62" fmla="*/ 723057 h 767662"/>
                <a:gd name="connsiteX63" fmla="*/ 9210 w 1039583"/>
                <a:gd name="connsiteY63" fmla="*/ 705215 h 767662"/>
                <a:gd name="connsiteX64" fmla="*/ 4749 w 1039583"/>
                <a:gd name="connsiteY64" fmla="*/ 687373 h 767662"/>
                <a:gd name="connsiteX65" fmla="*/ 289 w 1039583"/>
                <a:gd name="connsiteY65" fmla="*/ 673992 h 767662"/>
                <a:gd name="connsiteX66" fmla="*/ 13670 w 1039583"/>
                <a:gd name="connsiteY66" fmla="*/ 660610 h 767662"/>
                <a:gd name="connsiteX67" fmla="*/ 53815 w 1039583"/>
                <a:gd name="connsiteY67" fmla="*/ 651689 h 767662"/>
                <a:gd name="connsiteX68" fmla="*/ 62736 w 1039583"/>
                <a:gd name="connsiteY68" fmla="*/ 638308 h 767662"/>
                <a:gd name="connsiteX69" fmla="*/ 71657 w 1039583"/>
                <a:gd name="connsiteY69" fmla="*/ 607085 h 767662"/>
                <a:gd name="connsiteX70" fmla="*/ 80578 w 1039583"/>
                <a:gd name="connsiteY70" fmla="*/ 593703 h 767662"/>
                <a:gd name="connsiteX71" fmla="*/ 85038 w 1039583"/>
                <a:gd name="connsiteY71" fmla="*/ 575861 h 767662"/>
                <a:gd name="connsiteX72" fmla="*/ 71657 w 1039583"/>
                <a:gd name="connsiteY72" fmla="*/ 468809 h 767662"/>
                <a:gd name="connsiteX73" fmla="*/ 67196 w 1039583"/>
                <a:gd name="connsiteY73" fmla="*/ 455428 h 767662"/>
                <a:gd name="connsiteX74" fmla="*/ 58275 w 1039583"/>
                <a:gd name="connsiteY74" fmla="*/ 442046 h 767662"/>
                <a:gd name="connsiteX75" fmla="*/ 67196 w 1039583"/>
                <a:gd name="connsiteY75" fmla="*/ 392981 h 767662"/>
                <a:gd name="connsiteX76" fmla="*/ 76117 w 1039583"/>
                <a:gd name="connsiteY76" fmla="*/ 379600 h 767662"/>
                <a:gd name="connsiteX77" fmla="*/ 80578 w 1039583"/>
                <a:gd name="connsiteY77" fmla="*/ 366218 h 767662"/>
                <a:gd name="connsiteX78" fmla="*/ 98420 w 1039583"/>
                <a:gd name="connsiteY78" fmla="*/ 339455 h 767662"/>
                <a:gd name="connsiteX79" fmla="*/ 166048 w 1039583"/>
                <a:gd name="connsiteY79" fmla="*/ 417220 h 767662"/>
                <a:gd name="connsiteX80" fmla="*/ 82834 w 1039583"/>
                <a:gd name="connsiteY80" fmla="*/ 372337 h 767662"/>
                <a:gd name="connsiteX81" fmla="*/ 16637 w 1039583"/>
                <a:gd name="connsiteY81" fmla="*/ 318862 h 767662"/>
                <a:gd name="connsiteX82" fmla="*/ 70112 w 1039583"/>
                <a:gd name="connsiteY82" fmla="*/ 321892 h 767662"/>
                <a:gd name="connsiteX83" fmla="*/ 98141 w 1039583"/>
                <a:gd name="connsiteY83" fmla="*/ 318863 h 767662"/>
                <a:gd name="connsiteX84" fmla="*/ 112790 w 1039583"/>
                <a:gd name="connsiteY84" fmla="*/ 230313 h 767662"/>
                <a:gd name="connsiteX85" fmla="*/ 103375 w 1039583"/>
                <a:gd name="connsiteY85" fmla="*/ 147716 h 767662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2744 w 1039583"/>
                <a:gd name="connsiteY34" fmla="*/ 477700 h 727487"/>
                <a:gd name="connsiteX35" fmla="*/ 615836 w 1039583"/>
                <a:gd name="connsiteY35" fmla="*/ 486621 h 727487"/>
                <a:gd name="connsiteX36" fmla="*/ 606915 w 1039583"/>
                <a:gd name="connsiteY36" fmla="*/ 513384 h 727487"/>
                <a:gd name="connsiteX37" fmla="*/ 589073 w 1039583"/>
                <a:gd name="connsiteY37" fmla="*/ 540147 h 727487"/>
                <a:gd name="connsiteX38" fmla="*/ 584613 w 1039583"/>
                <a:gd name="connsiteY38" fmla="*/ 553528 h 727487"/>
                <a:gd name="connsiteX39" fmla="*/ 562310 w 1039583"/>
                <a:gd name="connsiteY39" fmla="*/ 580291 h 727487"/>
                <a:gd name="connsiteX40" fmla="*/ 548929 w 1039583"/>
                <a:gd name="connsiteY40" fmla="*/ 589212 h 727487"/>
                <a:gd name="connsiteX41" fmla="*/ 535547 w 1039583"/>
                <a:gd name="connsiteY41" fmla="*/ 607054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67196 w 1039583"/>
                <a:gd name="connsiteY75" fmla="*/ 352806 h 727487"/>
                <a:gd name="connsiteX76" fmla="*/ 76117 w 1039583"/>
                <a:gd name="connsiteY76" fmla="*/ 339425 h 727487"/>
                <a:gd name="connsiteX77" fmla="*/ 80578 w 1039583"/>
                <a:gd name="connsiteY77" fmla="*/ 326043 h 727487"/>
                <a:gd name="connsiteX78" fmla="*/ 98420 w 1039583"/>
                <a:gd name="connsiteY78" fmla="*/ 299280 h 727487"/>
                <a:gd name="connsiteX79" fmla="*/ 166048 w 1039583"/>
                <a:gd name="connsiteY79" fmla="*/ 377045 h 727487"/>
                <a:gd name="connsiteX80" fmla="*/ 82834 w 1039583"/>
                <a:gd name="connsiteY80" fmla="*/ 332162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2744 w 1039583"/>
                <a:gd name="connsiteY34" fmla="*/ 477700 h 727487"/>
                <a:gd name="connsiteX35" fmla="*/ 615836 w 1039583"/>
                <a:gd name="connsiteY35" fmla="*/ 486621 h 727487"/>
                <a:gd name="connsiteX36" fmla="*/ 606915 w 1039583"/>
                <a:gd name="connsiteY36" fmla="*/ 513384 h 727487"/>
                <a:gd name="connsiteX37" fmla="*/ 589073 w 1039583"/>
                <a:gd name="connsiteY37" fmla="*/ 540147 h 727487"/>
                <a:gd name="connsiteX38" fmla="*/ 584613 w 1039583"/>
                <a:gd name="connsiteY38" fmla="*/ 553528 h 727487"/>
                <a:gd name="connsiteX39" fmla="*/ 562310 w 1039583"/>
                <a:gd name="connsiteY39" fmla="*/ 580291 h 727487"/>
                <a:gd name="connsiteX40" fmla="*/ 548929 w 1039583"/>
                <a:gd name="connsiteY40" fmla="*/ 589212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67196 w 1039583"/>
                <a:gd name="connsiteY75" fmla="*/ 352806 h 727487"/>
                <a:gd name="connsiteX76" fmla="*/ 76117 w 1039583"/>
                <a:gd name="connsiteY76" fmla="*/ 339425 h 727487"/>
                <a:gd name="connsiteX77" fmla="*/ 80578 w 1039583"/>
                <a:gd name="connsiteY77" fmla="*/ 326043 h 727487"/>
                <a:gd name="connsiteX78" fmla="*/ 98420 w 1039583"/>
                <a:gd name="connsiteY78" fmla="*/ 299280 h 727487"/>
                <a:gd name="connsiteX79" fmla="*/ 166048 w 1039583"/>
                <a:gd name="connsiteY79" fmla="*/ 377045 h 727487"/>
                <a:gd name="connsiteX80" fmla="*/ 82834 w 1039583"/>
                <a:gd name="connsiteY80" fmla="*/ 332162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2744 w 1039583"/>
                <a:gd name="connsiteY34" fmla="*/ 477700 h 727487"/>
                <a:gd name="connsiteX35" fmla="*/ 615836 w 1039583"/>
                <a:gd name="connsiteY35" fmla="*/ 486621 h 727487"/>
                <a:gd name="connsiteX36" fmla="*/ 606915 w 1039583"/>
                <a:gd name="connsiteY36" fmla="*/ 513384 h 727487"/>
                <a:gd name="connsiteX37" fmla="*/ 589073 w 1039583"/>
                <a:gd name="connsiteY37" fmla="*/ 540147 h 727487"/>
                <a:gd name="connsiteX38" fmla="*/ 584613 w 1039583"/>
                <a:gd name="connsiteY38" fmla="*/ 553528 h 727487"/>
                <a:gd name="connsiteX39" fmla="*/ 562310 w 1039583"/>
                <a:gd name="connsiteY39" fmla="*/ 580291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67196 w 1039583"/>
                <a:gd name="connsiteY75" fmla="*/ 352806 h 727487"/>
                <a:gd name="connsiteX76" fmla="*/ 76117 w 1039583"/>
                <a:gd name="connsiteY76" fmla="*/ 339425 h 727487"/>
                <a:gd name="connsiteX77" fmla="*/ 80578 w 1039583"/>
                <a:gd name="connsiteY77" fmla="*/ 326043 h 727487"/>
                <a:gd name="connsiteX78" fmla="*/ 98420 w 1039583"/>
                <a:gd name="connsiteY78" fmla="*/ 299280 h 727487"/>
                <a:gd name="connsiteX79" fmla="*/ 166048 w 1039583"/>
                <a:gd name="connsiteY79" fmla="*/ 377045 h 727487"/>
                <a:gd name="connsiteX80" fmla="*/ 82834 w 1039583"/>
                <a:gd name="connsiteY80" fmla="*/ 332162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2744 w 1039583"/>
                <a:gd name="connsiteY34" fmla="*/ 477700 h 727487"/>
                <a:gd name="connsiteX35" fmla="*/ 615836 w 1039583"/>
                <a:gd name="connsiteY35" fmla="*/ 486621 h 727487"/>
                <a:gd name="connsiteX36" fmla="*/ 606915 w 1039583"/>
                <a:gd name="connsiteY36" fmla="*/ 513384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62310 w 1039583"/>
                <a:gd name="connsiteY39" fmla="*/ 580291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67196 w 1039583"/>
                <a:gd name="connsiteY75" fmla="*/ 352806 h 727487"/>
                <a:gd name="connsiteX76" fmla="*/ 76117 w 1039583"/>
                <a:gd name="connsiteY76" fmla="*/ 339425 h 727487"/>
                <a:gd name="connsiteX77" fmla="*/ 80578 w 1039583"/>
                <a:gd name="connsiteY77" fmla="*/ 326043 h 727487"/>
                <a:gd name="connsiteX78" fmla="*/ 98420 w 1039583"/>
                <a:gd name="connsiteY78" fmla="*/ 299280 h 727487"/>
                <a:gd name="connsiteX79" fmla="*/ 166048 w 1039583"/>
                <a:gd name="connsiteY79" fmla="*/ 377045 h 727487"/>
                <a:gd name="connsiteX80" fmla="*/ 82834 w 1039583"/>
                <a:gd name="connsiteY80" fmla="*/ 332162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2744 w 1039583"/>
                <a:gd name="connsiteY34" fmla="*/ 477700 h 727487"/>
                <a:gd name="connsiteX35" fmla="*/ 615836 w 1039583"/>
                <a:gd name="connsiteY35" fmla="*/ 486621 h 727487"/>
                <a:gd name="connsiteX36" fmla="*/ 606915 w 1039583"/>
                <a:gd name="connsiteY36" fmla="*/ 513384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67196 w 1039583"/>
                <a:gd name="connsiteY75" fmla="*/ 352806 h 727487"/>
                <a:gd name="connsiteX76" fmla="*/ 76117 w 1039583"/>
                <a:gd name="connsiteY76" fmla="*/ 339425 h 727487"/>
                <a:gd name="connsiteX77" fmla="*/ 80578 w 1039583"/>
                <a:gd name="connsiteY77" fmla="*/ 326043 h 727487"/>
                <a:gd name="connsiteX78" fmla="*/ 98420 w 1039583"/>
                <a:gd name="connsiteY78" fmla="*/ 299280 h 727487"/>
                <a:gd name="connsiteX79" fmla="*/ 166048 w 1039583"/>
                <a:gd name="connsiteY79" fmla="*/ 377045 h 727487"/>
                <a:gd name="connsiteX80" fmla="*/ 82834 w 1039583"/>
                <a:gd name="connsiteY80" fmla="*/ 332162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2744 w 1039583"/>
                <a:gd name="connsiteY34" fmla="*/ 477700 h 727487"/>
                <a:gd name="connsiteX35" fmla="*/ 611540 w 1039583"/>
                <a:gd name="connsiteY35" fmla="*/ 489485 h 727487"/>
                <a:gd name="connsiteX36" fmla="*/ 606915 w 1039583"/>
                <a:gd name="connsiteY36" fmla="*/ 513384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67196 w 1039583"/>
                <a:gd name="connsiteY75" fmla="*/ 352806 h 727487"/>
                <a:gd name="connsiteX76" fmla="*/ 76117 w 1039583"/>
                <a:gd name="connsiteY76" fmla="*/ 339425 h 727487"/>
                <a:gd name="connsiteX77" fmla="*/ 80578 w 1039583"/>
                <a:gd name="connsiteY77" fmla="*/ 326043 h 727487"/>
                <a:gd name="connsiteX78" fmla="*/ 98420 w 1039583"/>
                <a:gd name="connsiteY78" fmla="*/ 299280 h 727487"/>
                <a:gd name="connsiteX79" fmla="*/ 166048 w 1039583"/>
                <a:gd name="connsiteY79" fmla="*/ 377045 h 727487"/>
                <a:gd name="connsiteX80" fmla="*/ 82834 w 1039583"/>
                <a:gd name="connsiteY80" fmla="*/ 332162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2744 w 1039583"/>
                <a:gd name="connsiteY34" fmla="*/ 47770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67196 w 1039583"/>
                <a:gd name="connsiteY75" fmla="*/ 352806 h 727487"/>
                <a:gd name="connsiteX76" fmla="*/ 76117 w 1039583"/>
                <a:gd name="connsiteY76" fmla="*/ 339425 h 727487"/>
                <a:gd name="connsiteX77" fmla="*/ 80578 w 1039583"/>
                <a:gd name="connsiteY77" fmla="*/ 326043 h 727487"/>
                <a:gd name="connsiteX78" fmla="*/ 98420 w 1039583"/>
                <a:gd name="connsiteY78" fmla="*/ 299280 h 727487"/>
                <a:gd name="connsiteX79" fmla="*/ 166048 w 1039583"/>
                <a:gd name="connsiteY79" fmla="*/ 377045 h 727487"/>
                <a:gd name="connsiteX80" fmla="*/ 82834 w 1039583"/>
                <a:gd name="connsiteY80" fmla="*/ 332162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67196 w 1039583"/>
                <a:gd name="connsiteY75" fmla="*/ 352806 h 727487"/>
                <a:gd name="connsiteX76" fmla="*/ 76117 w 1039583"/>
                <a:gd name="connsiteY76" fmla="*/ 339425 h 727487"/>
                <a:gd name="connsiteX77" fmla="*/ 80578 w 1039583"/>
                <a:gd name="connsiteY77" fmla="*/ 326043 h 727487"/>
                <a:gd name="connsiteX78" fmla="*/ 98420 w 1039583"/>
                <a:gd name="connsiteY78" fmla="*/ 299280 h 727487"/>
                <a:gd name="connsiteX79" fmla="*/ 166048 w 1039583"/>
                <a:gd name="connsiteY79" fmla="*/ 377045 h 727487"/>
                <a:gd name="connsiteX80" fmla="*/ 82834 w 1039583"/>
                <a:gd name="connsiteY80" fmla="*/ 332162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67196 w 1039583"/>
                <a:gd name="connsiteY75" fmla="*/ 352806 h 727487"/>
                <a:gd name="connsiteX76" fmla="*/ 76117 w 1039583"/>
                <a:gd name="connsiteY76" fmla="*/ 339425 h 727487"/>
                <a:gd name="connsiteX77" fmla="*/ 80578 w 1039583"/>
                <a:gd name="connsiteY77" fmla="*/ 326043 h 727487"/>
                <a:gd name="connsiteX78" fmla="*/ 98420 w 1039583"/>
                <a:gd name="connsiteY78" fmla="*/ 299280 h 727487"/>
                <a:gd name="connsiteX79" fmla="*/ 54361 w 1039583"/>
                <a:gd name="connsiteY79" fmla="*/ 329793 h 727487"/>
                <a:gd name="connsiteX80" fmla="*/ 82834 w 1039583"/>
                <a:gd name="connsiteY80" fmla="*/ 332162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67196 w 1039583"/>
                <a:gd name="connsiteY75" fmla="*/ 352806 h 727487"/>
                <a:gd name="connsiteX76" fmla="*/ 76117 w 1039583"/>
                <a:gd name="connsiteY76" fmla="*/ 339425 h 727487"/>
                <a:gd name="connsiteX77" fmla="*/ 80578 w 1039583"/>
                <a:gd name="connsiteY77" fmla="*/ 326043 h 727487"/>
                <a:gd name="connsiteX78" fmla="*/ 55463 w 1039583"/>
                <a:gd name="connsiteY78" fmla="*/ 376602 h 727487"/>
                <a:gd name="connsiteX79" fmla="*/ 54361 w 1039583"/>
                <a:gd name="connsiteY79" fmla="*/ 329793 h 727487"/>
                <a:gd name="connsiteX80" fmla="*/ 82834 w 1039583"/>
                <a:gd name="connsiteY80" fmla="*/ 332162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67196 w 1039583"/>
                <a:gd name="connsiteY75" fmla="*/ 352806 h 727487"/>
                <a:gd name="connsiteX76" fmla="*/ 76117 w 1039583"/>
                <a:gd name="connsiteY76" fmla="*/ 339425 h 727487"/>
                <a:gd name="connsiteX77" fmla="*/ 80578 w 1039583"/>
                <a:gd name="connsiteY77" fmla="*/ 326043 h 727487"/>
                <a:gd name="connsiteX78" fmla="*/ 55463 w 1039583"/>
                <a:gd name="connsiteY78" fmla="*/ 376602 h 727487"/>
                <a:gd name="connsiteX79" fmla="*/ 54361 w 1039583"/>
                <a:gd name="connsiteY79" fmla="*/ 329793 h 727487"/>
                <a:gd name="connsiteX80" fmla="*/ 52765 w 1039583"/>
                <a:gd name="connsiteY80" fmla="*/ 314979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34263 w 1039583"/>
                <a:gd name="connsiteY75" fmla="*/ 411513 h 727487"/>
                <a:gd name="connsiteX76" fmla="*/ 76117 w 1039583"/>
                <a:gd name="connsiteY76" fmla="*/ 339425 h 727487"/>
                <a:gd name="connsiteX77" fmla="*/ 80578 w 1039583"/>
                <a:gd name="connsiteY77" fmla="*/ 326043 h 727487"/>
                <a:gd name="connsiteX78" fmla="*/ 55463 w 1039583"/>
                <a:gd name="connsiteY78" fmla="*/ 376602 h 727487"/>
                <a:gd name="connsiteX79" fmla="*/ 54361 w 1039583"/>
                <a:gd name="connsiteY79" fmla="*/ 329793 h 727487"/>
                <a:gd name="connsiteX80" fmla="*/ 52765 w 1039583"/>
                <a:gd name="connsiteY80" fmla="*/ 314979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34263 w 1039583"/>
                <a:gd name="connsiteY75" fmla="*/ 411513 h 727487"/>
                <a:gd name="connsiteX76" fmla="*/ 253671 w 1039583"/>
                <a:gd name="connsiteY76" fmla="*/ 373790 h 727487"/>
                <a:gd name="connsiteX77" fmla="*/ 80578 w 1039583"/>
                <a:gd name="connsiteY77" fmla="*/ 326043 h 727487"/>
                <a:gd name="connsiteX78" fmla="*/ 55463 w 1039583"/>
                <a:gd name="connsiteY78" fmla="*/ 376602 h 727487"/>
                <a:gd name="connsiteX79" fmla="*/ 54361 w 1039583"/>
                <a:gd name="connsiteY79" fmla="*/ 329793 h 727487"/>
                <a:gd name="connsiteX80" fmla="*/ 52765 w 1039583"/>
                <a:gd name="connsiteY80" fmla="*/ 314979 h 727487"/>
                <a:gd name="connsiteX81" fmla="*/ 16637 w 1039583"/>
                <a:gd name="connsiteY81" fmla="*/ 278687 h 727487"/>
                <a:gd name="connsiteX82" fmla="*/ 70112 w 1039583"/>
                <a:gd name="connsiteY82" fmla="*/ 281717 h 727487"/>
                <a:gd name="connsiteX83" fmla="*/ 98141 w 1039583"/>
                <a:gd name="connsiteY83" fmla="*/ 278688 h 727487"/>
                <a:gd name="connsiteX84" fmla="*/ 112790 w 1039583"/>
                <a:gd name="connsiteY84" fmla="*/ 190138 h 727487"/>
                <a:gd name="connsiteX85" fmla="*/ 103375 w 1039583"/>
                <a:gd name="connsiteY85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34263 w 1039583"/>
                <a:gd name="connsiteY75" fmla="*/ 411513 h 727487"/>
                <a:gd name="connsiteX76" fmla="*/ 80578 w 1039583"/>
                <a:gd name="connsiteY76" fmla="*/ 326043 h 727487"/>
                <a:gd name="connsiteX77" fmla="*/ 55463 w 1039583"/>
                <a:gd name="connsiteY77" fmla="*/ 376602 h 727487"/>
                <a:gd name="connsiteX78" fmla="*/ 54361 w 1039583"/>
                <a:gd name="connsiteY78" fmla="*/ 329793 h 727487"/>
                <a:gd name="connsiteX79" fmla="*/ 52765 w 1039583"/>
                <a:gd name="connsiteY79" fmla="*/ 314979 h 727487"/>
                <a:gd name="connsiteX80" fmla="*/ 16637 w 1039583"/>
                <a:gd name="connsiteY80" fmla="*/ 278687 h 727487"/>
                <a:gd name="connsiteX81" fmla="*/ 70112 w 1039583"/>
                <a:gd name="connsiteY81" fmla="*/ 281717 h 727487"/>
                <a:gd name="connsiteX82" fmla="*/ 98141 w 1039583"/>
                <a:gd name="connsiteY82" fmla="*/ 278688 h 727487"/>
                <a:gd name="connsiteX83" fmla="*/ 112790 w 1039583"/>
                <a:gd name="connsiteY83" fmla="*/ 190138 h 727487"/>
                <a:gd name="connsiteX84" fmla="*/ 103375 w 1039583"/>
                <a:gd name="connsiteY84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58275 w 1039583"/>
                <a:gd name="connsiteY74" fmla="*/ 401871 h 727487"/>
                <a:gd name="connsiteX75" fmla="*/ 34263 w 1039583"/>
                <a:gd name="connsiteY75" fmla="*/ 411513 h 727487"/>
                <a:gd name="connsiteX76" fmla="*/ 55463 w 1039583"/>
                <a:gd name="connsiteY76" fmla="*/ 376602 h 727487"/>
                <a:gd name="connsiteX77" fmla="*/ 54361 w 1039583"/>
                <a:gd name="connsiteY77" fmla="*/ 329793 h 727487"/>
                <a:gd name="connsiteX78" fmla="*/ 52765 w 1039583"/>
                <a:gd name="connsiteY78" fmla="*/ 314979 h 727487"/>
                <a:gd name="connsiteX79" fmla="*/ 16637 w 1039583"/>
                <a:gd name="connsiteY79" fmla="*/ 278687 h 727487"/>
                <a:gd name="connsiteX80" fmla="*/ 70112 w 1039583"/>
                <a:gd name="connsiteY80" fmla="*/ 281717 h 727487"/>
                <a:gd name="connsiteX81" fmla="*/ 98141 w 1039583"/>
                <a:gd name="connsiteY81" fmla="*/ 278688 h 727487"/>
                <a:gd name="connsiteX82" fmla="*/ 112790 w 1039583"/>
                <a:gd name="connsiteY82" fmla="*/ 190138 h 727487"/>
                <a:gd name="connsiteX83" fmla="*/ 103375 w 1039583"/>
                <a:gd name="connsiteY83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67196 w 1039583"/>
                <a:gd name="connsiteY73" fmla="*/ 415253 h 727487"/>
                <a:gd name="connsiteX74" fmla="*/ 25342 w 1039583"/>
                <a:gd name="connsiteY74" fmla="*/ 433372 h 727487"/>
                <a:gd name="connsiteX75" fmla="*/ 34263 w 1039583"/>
                <a:gd name="connsiteY75" fmla="*/ 411513 h 727487"/>
                <a:gd name="connsiteX76" fmla="*/ 55463 w 1039583"/>
                <a:gd name="connsiteY76" fmla="*/ 376602 h 727487"/>
                <a:gd name="connsiteX77" fmla="*/ 54361 w 1039583"/>
                <a:gd name="connsiteY77" fmla="*/ 329793 h 727487"/>
                <a:gd name="connsiteX78" fmla="*/ 52765 w 1039583"/>
                <a:gd name="connsiteY78" fmla="*/ 314979 h 727487"/>
                <a:gd name="connsiteX79" fmla="*/ 16637 w 1039583"/>
                <a:gd name="connsiteY79" fmla="*/ 278687 h 727487"/>
                <a:gd name="connsiteX80" fmla="*/ 70112 w 1039583"/>
                <a:gd name="connsiteY80" fmla="*/ 281717 h 727487"/>
                <a:gd name="connsiteX81" fmla="*/ 98141 w 1039583"/>
                <a:gd name="connsiteY81" fmla="*/ 278688 h 727487"/>
                <a:gd name="connsiteX82" fmla="*/ 112790 w 1039583"/>
                <a:gd name="connsiteY82" fmla="*/ 190138 h 727487"/>
                <a:gd name="connsiteX83" fmla="*/ 103375 w 1039583"/>
                <a:gd name="connsiteY83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71657 w 1039583"/>
                <a:gd name="connsiteY72" fmla="*/ 428634 h 727487"/>
                <a:gd name="connsiteX73" fmla="*/ 41422 w 1039583"/>
                <a:gd name="connsiteY73" fmla="*/ 436731 h 727487"/>
                <a:gd name="connsiteX74" fmla="*/ 25342 w 1039583"/>
                <a:gd name="connsiteY74" fmla="*/ 433372 h 727487"/>
                <a:gd name="connsiteX75" fmla="*/ 34263 w 1039583"/>
                <a:gd name="connsiteY75" fmla="*/ 411513 h 727487"/>
                <a:gd name="connsiteX76" fmla="*/ 55463 w 1039583"/>
                <a:gd name="connsiteY76" fmla="*/ 376602 h 727487"/>
                <a:gd name="connsiteX77" fmla="*/ 54361 w 1039583"/>
                <a:gd name="connsiteY77" fmla="*/ 329793 h 727487"/>
                <a:gd name="connsiteX78" fmla="*/ 52765 w 1039583"/>
                <a:gd name="connsiteY78" fmla="*/ 314979 h 727487"/>
                <a:gd name="connsiteX79" fmla="*/ 16637 w 1039583"/>
                <a:gd name="connsiteY79" fmla="*/ 278687 h 727487"/>
                <a:gd name="connsiteX80" fmla="*/ 70112 w 1039583"/>
                <a:gd name="connsiteY80" fmla="*/ 281717 h 727487"/>
                <a:gd name="connsiteX81" fmla="*/ 98141 w 1039583"/>
                <a:gd name="connsiteY81" fmla="*/ 278688 h 727487"/>
                <a:gd name="connsiteX82" fmla="*/ 112790 w 1039583"/>
                <a:gd name="connsiteY82" fmla="*/ 190138 h 727487"/>
                <a:gd name="connsiteX83" fmla="*/ 103375 w 1039583"/>
                <a:gd name="connsiteY83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85038 w 1039583"/>
                <a:gd name="connsiteY71" fmla="*/ 535686 h 727487"/>
                <a:gd name="connsiteX72" fmla="*/ 65930 w 1039583"/>
                <a:gd name="connsiteY72" fmla="*/ 448681 h 727487"/>
                <a:gd name="connsiteX73" fmla="*/ 41422 w 1039583"/>
                <a:gd name="connsiteY73" fmla="*/ 436731 h 727487"/>
                <a:gd name="connsiteX74" fmla="*/ 25342 w 1039583"/>
                <a:gd name="connsiteY74" fmla="*/ 433372 h 727487"/>
                <a:gd name="connsiteX75" fmla="*/ 34263 w 1039583"/>
                <a:gd name="connsiteY75" fmla="*/ 411513 h 727487"/>
                <a:gd name="connsiteX76" fmla="*/ 55463 w 1039583"/>
                <a:gd name="connsiteY76" fmla="*/ 376602 h 727487"/>
                <a:gd name="connsiteX77" fmla="*/ 54361 w 1039583"/>
                <a:gd name="connsiteY77" fmla="*/ 329793 h 727487"/>
                <a:gd name="connsiteX78" fmla="*/ 52765 w 1039583"/>
                <a:gd name="connsiteY78" fmla="*/ 314979 h 727487"/>
                <a:gd name="connsiteX79" fmla="*/ 16637 w 1039583"/>
                <a:gd name="connsiteY79" fmla="*/ 278687 h 727487"/>
                <a:gd name="connsiteX80" fmla="*/ 70112 w 1039583"/>
                <a:gd name="connsiteY80" fmla="*/ 281717 h 727487"/>
                <a:gd name="connsiteX81" fmla="*/ 98141 w 1039583"/>
                <a:gd name="connsiteY81" fmla="*/ 278688 h 727487"/>
                <a:gd name="connsiteX82" fmla="*/ 112790 w 1039583"/>
                <a:gd name="connsiteY82" fmla="*/ 190138 h 727487"/>
                <a:gd name="connsiteX83" fmla="*/ 103375 w 1039583"/>
                <a:gd name="connsiteY83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80578 w 1039583"/>
                <a:gd name="connsiteY70" fmla="*/ 553528 h 727487"/>
                <a:gd name="connsiteX71" fmla="*/ 66423 w 1039583"/>
                <a:gd name="connsiteY71" fmla="*/ 519935 h 727487"/>
                <a:gd name="connsiteX72" fmla="*/ 65930 w 1039583"/>
                <a:gd name="connsiteY72" fmla="*/ 448681 h 727487"/>
                <a:gd name="connsiteX73" fmla="*/ 41422 w 1039583"/>
                <a:gd name="connsiteY73" fmla="*/ 436731 h 727487"/>
                <a:gd name="connsiteX74" fmla="*/ 25342 w 1039583"/>
                <a:gd name="connsiteY74" fmla="*/ 433372 h 727487"/>
                <a:gd name="connsiteX75" fmla="*/ 34263 w 1039583"/>
                <a:gd name="connsiteY75" fmla="*/ 411513 h 727487"/>
                <a:gd name="connsiteX76" fmla="*/ 55463 w 1039583"/>
                <a:gd name="connsiteY76" fmla="*/ 376602 h 727487"/>
                <a:gd name="connsiteX77" fmla="*/ 54361 w 1039583"/>
                <a:gd name="connsiteY77" fmla="*/ 329793 h 727487"/>
                <a:gd name="connsiteX78" fmla="*/ 52765 w 1039583"/>
                <a:gd name="connsiteY78" fmla="*/ 314979 h 727487"/>
                <a:gd name="connsiteX79" fmla="*/ 16637 w 1039583"/>
                <a:gd name="connsiteY79" fmla="*/ 278687 h 727487"/>
                <a:gd name="connsiteX80" fmla="*/ 70112 w 1039583"/>
                <a:gd name="connsiteY80" fmla="*/ 281717 h 727487"/>
                <a:gd name="connsiteX81" fmla="*/ 98141 w 1039583"/>
                <a:gd name="connsiteY81" fmla="*/ 278688 h 727487"/>
                <a:gd name="connsiteX82" fmla="*/ 112790 w 1039583"/>
                <a:gd name="connsiteY82" fmla="*/ 190138 h 727487"/>
                <a:gd name="connsiteX83" fmla="*/ 103375 w 1039583"/>
                <a:gd name="connsiteY83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66423 w 1039583"/>
                <a:gd name="connsiteY70" fmla="*/ 519935 h 727487"/>
                <a:gd name="connsiteX71" fmla="*/ 65930 w 1039583"/>
                <a:gd name="connsiteY71" fmla="*/ 448681 h 727487"/>
                <a:gd name="connsiteX72" fmla="*/ 41422 w 1039583"/>
                <a:gd name="connsiteY72" fmla="*/ 436731 h 727487"/>
                <a:gd name="connsiteX73" fmla="*/ 25342 w 1039583"/>
                <a:gd name="connsiteY73" fmla="*/ 433372 h 727487"/>
                <a:gd name="connsiteX74" fmla="*/ 34263 w 1039583"/>
                <a:gd name="connsiteY74" fmla="*/ 411513 h 727487"/>
                <a:gd name="connsiteX75" fmla="*/ 55463 w 1039583"/>
                <a:gd name="connsiteY75" fmla="*/ 376602 h 727487"/>
                <a:gd name="connsiteX76" fmla="*/ 54361 w 1039583"/>
                <a:gd name="connsiteY76" fmla="*/ 329793 h 727487"/>
                <a:gd name="connsiteX77" fmla="*/ 52765 w 1039583"/>
                <a:gd name="connsiteY77" fmla="*/ 314979 h 727487"/>
                <a:gd name="connsiteX78" fmla="*/ 16637 w 1039583"/>
                <a:gd name="connsiteY78" fmla="*/ 278687 h 727487"/>
                <a:gd name="connsiteX79" fmla="*/ 70112 w 1039583"/>
                <a:gd name="connsiteY79" fmla="*/ 281717 h 727487"/>
                <a:gd name="connsiteX80" fmla="*/ 98141 w 1039583"/>
                <a:gd name="connsiteY80" fmla="*/ 278688 h 727487"/>
                <a:gd name="connsiteX81" fmla="*/ 112790 w 1039583"/>
                <a:gd name="connsiteY81" fmla="*/ 190138 h 727487"/>
                <a:gd name="connsiteX82" fmla="*/ 103375 w 1039583"/>
                <a:gd name="connsiteY82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2736 w 1039583"/>
                <a:gd name="connsiteY68" fmla="*/ 598133 h 727487"/>
                <a:gd name="connsiteX69" fmla="*/ 71657 w 1039583"/>
                <a:gd name="connsiteY69" fmla="*/ 566910 h 727487"/>
                <a:gd name="connsiteX70" fmla="*/ 66423 w 1039583"/>
                <a:gd name="connsiteY70" fmla="*/ 519935 h 727487"/>
                <a:gd name="connsiteX71" fmla="*/ 65930 w 1039583"/>
                <a:gd name="connsiteY71" fmla="*/ 448681 h 727487"/>
                <a:gd name="connsiteX72" fmla="*/ 41422 w 1039583"/>
                <a:gd name="connsiteY72" fmla="*/ 436731 h 727487"/>
                <a:gd name="connsiteX73" fmla="*/ 25342 w 1039583"/>
                <a:gd name="connsiteY73" fmla="*/ 433372 h 727487"/>
                <a:gd name="connsiteX74" fmla="*/ 34263 w 1039583"/>
                <a:gd name="connsiteY74" fmla="*/ 411513 h 727487"/>
                <a:gd name="connsiteX75" fmla="*/ 55463 w 1039583"/>
                <a:gd name="connsiteY75" fmla="*/ 376602 h 727487"/>
                <a:gd name="connsiteX76" fmla="*/ 54361 w 1039583"/>
                <a:gd name="connsiteY76" fmla="*/ 329793 h 727487"/>
                <a:gd name="connsiteX77" fmla="*/ 52765 w 1039583"/>
                <a:gd name="connsiteY77" fmla="*/ 314979 h 727487"/>
                <a:gd name="connsiteX78" fmla="*/ 16637 w 1039583"/>
                <a:gd name="connsiteY78" fmla="*/ 278687 h 727487"/>
                <a:gd name="connsiteX79" fmla="*/ 70112 w 1039583"/>
                <a:gd name="connsiteY79" fmla="*/ 281717 h 727487"/>
                <a:gd name="connsiteX80" fmla="*/ 98141 w 1039583"/>
                <a:gd name="connsiteY80" fmla="*/ 278688 h 727487"/>
                <a:gd name="connsiteX81" fmla="*/ 112790 w 1039583"/>
                <a:gd name="connsiteY81" fmla="*/ 190138 h 727487"/>
                <a:gd name="connsiteX82" fmla="*/ 103375 w 1039583"/>
                <a:gd name="connsiteY82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11514 h 727487"/>
                <a:gd name="connsiteX68" fmla="*/ 68463 w 1039583"/>
                <a:gd name="connsiteY68" fmla="*/ 606724 h 727487"/>
                <a:gd name="connsiteX69" fmla="*/ 71657 w 1039583"/>
                <a:gd name="connsiteY69" fmla="*/ 566910 h 727487"/>
                <a:gd name="connsiteX70" fmla="*/ 66423 w 1039583"/>
                <a:gd name="connsiteY70" fmla="*/ 519935 h 727487"/>
                <a:gd name="connsiteX71" fmla="*/ 65930 w 1039583"/>
                <a:gd name="connsiteY71" fmla="*/ 448681 h 727487"/>
                <a:gd name="connsiteX72" fmla="*/ 41422 w 1039583"/>
                <a:gd name="connsiteY72" fmla="*/ 436731 h 727487"/>
                <a:gd name="connsiteX73" fmla="*/ 25342 w 1039583"/>
                <a:gd name="connsiteY73" fmla="*/ 433372 h 727487"/>
                <a:gd name="connsiteX74" fmla="*/ 34263 w 1039583"/>
                <a:gd name="connsiteY74" fmla="*/ 411513 h 727487"/>
                <a:gd name="connsiteX75" fmla="*/ 55463 w 1039583"/>
                <a:gd name="connsiteY75" fmla="*/ 376602 h 727487"/>
                <a:gd name="connsiteX76" fmla="*/ 54361 w 1039583"/>
                <a:gd name="connsiteY76" fmla="*/ 329793 h 727487"/>
                <a:gd name="connsiteX77" fmla="*/ 52765 w 1039583"/>
                <a:gd name="connsiteY77" fmla="*/ 314979 h 727487"/>
                <a:gd name="connsiteX78" fmla="*/ 16637 w 1039583"/>
                <a:gd name="connsiteY78" fmla="*/ 278687 h 727487"/>
                <a:gd name="connsiteX79" fmla="*/ 70112 w 1039583"/>
                <a:gd name="connsiteY79" fmla="*/ 281717 h 727487"/>
                <a:gd name="connsiteX80" fmla="*/ 98141 w 1039583"/>
                <a:gd name="connsiteY80" fmla="*/ 278688 h 727487"/>
                <a:gd name="connsiteX81" fmla="*/ 112790 w 1039583"/>
                <a:gd name="connsiteY81" fmla="*/ 190138 h 727487"/>
                <a:gd name="connsiteX82" fmla="*/ 103375 w 1039583"/>
                <a:gd name="connsiteY82" fmla="*/ 107541 h 727487"/>
                <a:gd name="connsiteX0" fmla="*/ 103375 w 1039583"/>
                <a:gd name="connsiteY0" fmla="*/ 107541 h 727487"/>
                <a:gd name="connsiteX1" fmla="*/ 106239 w 1039583"/>
                <a:gd name="connsiteY1" fmla="*/ 104677 h 727487"/>
                <a:gd name="connsiteX2" fmla="*/ 159104 w 1039583"/>
                <a:gd name="connsiteY2" fmla="*/ 136673 h 727487"/>
                <a:gd name="connsiteX3" fmla="*/ 192863 w 1039583"/>
                <a:gd name="connsiteY3" fmla="*/ 134634 h 727487"/>
                <a:gd name="connsiteX4" fmla="*/ 242041 w 1039583"/>
                <a:gd name="connsiteY4" fmla="*/ 144822 h 727487"/>
                <a:gd name="connsiteX5" fmla="*/ 294084 w 1039583"/>
                <a:gd name="connsiteY5" fmla="*/ 137991 h 727487"/>
                <a:gd name="connsiteX6" fmla="*/ 371509 w 1039583"/>
                <a:gd name="connsiteY6" fmla="*/ 141185 h 727487"/>
                <a:gd name="connsiteX7" fmla="*/ 478499 w 1039583"/>
                <a:gd name="connsiteY7" fmla="*/ 140083 h 727487"/>
                <a:gd name="connsiteX8" fmla="*/ 622336 w 1039583"/>
                <a:gd name="connsiteY8" fmla="*/ 135623 h 727487"/>
                <a:gd name="connsiteX9" fmla="*/ 736826 w 1039583"/>
                <a:gd name="connsiteY9" fmla="*/ 128134 h 727487"/>
                <a:gd name="connsiteX10" fmla="*/ 856980 w 1039583"/>
                <a:gd name="connsiteY10" fmla="*/ 127804 h 727487"/>
                <a:gd name="connsiteX11" fmla="*/ 869095 w 1039583"/>
                <a:gd name="connsiteY11" fmla="*/ 81818 h 727487"/>
                <a:gd name="connsiteX12" fmla="*/ 870084 w 1039583"/>
                <a:gd name="connsiteY12" fmla="*/ 53953 h 727487"/>
                <a:gd name="connsiteX13" fmla="*/ 874710 w 1039583"/>
                <a:gd name="connsiteY13" fmla="*/ 43827 h 727487"/>
                <a:gd name="connsiteX14" fmla="*/ 927576 w 1039583"/>
                <a:gd name="connsiteY14" fmla="*/ 36338 h 727487"/>
                <a:gd name="connsiteX15" fmla="*/ 957203 w 1039583"/>
                <a:gd name="connsiteY15" fmla="*/ 20258 h 727487"/>
                <a:gd name="connsiteX16" fmla="*/ 980607 w 1039583"/>
                <a:gd name="connsiteY16" fmla="*/ 2746 h 727487"/>
                <a:gd name="connsiteX17" fmla="*/ 1003126 w 1039583"/>
                <a:gd name="connsiteY17" fmla="*/ 1313 h 727487"/>
                <a:gd name="connsiteX18" fmla="*/ 1017610 w 1039583"/>
                <a:gd name="connsiteY18" fmla="*/ 4672 h 727487"/>
                <a:gd name="connsiteX19" fmla="*/ 1017280 w 1039583"/>
                <a:gd name="connsiteY19" fmla="*/ 36111 h 727487"/>
                <a:gd name="connsiteX20" fmla="*/ 1021741 w 1039583"/>
                <a:gd name="connsiteY20" fmla="*/ 152084 h 727487"/>
                <a:gd name="connsiteX21" fmla="*/ 1030662 w 1039583"/>
                <a:gd name="connsiteY21" fmla="*/ 183308 h 727487"/>
                <a:gd name="connsiteX22" fmla="*/ 1035122 w 1039583"/>
                <a:gd name="connsiteY22" fmla="*/ 245754 h 727487"/>
                <a:gd name="connsiteX23" fmla="*/ 1039583 w 1039583"/>
                <a:gd name="connsiteY23" fmla="*/ 259136 h 727487"/>
                <a:gd name="connsiteX24" fmla="*/ 1035122 w 1039583"/>
                <a:gd name="connsiteY24" fmla="*/ 303741 h 727487"/>
                <a:gd name="connsiteX25" fmla="*/ 1030662 w 1039583"/>
                <a:gd name="connsiteY25" fmla="*/ 330504 h 727487"/>
                <a:gd name="connsiteX26" fmla="*/ 1003899 w 1039583"/>
                <a:gd name="connsiteY26" fmla="*/ 343885 h 727487"/>
                <a:gd name="connsiteX27" fmla="*/ 941452 w 1039583"/>
                <a:gd name="connsiteY27" fmla="*/ 348346 h 727487"/>
                <a:gd name="connsiteX28" fmla="*/ 936991 w 1039583"/>
                <a:gd name="connsiteY28" fmla="*/ 388490 h 727487"/>
                <a:gd name="connsiteX29" fmla="*/ 910228 w 1039583"/>
                <a:gd name="connsiteY29" fmla="*/ 397411 h 727487"/>
                <a:gd name="connsiteX30" fmla="*/ 887926 w 1039583"/>
                <a:gd name="connsiteY30" fmla="*/ 424174 h 727487"/>
                <a:gd name="connsiteX31" fmla="*/ 883465 w 1039583"/>
                <a:gd name="connsiteY31" fmla="*/ 437555 h 727487"/>
                <a:gd name="connsiteX32" fmla="*/ 856703 w 1039583"/>
                <a:gd name="connsiteY32" fmla="*/ 450937 h 727487"/>
                <a:gd name="connsiteX33" fmla="*/ 785335 w 1039583"/>
                <a:gd name="connsiteY33" fmla="*/ 464318 h 727487"/>
                <a:gd name="connsiteX34" fmla="*/ 681312 w 1039583"/>
                <a:gd name="connsiteY34" fmla="*/ 461950 h 727487"/>
                <a:gd name="connsiteX35" fmla="*/ 611540 w 1039583"/>
                <a:gd name="connsiteY35" fmla="*/ 489485 h 727487"/>
                <a:gd name="connsiteX36" fmla="*/ 594028 w 1039583"/>
                <a:gd name="connsiteY36" fmla="*/ 504792 h 727487"/>
                <a:gd name="connsiteX37" fmla="*/ 589073 w 1039583"/>
                <a:gd name="connsiteY37" fmla="*/ 540147 h 727487"/>
                <a:gd name="connsiteX38" fmla="*/ 580318 w 1039583"/>
                <a:gd name="connsiteY38" fmla="*/ 542073 h 727487"/>
                <a:gd name="connsiteX39" fmla="*/ 572333 w 1039583"/>
                <a:gd name="connsiteY39" fmla="*/ 554517 h 727487"/>
                <a:gd name="connsiteX40" fmla="*/ 553225 w 1039583"/>
                <a:gd name="connsiteY40" fmla="*/ 569165 h 727487"/>
                <a:gd name="connsiteX41" fmla="*/ 531251 w 1039583"/>
                <a:gd name="connsiteY41" fmla="*/ 588439 h 727487"/>
                <a:gd name="connsiteX42" fmla="*/ 499864 w 1039583"/>
                <a:gd name="connsiteY42" fmla="*/ 602593 h 727487"/>
                <a:gd name="connsiteX43" fmla="*/ 446338 w 1039583"/>
                <a:gd name="connsiteY43" fmla="*/ 580291 h 727487"/>
                <a:gd name="connsiteX44" fmla="*/ 432956 w 1039583"/>
                <a:gd name="connsiteY44" fmla="*/ 571370 h 727487"/>
                <a:gd name="connsiteX45" fmla="*/ 419575 w 1039583"/>
                <a:gd name="connsiteY45" fmla="*/ 584751 h 727487"/>
                <a:gd name="connsiteX46" fmla="*/ 397272 w 1039583"/>
                <a:gd name="connsiteY46" fmla="*/ 589212 h 727487"/>
                <a:gd name="connsiteX47" fmla="*/ 370509 w 1039583"/>
                <a:gd name="connsiteY47" fmla="*/ 598133 h 727487"/>
                <a:gd name="connsiteX48" fmla="*/ 334825 w 1039583"/>
                <a:gd name="connsiteY48" fmla="*/ 607054 h 727487"/>
                <a:gd name="connsiteX49" fmla="*/ 330365 w 1039583"/>
                <a:gd name="connsiteY49" fmla="*/ 620435 h 727487"/>
                <a:gd name="connsiteX50" fmla="*/ 303602 w 1039583"/>
                <a:gd name="connsiteY50" fmla="*/ 629356 h 727487"/>
                <a:gd name="connsiteX51" fmla="*/ 294681 w 1039583"/>
                <a:gd name="connsiteY51" fmla="*/ 642738 h 727487"/>
                <a:gd name="connsiteX52" fmla="*/ 276839 w 1039583"/>
                <a:gd name="connsiteY52" fmla="*/ 665040 h 727487"/>
                <a:gd name="connsiteX53" fmla="*/ 250076 w 1039583"/>
                <a:gd name="connsiteY53" fmla="*/ 673961 h 727487"/>
                <a:gd name="connsiteX54" fmla="*/ 236695 w 1039583"/>
                <a:gd name="connsiteY54" fmla="*/ 687343 h 727487"/>
                <a:gd name="connsiteX55" fmla="*/ 227774 w 1039583"/>
                <a:gd name="connsiteY55" fmla="*/ 700724 h 727487"/>
                <a:gd name="connsiteX56" fmla="*/ 187629 w 1039583"/>
                <a:gd name="connsiteY56" fmla="*/ 723027 h 727487"/>
                <a:gd name="connsiteX57" fmla="*/ 160866 w 1039583"/>
                <a:gd name="connsiteY57" fmla="*/ 727487 h 727487"/>
                <a:gd name="connsiteX58" fmla="*/ 138564 w 1039583"/>
                <a:gd name="connsiteY58" fmla="*/ 723027 h 727487"/>
                <a:gd name="connsiteX59" fmla="*/ 80578 w 1039583"/>
                <a:gd name="connsiteY59" fmla="*/ 718566 h 727487"/>
                <a:gd name="connsiteX60" fmla="*/ 58196 w 1039583"/>
                <a:gd name="connsiteY60" fmla="*/ 721054 h 727487"/>
                <a:gd name="connsiteX61" fmla="*/ 49354 w 1039583"/>
                <a:gd name="connsiteY61" fmla="*/ 687343 h 727487"/>
                <a:gd name="connsiteX62" fmla="*/ 35973 w 1039583"/>
                <a:gd name="connsiteY62" fmla="*/ 682882 h 727487"/>
                <a:gd name="connsiteX63" fmla="*/ 9210 w 1039583"/>
                <a:gd name="connsiteY63" fmla="*/ 665040 h 727487"/>
                <a:gd name="connsiteX64" fmla="*/ 4749 w 1039583"/>
                <a:gd name="connsiteY64" fmla="*/ 647198 h 727487"/>
                <a:gd name="connsiteX65" fmla="*/ 289 w 1039583"/>
                <a:gd name="connsiteY65" fmla="*/ 633817 h 727487"/>
                <a:gd name="connsiteX66" fmla="*/ 13670 w 1039583"/>
                <a:gd name="connsiteY66" fmla="*/ 620435 h 727487"/>
                <a:gd name="connsiteX67" fmla="*/ 53815 w 1039583"/>
                <a:gd name="connsiteY67" fmla="*/ 640152 h 727487"/>
                <a:gd name="connsiteX68" fmla="*/ 68463 w 1039583"/>
                <a:gd name="connsiteY68" fmla="*/ 606724 h 727487"/>
                <a:gd name="connsiteX69" fmla="*/ 71657 w 1039583"/>
                <a:gd name="connsiteY69" fmla="*/ 566910 h 727487"/>
                <a:gd name="connsiteX70" fmla="*/ 66423 w 1039583"/>
                <a:gd name="connsiteY70" fmla="*/ 519935 h 727487"/>
                <a:gd name="connsiteX71" fmla="*/ 65930 w 1039583"/>
                <a:gd name="connsiteY71" fmla="*/ 448681 h 727487"/>
                <a:gd name="connsiteX72" fmla="*/ 41422 w 1039583"/>
                <a:gd name="connsiteY72" fmla="*/ 436731 h 727487"/>
                <a:gd name="connsiteX73" fmla="*/ 25342 w 1039583"/>
                <a:gd name="connsiteY73" fmla="*/ 433372 h 727487"/>
                <a:gd name="connsiteX74" fmla="*/ 34263 w 1039583"/>
                <a:gd name="connsiteY74" fmla="*/ 411513 h 727487"/>
                <a:gd name="connsiteX75" fmla="*/ 55463 w 1039583"/>
                <a:gd name="connsiteY75" fmla="*/ 376602 h 727487"/>
                <a:gd name="connsiteX76" fmla="*/ 54361 w 1039583"/>
                <a:gd name="connsiteY76" fmla="*/ 329793 h 727487"/>
                <a:gd name="connsiteX77" fmla="*/ 52765 w 1039583"/>
                <a:gd name="connsiteY77" fmla="*/ 314979 h 727487"/>
                <a:gd name="connsiteX78" fmla="*/ 16637 w 1039583"/>
                <a:gd name="connsiteY78" fmla="*/ 278687 h 727487"/>
                <a:gd name="connsiteX79" fmla="*/ 70112 w 1039583"/>
                <a:gd name="connsiteY79" fmla="*/ 281717 h 727487"/>
                <a:gd name="connsiteX80" fmla="*/ 98141 w 1039583"/>
                <a:gd name="connsiteY80" fmla="*/ 278688 h 727487"/>
                <a:gd name="connsiteX81" fmla="*/ 112790 w 1039583"/>
                <a:gd name="connsiteY81" fmla="*/ 190138 h 727487"/>
                <a:gd name="connsiteX82" fmla="*/ 103375 w 1039583"/>
                <a:gd name="connsiteY82" fmla="*/ 107541 h 727487"/>
                <a:gd name="connsiteX0" fmla="*/ 106025 w 1042233"/>
                <a:gd name="connsiteY0" fmla="*/ 107541 h 727487"/>
                <a:gd name="connsiteX1" fmla="*/ 108889 w 1042233"/>
                <a:gd name="connsiteY1" fmla="*/ 104677 h 727487"/>
                <a:gd name="connsiteX2" fmla="*/ 161754 w 1042233"/>
                <a:gd name="connsiteY2" fmla="*/ 136673 h 727487"/>
                <a:gd name="connsiteX3" fmla="*/ 195513 w 1042233"/>
                <a:gd name="connsiteY3" fmla="*/ 134634 h 727487"/>
                <a:gd name="connsiteX4" fmla="*/ 244691 w 1042233"/>
                <a:gd name="connsiteY4" fmla="*/ 144822 h 727487"/>
                <a:gd name="connsiteX5" fmla="*/ 296734 w 1042233"/>
                <a:gd name="connsiteY5" fmla="*/ 137991 h 727487"/>
                <a:gd name="connsiteX6" fmla="*/ 374159 w 1042233"/>
                <a:gd name="connsiteY6" fmla="*/ 141185 h 727487"/>
                <a:gd name="connsiteX7" fmla="*/ 481149 w 1042233"/>
                <a:gd name="connsiteY7" fmla="*/ 140083 h 727487"/>
                <a:gd name="connsiteX8" fmla="*/ 624986 w 1042233"/>
                <a:gd name="connsiteY8" fmla="*/ 135623 h 727487"/>
                <a:gd name="connsiteX9" fmla="*/ 739476 w 1042233"/>
                <a:gd name="connsiteY9" fmla="*/ 128134 h 727487"/>
                <a:gd name="connsiteX10" fmla="*/ 859630 w 1042233"/>
                <a:gd name="connsiteY10" fmla="*/ 127804 h 727487"/>
                <a:gd name="connsiteX11" fmla="*/ 871745 w 1042233"/>
                <a:gd name="connsiteY11" fmla="*/ 81818 h 727487"/>
                <a:gd name="connsiteX12" fmla="*/ 872734 w 1042233"/>
                <a:gd name="connsiteY12" fmla="*/ 53953 h 727487"/>
                <a:gd name="connsiteX13" fmla="*/ 877360 w 1042233"/>
                <a:gd name="connsiteY13" fmla="*/ 43827 h 727487"/>
                <a:gd name="connsiteX14" fmla="*/ 930226 w 1042233"/>
                <a:gd name="connsiteY14" fmla="*/ 36338 h 727487"/>
                <a:gd name="connsiteX15" fmla="*/ 959853 w 1042233"/>
                <a:gd name="connsiteY15" fmla="*/ 20258 h 727487"/>
                <a:gd name="connsiteX16" fmla="*/ 983257 w 1042233"/>
                <a:gd name="connsiteY16" fmla="*/ 2746 h 727487"/>
                <a:gd name="connsiteX17" fmla="*/ 1005776 w 1042233"/>
                <a:gd name="connsiteY17" fmla="*/ 1313 h 727487"/>
                <a:gd name="connsiteX18" fmla="*/ 1020260 w 1042233"/>
                <a:gd name="connsiteY18" fmla="*/ 4672 h 727487"/>
                <a:gd name="connsiteX19" fmla="*/ 1019930 w 1042233"/>
                <a:gd name="connsiteY19" fmla="*/ 36111 h 727487"/>
                <a:gd name="connsiteX20" fmla="*/ 1024391 w 1042233"/>
                <a:gd name="connsiteY20" fmla="*/ 152084 h 727487"/>
                <a:gd name="connsiteX21" fmla="*/ 1033312 w 1042233"/>
                <a:gd name="connsiteY21" fmla="*/ 183308 h 727487"/>
                <a:gd name="connsiteX22" fmla="*/ 1037772 w 1042233"/>
                <a:gd name="connsiteY22" fmla="*/ 245754 h 727487"/>
                <a:gd name="connsiteX23" fmla="*/ 1042233 w 1042233"/>
                <a:gd name="connsiteY23" fmla="*/ 259136 h 727487"/>
                <a:gd name="connsiteX24" fmla="*/ 1037772 w 1042233"/>
                <a:gd name="connsiteY24" fmla="*/ 303741 h 727487"/>
                <a:gd name="connsiteX25" fmla="*/ 1033312 w 1042233"/>
                <a:gd name="connsiteY25" fmla="*/ 330504 h 727487"/>
                <a:gd name="connsiteX26" fmla="*/ 1006549 w 1042233"/>
                <a:gd name="connsiteY26" fmla="*/ 343885 h 727487"/>
                <a:gd name="connsiteX27" fmla="*/ 944102 w 1042233"/>
                <a:gd name="connsiteY27" fmla="*/ 348346 h 727487"/>
                <a:gd name="connsiteX28" fmla="*/ 939641 w 1042233"/>
                <a:gd name="connsiteY28" fmla="*/ 388490 h 727487"/>
                <a:gd name="connsiteX29" fmla="*/ 912878 w 1042233"/>
                <a:gd name="connsiteY29" fmla="*/ 397411 h 727487"/>
                <a:gd name="connsiteX30" fmla="*/ 890576 w 1042233"/>
                <a:gd name="connsiteY30" fmla="*/ 424174 h 727487"/>
                <a:gd name="connsiteX31" fmla="*/ 886115 w 1042233"/>
                <a:gd name="connsiteY31" fmla="*/ 437555 h 727487"/>
                <a:gd name="connsiteX32" fmla="*/ 859353 w 1042233"/>
                <a:gd name="connsiteY32" fmla="*/ 450937 h 727487"/>
                <a:gd name="connsiteX33" fmla="*/ 787985 w 1042233"/>
                <a:gd name="connsiteY33" fmla="*/ 464318 h 727487"/>
                <a:gd name="connsiteX34" fmla="*/ 683962 w 1042233"/>
                <a:gd name="connsiteY34" fmla="*/ 461950 h 727487"/>
                <a:gd name="connsiteX35" fmla="*/ 614190 w 1042233"/>
                <a:gd name="connsiteY35" fmla="*/ 489485 h 727487"/>
                <a:gd name="connsiteX36" fmla="*/ 596678 w 1042233"/>
                <a:gd name="connsiteY36" fmla="*/ 504792 h 727487"/>
                <a:gd name="connsiteX37" fmla="*/ 591723 w 1042233"/>
                <a:gd name="connsiteY37" fmla="*/ 540147 h 727487"/>
                <a:gd name="connsiteX38" fmla="*/ 582968 w 1042233"/>
                <a:gd name="connsiteY38" fmla="*/ 542073 h 727487"/>
                <a:gd name="connsiteX39" fmla="*/ 574983 w 1042233"/>
                <a:gd name="connsiteY39" fmla="*/ 554517 h 727487"/>
                <a:gd name="connsiteX40" fmla="*/ 555875 w 1042233"/>
                <a:gd name="connsiteY40" fmla="*/ 569165 h 727487"/>
                <a:gd name="connsiteX41" fmla="*/ 533901 w 1042233"/>
                <a:gd name="connsiteY41" fmla="*/ 588439 h 727487"/>
                <a:gd name="connsiteX42" fmla="*/ 502514 w 1042233"/>
                <a:gd name="connsiteY42" fmla="*/ 602593 h 727487"/>
                <a:gd name="connsiteX43" fmla="*/ 448988 w 1042233"/>
                <a:gd name="connsiteY43" fmla="*/ 580291 h 727487"/>
                <a:gd name="connsiteX44" fmla="*/ 435606 w 1042233"/>
                <a:gd name="connsiteY44" fmla="*/ 571370 h 727487"/>
                <a:gd name="connsiteX45" fmla="*/ 422225 w 1042233"/>
                <a:gd name="connsiteY45" fmla="*/ 584751 h 727487"/>
                <a:gd name="connsiteX46" fmla="*/ 399922 w 1042233"/>
                <a:gd name="connsiteY46" fmla="*/ 589212 h 727487"/>
                <a:gd name="connsiteX47" fmla="*/ 373159 w 1042233"/>
                <a:gd name="connsiteY47" fmla="*/ 598133 h 727487"/>
                <a:gd name="connsiteX48" fmla="*/ 337475 w 1042233"/>
                <a:gd name="connsiteY48" fmla="*/ 607054 h 727487"/>
                <a:gd name="connsiteX49" fmla="*/ 333015 w 1042233"/>
                <a:gd name="connsiteY49" fmla="*/ 620435 h 727487"/>
                <a:gd name="connsiteX50" fmla="*/ 306252 w 1042233"/>
                <a:gd name="connsiteY50" fmla="*/ 629356 h 727487"/>
                <a:gd name="connsiteX51" fmla="*/ 297331 w 1042233"/>
                <a:gd name="connsiteY51" fmla="*/ 642738 h 727487"/>
                <a:gd name="connsiteX52" fmla="*/ 279489 w 1042233"/>
                <a:gd name="connsiteY52" fmla="*/ 665040 h 727487"/>
                <a:gd name="connsiteX53" fmla="*/ 252726 w 1042233"/>
                <a:gd name="connsiteY53" fmla="*/ 673961 h 727487"/>
                <a:gd name="connsiteX54" fmla="*/ 239345 w 1042233"/>
                <a:gd name="connsiteY54" fmla="*/ 687343 h 727487"/>
                <a:gd name="connsiteX55" fmla="*/ 230424 w 1042233"/>
                <a:gd name="connsiteY55" fmla="*/ 700724 h 727487"/>
                <a:gd name="connsiteX56" fmla="*/ 190279 w 1042233"/>
                <a:gd name="connsiteY56" fmla="*/ 723027 h 727487"/>
                <a:gd name="connsiteX57" fmla="*/ 163516 w 1042233"/>
                <a:gd name="connsiteY57" fmla="*/ 727487 h 727487"/>
                <a:gd name="connsiteX58" fmla="*/ 141214 w 1042233"/>
                <a:gd name="connsiteY58" fmla="*/ 723027 h 727487"/>
                <a:gd name="connsiteX59" fmla="*/ 83228 w 1042233"/>
                <a:gd name="connsiteY59" fmla="*/ 718566 h 727487"/>
                <a:gd name="connsiteX60" fmla="*/ 60846 w 1042233"/>
                <a:gd name="connsiteY60" fmla="*/ 721054 h 727487"/>
                <a:gd name="connsiteX61" fmla="*/ 52004 w 1042233"/>
                <a:gd name="connsiteY61" fmla="*/ 687343 h 727487"/>
                <a:gd name="connsiteX62" fmla="*/ 38623 w 1042233"/>
                <a:gd name="connsiteY62" fmla="*/ 682882 h 727487"/>
                <a:gd name="connsiteX63" fmla="*/ 11860 w 1042233"/>
                <a:gd name="connsiteY63" fmla="*/ 665040 h 727487"/>
                <a:gd name="connsiteX64" fmla="*/ 7399 w 1042233"/>
                <a:gd name="connsiteY64" fmla="*/ 647198 h 727487"/>
                <a:gd name="connsiteX65" fmla="*/ 2939 w 1042233"/>
                <a:gd name="connsiteY65" fmla="*/ 633817 h 727487"/>
                <a:gd name="connsiteX66" fmla="*/ 56465 w 1042233"/>
                <a:gd name="connsiteY66" fmla="*/ 640152 h 727487"/>
                <a:gd name="connsiteX67" fmla="*/ 71113 w 1042233"/>
                <a:gd name="connsiteY67" fmla="*/ 606724 h 727487"/>
                <a:gd name="connsiteX68" fmla="*/ 74307 w 1042233"/>
                <a:gd name="connsiteY68" fmla="*/ 566910 h 727487"/>
                <a:gd name="connsiteX69" fmla="*/ 69073 w 1042233"/>
                <a:gd name="connsiteY69" fmla="*/ 519935 h 727487"/>
                <a:gd name="connsiteX70" fmla="*/ 68580 w 1042233"/>
                <a:gd name="connsiteY70" fmla="*/ 448681 h 727487"/>
                <a:gd name="connsiteX71" fmla="*/ 44072 w 1042233"/>
                <a:gd name="connsiteY71" fmla="*/ 436731 h 727487"/>
                <a:gd name="connsiteX72" fmla="*/ 27992 w 1042233"/>
                <a:gd name="connsiteY72" fmla="*/ 433372 h 727487"/>
                <a:gd name="connsiteX73" fmla="*/ 36913 w 1042233"/>
                <a:gd name="connsiteY73" fmla="*/ 411513 h 727487"/>
                <a:gd name="connsiteX74" fmla="*/ 58113 w 1042233"/>
                <a:gd name="connsiteY74" fmla="*/ 376602 h 727487"/>
                <a:gd name="connsiteX75" fmla="*/ 57011 w 1042233"/>
                <a:gd name="connsiteY75" fmla="*/ 329793 h 727487"/>
                <a:gd name="connsiteX76" fmla="*/ 55415 w 1042233"/>
                <a:gd name="connsiteY76" fmla="*/ 314979 h 727487"/>
                <a:gd name="connsiteX77" fmla="*/ 19287 w 1042233"/>
                <a:gd name="connsiteY77" fmla="*/ 278687 h 727487"/>
                <a:gd name="connsiteX78" fmla="*/ 72762 w 1042233"/>
                <a:gd name="connsiteY78" fmla="*/ 281717 h 727487"/>
                <a:gd name="connsiteX79" fmla="*/ 100791 w 1042233"/>
                <a:gd name="connsiteY79" fmla="*/ 278688 h 727487"/>
                <a:gd name="connsiteX80" fmla="*/ 115440 w 1042233"/>
                <a:gd name="connsiteY80" fmla="*/ 190138 h 727487"/>
                <a:gd name="connsiteX81" fmla="*/ 106025 w 1042233"/>
                <a:gd name="connsiteY81" fmla="*/ 107541 h 727487"/>
                <a:gd name="connsiteX0" fmla="*/ 101277 w 1037485"/>
                <a:gd name="connsiteY0" fmla="*/ 107541 h 727487"/>
                <a:gd name="connsiteX1" fmla="*/ 104141 w 1037485"/>
                <a:gd name="connsiteY1" fmla="*/ 104677 h 727487"/>
                <a:gd name="connsiteX2" fmla="*/ 157006 w 1037485"/>
                <a:gd name="connsiteY2" fmla="*/ 136673 h 727487"/>
                <a:gd name="connsiteX3" fmla="*/ 190765 w 1037485"/>
                <a:gd name="connsiteY3" fmla="*/ 134634 h 727487"/>
                <a:gd name="connsiteX4" fmla="*/ 239943 w 1037485"/>
                <a:gd name="connsiteY4" fmla="*/ 144822 h 727487"/>
                <a:gd name="connsiteX5" fmla="*/ 291986 w 1037485"/>
                <a:gd name="connsiteY5" fmla="*/ 137991 h 727487"/>
                <a:gd name="connsiteX6" fmla="*/ 369411 w 1037485"/>
                <a:gd name="connsiteY6" fmla="*/ 141185 h 727487"/>
                <a:gd name="connsiteX7" fmla="*/ 476401 w 1037485"/>
                <a:gd name="connsiteY7" fmla="*/ 140083 h 727487"/>
                <a:gd name="connsiteX8" fmla="*/ 620238 w 1037485"/>
                <a:gd name="connsiteY8" fmla="*/ 135623 h 727487"/>
                <a:gd name="connsiteX9" fmla="*/ 734728 w 1037485"/>
                <a:gd name="connsiteY9" fmla="*/ 128134 h 727487"/>
                <a:gd name="connsiteX10" fmla="*/ 854882 w 1037485"/>
                <a:gd name="connsiteY10" fmla="*/ 127804 h 727487"/>
                <a:gd name="connsiteX11" fmla="*/ 866997 w 1037485"/>
                <a:gd name="connsiteY11" fmla="*/ 81818 h 727487"/>
                <a:gd name="connsiteX12" fmla="*/ 867986 w 1037485"/>
                <a:gd name="connsiteY12" fmla="*/ 53953 h 727487"/>
                <a:gd name="connsiteX13" fmla="*/ 872612 w 1037485"/>
                <a:gd name="connsiteY13" fmla="*/ 43827 h 727487"/>
                <a:gd name="connsiteX14" fmla="*/ 925478 w 1037485"/>
                <a:gd name="connsiteY14" fmla="*/ 36338 h 727487"/>
                <a:gd name="connsiteX15" fmla="*/ 955105 w 1037485"/>
                <a:gd name="connsiteY15" fmla="*/ 20258 h 727487"/>
                <a:gd name="connsiteX16" fmla="*/ 978509 w 1037485"/>
                <a:gd name="connsiteY16" fmla="*/ 2746 h 727487"/>
                <a:gd name="connsiteX17" fmla="*/ 1001028 w 1037485"/>
                <a:gd name="connsiteY17" fmla="*/ 1313 h 727487"/>
                <a:gd name="connsiteX18" fmla="*/ 1015512 w 1037485"/>
                <a:gd name="connsiteY18" fmla="*/ 4672 h 727487"/>
                <a:gd name="connsiteX19" fmla="*/ 1015182 w 1037485"/>
                <a:gd name="connsiteY19" fmla="*/ 36111 h 727487"/>
                <a:gd name="connsiteX20" fmla="*/ 1019643 w 1037485"/>
                <a:gd name="connsiteY20" fmla="*/ 152084 h 727487"/>
                <a:gd name="connsiteX21" fmla="*/ 1028564 w 1037485"/>
                <a:gd name="connsiteY21" fmla="*/ 183308 h 727487"/>
                <a:gd name="connsiteX22" fmla="*/ 1033024 w 1037485"/>
                <a:gd name="connsiteY22" fmla="*/ 245754 h 727487"/>
                <a:gd name="connsiteX23" fmla="*/ 1037485 w 1037485"/>
                <a:gd name="connsiteY23" fmla="*/ 259136 h 727487"/>
                <a:gd name="connsiteX24" fmla="*/ 1033024 w 1037485"/>
                <a:gd name="connsiteY24" fmla="*/ 303741 h 727487"/>
                <a:gd name="connsiteX25" fmla="*/ 1028564 w 1037485"/>
                <a:gd name="connsiteY25" fmla="*/ 330504 h 727487"/>
                <a:gd name="connsiteX26" fmla="*/ 1001801 w 1037485"/>
                <a:gd name="connsiteY26" fmla="*/ 343885 h 727487"/>
                <a:gd name="connsiteX27" fmla="*/ 939354 w 1037485"/>
                <a:gd name="connsiteY27" fmla="*/ 348346 h 727487"/>
                <a:gd name="connsiteX28" fmla="*/ 934893 w 1037485"/>
                <a:gd name="connsiteY28" fmla="*/ 388490 h 727487"/>
                <a:gd name="connsiteX29" fmla="*/ 908130 w 1037485"/>
                <a:gd name="connsiteY29" fmla="*/ 397411 h 727487"/>
                <a:gd name="connsiteX30" fmla="*/ 885828 w 1037485"/>
                <a:gd name="connsiteY30" fmla="*/ 424174 h 727487"/>
                <a:gd name="connsiteX31" fmla="*/ 881367 w 1037485"/>
                <a:gd name="connsiteY31" fmla="*/ 437555 h 727487"/>
                <a:gd name="connsiteX32" fmla="*/ 854605 w 1037485"/>
                <a:gd name="connsiteY32" fmla="*/ 450937 h 727487"/>
                <a:gd name="connsiteX33" fmla="*/ 783237 w 1037485"/>
                <a:gd name="connsiteY33" fmla="*/ 464318 h 727487"/>
                <a:gd name="connsiteX34" fmla="*/ 679214 w 1037485"/>
                <a:gd name="connsiteY34" fmla="*/ 461950 h 727487"/>
                <a:gd name="connsiteX35" fmla="*/ 609442 w 1037485"/>
                <a:gd name="connsiteY35" fmla="*/ 489485 h 727487"/>
                <a:gd name="connsiteX36" fmla="*/ 591930 w 1037485"/>
                <a:gd name="connsiteY36" fmla="*/ 504792 h 727487"/>
                <a:gd name="connsiteX37" fmla="*/ 586975 w 1037485"/>
                <a:gd name="connsiteY37" fmla="*/ 540147 h 727487"/>
                <a:gd name="connsiteX38" fmla="*/ 578220 w 1037485"/>
                <a:gd name="connsiteY38" fmla="*/ 542073 h 727487"/>
                <a:gd name="connsiteX39" fmla="*/ 570235 w 1037485"/>
                <a:gd name="connsiteY39" fmla="*/ 554517 h 727487"/>
                <a:gd name="connsiteX40" fmla="*/ 551127 w 1037485"/>
                <a:gd name="connsiteY40" fmla="*/ 569165 h 727487"/>
                <a:gd name="connsiteX41" fmla="*/ 529153 w 1037485"/>
                <a:gd name="connsiteY41" fmla="*/ 588439 h 727487"/>
                <a:gd name="connsiteX42" fmla="*/ 497766 w 1037485"/>
                <a:gd name="connsiteY42" fmla="*/ 602593 h 727487"/>
                <a:gd name="connsiteX43" fmla="*/ 444240 w 1037485"/>
                <a:gd name="connsiteY43" fmla="*/ 580291 h 727487"/>
                <a:gd name="connsiteX44" fmla="*/ 430858 w 1037485"/>
                <a:gd name="connsiteY44" fmla="*/ 571370 h 727487"/>
                <a:gd name="connsiteX45" fmla="*/ 417477 w 1037485"/>
                <a:gd name="connsiteY45" fmla="*/ 584751 h 727487"/>
                <a:gd name="connsiteX46" fmla="*/ 395174 w 1037485"/>
                <a:gd name="connsiteY46" fmla="*/ 589212 h 727487"/>
                <a:gd name="connsiteX47" fmla="*/ 368411 w 1037485"/>
                <a:gd name="connsiteY47" fmla="*/ 598133 h 727487"/>
                <a:gd name="connsiteX48" fmla="*/ 332727 w 1037485"/>
                <a:gd name="connsiteY48" fmla="*/ 607054 h 727487"/>
                <a:gd name="connsiteX49" fmla="*/ 328267 w 1037485"/>
                <a:gd name="connsiteY49" fmla="*/ 620435 h 727487"/>
                <a:gd name="connsiteX50" fmla="*/ 301504 w 1037485"/>
                <a:gd name="connsiteY50" fmla="*/ 629356 h 727487"/>
                <a:gd name="connsiteX51" fmla="*/ 292583 w 1037485"/>
                <a:gd name="connsiteY51" fmla="*/ 642738 h 727487"/>
                <a:gd name="connsiteX52" fmla="*/ 274741 w 1037485"/>
                <a:gd name="connsiteY52" fmla="*/ 665040 h 727487"/>
                <a:gd name="connsiteX53" fmla="*/ 247978 w 1037485"/>
                <a:gd name="connsiteY53" fmla="*/ 673961 h 727487"/>
                <a:gd name="connsiteX54" fmla="*/ 234597 w 1037485"/>
                <a:gd name="connsiteY54" fmla="*/ 687343 h 727487"/>
                <a:gd name="connsiteX55" fmla="*/ 225676 w 1037485"/>
                <a:gd name="connsiteY55" fmla="*/ 700724 h 727487"/>
                <a:gd name="connsiteX56" fmla="*/ 185531 w 1037485"/>
                <a:gd name="connsiteY56" fmla="*/ 723027 h 727487"/>
                <a:gd name="connsiteX57" fmla="*/ 158768 w 1037485"/>
                <a:gd name="connsiteY57" fmla="*/ 727487 h 727487"/>
                <a:gd name="connsiteX58" fmla="*/ 136466 w 1037485"/>
                <a:gd name="connsiteY58" fmla="*/ 723027 h 727487"/>
                <a:gd name="connsiteX59" fmla="*/ 78480 w 1037485"/>
                <a:gd name="connsiteY59" fmla="*/ 718566 h 727487"/>
                <a:gd name="connsiteX60" fmla="*/ 56098 w 1037485"/>
                <a:gd name="connsiteY60" fmla="*/ 721054 h 727487"/>
                <a:gd name="connsiteX61" fmla="*/ 47256 w 1037485"/>
                <a:gd name="connsiteY61" fmla="*/ 687343 h 727487"/>
                <a:gd name="connsiteX62" fmla="*/ 33875 w 1037485"/>
                <a:gd name="connsiteY62" fmla="*/ 682882 h 727487"/>
                <a:gd name="connsiteX63" fmla="*/ 7112 w 1037485"/>
                <a:gd name="connsiteY63" fmla="*/ 665040 h 727487"/>
                <a:gd name="connsiteX64" fmla="*/ 2651 w 1037485"/>
                <a:gd name="connsiteY64" fmla="*/ 647198 h 727487"/>
                <a:gd name="connsiteX65" fmla="*/ 51717 w 1037485"/>
                <a:gd name="connsiteY65" fmla="*/ 640152 h 727487"/>
                <a:gd name="connsiteX66" fmla="*/ 66365 w 1037485"/>
                <a:gd name="connsiteY66" fmla="*/ 606724 h 727487"/>
                <a:gd name="connsiteX67" fmla="*/ 69559 w 1037485"/>
                <a:gd name="connsiteY67" fmla="*/ 566910 h 727487"/>
                <a:gd name="connsiteX68" fmla="*/ 64325 w 1037485"/>
                <a:gd name="connsiteY68" fmla="*/ 519935 h 727487"/>
                <a:gd name="connsiteX69" fmla="*/ 63832 w 1037485"/>
                <a:gd name="connsiteY69" fmla="*/ 448681 h 727487"/>
                <a:gd name="connsiteX70" fmla="*/ 39324 w 1037485"/>
                <a:gd name="connsiteY70" fmla="*/ 436731 h 727487"/>
                <a:gd name="connsiteX71" fmla="*/ 23244 w 1037485"/>
                <a:gd name="connsiteY71" fmla="*/ 433372 h 727487"/>
                <a:gd name="connsiteX72" fmla="*/ 32165 w 1037485"/>
                <a:gd name="connsiteY72" fmla="*/ 411513 h 727487"/>
                <a:gd name="connsiteX73" fmla="*/ 53365 w 1037485"/>
                <a:gd name="connsiteY73" fmla="*/ 376602 h 727487"/>
                <a:gd name="connsiteX74" fmla="*/ 52263 w 1037485"/>
                <a:gd name="connsiteY74" fmla="*/ 329793 h 727487"/>
                <a:gd name="connsiteX75" fmla="*/ 50667 w 1037485"/>
                <a:gd name="connsiteY75" fmla="*/ 314979 h 727487"/>
                <a:gd name="connsiteX76" fmla="*/ 14539 w 1037485"/>
                <a:gd name="connsiteY76" fmla="*/ 278687 h 727487"/>
                <a:gd name="connsiteX77" fmla="*/ 68014 w 1037485"/>
                <a:gd name="connsiteY77" fmla="*/ 281717 h 727487"/>
                <a:gd name="connsiteX78" fmla="*/ 96043 w 1037485"/>
                <a:gd name="connsiteY78" fmla="*/ 278688 h 727487"/>
                <a:gd name="connsiteX79" fmla="*/ 110692 w 1037485"/>
                <a:gd name="connsiteY79" fmla="*/ 190138 h 727487"/>
                <a:gd name="connsiteX80" fmla="*/ 101277 w 1037485"/>
                <a:gd name="connsiteY80" fmla="*/ 107541 h 727487"/>
                <a:gd name="connsiteX0" fmla="*/ 94459 w 1030667"/>
                <a:gd name="connsiteY0" fmla="*/ 107541 h 727487"/>
                <a:gd name="connsiteX1" fmla="*/ 97323 w 1030667"/>
                <a:gd name="connsiteY1" fmla="*/ 104677 h 727487"/>
                <a:gd name="connsiteX2" fmla="*/ 150188 w 1030667"/>
                <a:gd name="connsiteY2" fmla="*/ 136673 h 727487"/>
                <a:gd name="connsiteX3" fmla="*/ 183947 w 1030667"/>
                <a:gd name="connsiteY3" fmla="*/ 134634 h 727487"/>
                <a:gd name="connsiteX4" fmla="*/ 233125 w 1030667"/>
                <a:gd name="connsiteY4" fmla="*/ 144822 h 727487"/>
                <a:gd name="connsiteX5" fmla="*/ 285168 w 1030667"/>
                <a:gd name="connsiteY5" fmla="*/ 137991 h 727487"/>
                <a:gd name="connsiteX6" fmla="*/ 362593 w 1030667"/>
                <a:gd name="connsiteY6" fmla="*/ 141185 h 727487"/>
                <a:gd name="connsiteX7" fmla="*/ 469583 w 1030667"/>
                <a:gd name="connsiteY7" fmla="*/ 140083 h 727487"/>
                <a:gd name="connsiteX8" fmla="*/ 613420 w 1030667"/>
                <a:gd name="connsiteY8" fmla="*/ 135623 h 727487"/>
                <a:gd name="connsiteX9" fmla="*/ 727910 w 1030667"/>
                <a:gd name="connsiteY9" fmla="*/ 128134 h 727487"/>
                <a:gd name="connsiteX10" fmla="*/ 848064 w 1030667"/>
                <a:gd name="connsiteY10" fmla="*/ 127804 h 727487"/>
                <a:gd name="connsiteX11" fmla="*/ 860179 w 1030667"/>
                <a:gd name="connsiteY11" fmla="*/ 81818 h 727487"/>
                <a:gd name="connsiteX12" fmla="*/ 861168 w 1030667"/>
                <a:gd name="connsiteY12" fmla="*/ 53953 h 727487"/>
                <a:gd name="connsiteX13" fmla="*/ 865794 w 1030667"/>
                <a:gd name="connsiteY13" fmla="*/ 43827 h 727487"/>
                <a:gd name="connsiteX14" fmla="*/ 918660 w 1030667"/>
                <a:gd name="connsiteY14" fmla="*/ 36338 h 727487"/>
                <a:gd name="connsiteX15" fmla="*/ 948287 w 1030667"/>
                <a:gd name="connsiteY15" fmla="*/ 20258 h 727487"/>
                <a:gd name="connsiteX16" fmla="*/ 971691 w 1030667"/>
                <a:gd name="connsiteY16" fmla="*/ 2746 h 727487"/>
                <a:gd name="connsiteX17" fmla="*/ 994210 w 1030667"/>
                <a:gd name="connsiteY17" fmla="*/ 1313 h 727487"/>
                <a:gd name="connsiteX18" fmla="*/ 1008694 w 1030667"/>
                <a:gd name="connsiteY18" fmla="*/ 4672 h 727487"/>
                <a:gd name="connsiteX19" fmla="*/ 1008364 w 1030667"/>
                <a:gd name="connsiteY19" fmla="*/ 36111 h 727487"/>
                <a:gd name="connsiteX20" fmla="*/ 1012825 w 1030667"/>
                <a:gd name="connsiteY20" fmla="*/ 152084 h 727487"/>
                <a:gd name="connsiteX21" fmla="*/ 1021746 w 1030667"/>
                <a:gd name="connsiteY21" fmla="*/ 183308 h 727487"/>
                <a:gd name="connsiteX22" fmla="*/ 1026206 w 1030667"/>
                <a:gd name="connsiteY22" fmla="*/ 245754 h 727487"/>
                <a:gd name="connsiteX23" fmla="*/ 1030667 w 1030667"/>
                <a:gd name="connsiteY23" fmla="*/ 259136 h 727487"/>
                <a:gd name="connsiteX24" fmla="*/ 1026206 w 1030667"/>
                <a:gd name="connsiteY24" fmla="*/ 303741 h 727487"/>
                <a:gd name="connsiteX25" fmla="*/ 1021746 w 1030667"/>
                <a:gd name="connsiteY25" fmla="*/ 330504 h 727487"/>
                <a:gd name="connsiteX26" fmla="*/ 994983 w 1030667"/>
                <a:gd name="connsiteY26" fmla="*/ 343885 h 727487"/>
                <a:gd name="connsiteX27" fmla="*/ 932536 w 1030667"/>
                <a:gd name="connsiteY27" fmla="*/ 348346 h 727487"/>
                <a:gd name="connsiteX28" fmla="*/ 928075 w 1030667"/>
                <a:gd name="connsiteY28" fmla="*/ 388490 h 727487"/>
                <a:gd name="connsiteX29" fmla="*/ 901312 w 1030667"/>
                <a:gd name="connsiteY29" fmla="*/ 397411 h 727487"/>
                <a:gd name="connsiteX30" fmla="*/ 879010 w 1030667"/>
                <a:gd name="connsiteY30" fmla="*/ 424174 h 727487"/>
                <a:gd name="connsiteX31" fmla="*/ 874549 w 1030667"/>
                <a:gd name="connsiteY31" fmla="*/ 437555 h 727487"/>
                <a:gd name="connsiteX32" fmla="*/ 847787 w 1030667"/>
                <a:gd name="connsiteY32" fmla="*/ 450937 h 727487"/>
                <a:gd name="connsiteX33" fmla="*/ 776419 w 1030667"/>
                <a:gd name="connsiteY33" fmla="*/ 464318 h 727487"/>
                <a:gd name="connsiteX34" fmla="*/ 672396 w 1030667"/>
                <a:gd name="connsiteY34" fmla="*/ 461950 h 727487"/>
                <a:gd name="connsiteX35" fmla="*/ 602624 w 1030667"/>
                <a:gd name="connsiteY35" fmla="*/ 489485 h 727487"/>
                <a:gd name="connsiteX36" fmla="*/ 585112 w 1030667"/>
                <a:gd name="connsiteY36" fmla="*/ 504792 h 727487"/>
                <a:gd name="connsiteX37" fmla="*/ 580157 w 1030667"/>
                <a:gd name="connsiteY37" fmla="*/ 540147 h 727487"/>
                <a:gd name="connsiteX38" fmla="*/ 571402 w 1030667"/>
                <a:gd name="connsiteY38" fmla="*/ 542073 h 727487"/>
                <a:gd name="connsiteX39" fmla="*/ 563417 w 1030667"/>
                <a:gd name="connsiteY39" fmla="*/ 554517 h 727487"/>
                <a:gd name="connsiteX40" fmla="*/ 544309 w 1030667"/>
                <a:gd name="connsiteY40" fmla="*/ 569165 h 727487"/>
                <a:gd name="connsiteX41" fmla="*/ 522335 w 1030667"/>
                <a:gd name="connsiteY41" fmla="*/ 588439 h 727487"/>
                <a:gd name="connsiteX42" fmla="*/ 490948 w 1030667"/>
                <a:gd name="connsiteY42" fmla="*/ 602593 h 727487"/>
                <a:gd name="connsiteX43" fmla="*/ 437422 w 1030667"/>
                <a:gd name="connsiteY43" fmla="*/ 580291 h 727487"/>
                <a:gd name="connsiteX44" fmla="*/ 424040 w 1030667"/>
                <a:gd name="connsiteY44" fmla="*/ 571370 h 727487"/>
                <a:gd name="connsiteX45" fmla="*/ 410659 w 1030667"/>
                <a:gd name="connsiteY45" fmla="*/ 584751 h 727487"/>
                <a:gd name="connsiteX46" fmla="*/ 388356 w 1030667"/>
                <a:gd name="connsiteY46" fmla="*/ 589212 h 727487"/>
                <a:gd name="connsiteX47" fmla="*/ 361593 w 1030667"/>
                <a:gd name="connsiteY47" fmla="*/ 598133 h 727487"/>
                <a:gd name="connsiteX48" fmla="*/ 325909 w 1030667"/>
                <a:gd name="connsiteY48" fmla="*/ 607054 h 727487"/>
                <a:gd name="connsiteX49" fmla="*/ 321449 w 1030667"/>
                <a:gd name="connsiteY49" fmla="*/ 620435 h 727487"/>
                <a:gd name="connsiteX50" fmla="*/ 294686 w 1030667"/>
                <a:gd name="connsiteY50" fmla="*/ 629356 h 727487"/>
                <a:gd name="connsiteX51" fmla="*/ 285765 w 1030667"/>
                <a:gd name="connsiteY51" fmla="*/ 642738 h 727487"/>
                <a:gd name="connsiteX52" fmla="*/ 267923 w 1030667"/>
                <a:gd name="connsiteY52" fmla="*/ 665040 h 727487"/>
                <a:gd name="connsiteX53" fmla="*/ 241160 w 1030667"/>
                <a:gd name="connsiteY53" fmla="*/ 673961 h 727487"/>
                <a:gd name="connsiteX54" fmla="*/ 227779 w 1030667"/>
                <a:gd name="connsiteY54" fmla="*/ 687343 h 727487"/>
                <a:gd name="connsiteX55" fmla="*/ 218858 w 1030667"/>
                <a:gd name="connsiteY55" fmla="*/ 700724 h 727487"/>
                <a:gd name="connsiteX56" fmla="*/ 178713 w 1030667"/>
                <a:gd name="connsiteY56" fmla="*/ 723027 h 727487"/>
                <a:gd name="connsiteX57" fmla="*/ 151950 w 1030667"/>
                <a:gd name="connsiteY57" fmla="*/ 727487 h 727487"/>
                <a:gd name="connsiteX58" fmla="*/ 129648 w 1030667"/>
                <a:gd name="connsiteY58" fmla="*/ 723027 h 727487"/>
                <a:gd name="connsiteX59" fmla="*/ 71662 w 1030667"/>
                <a:gd name="connsiteY59" fmla="*/ 718566 h 727487"/>
                <a:gd name="connsiteX60" fmla="*/ 49280 w 1030667"/>
                <a:gd name="connsiteY60" fmla="*/ 721054 h 727487"/>
                <a:gd name="connsiteX61" fmla="*/ 40438 w 1030667"/>
                <a:gd name="connsiteY61" fmla="*/ 687343 h 727487"/>
                <a:gd name="connsiteX62" fmla="*/ 27057 w 1030667"/>
                <a:gd name="connsiteY62" fmla="*/ 682882 h 727487"/>
                <a:gd name="connsiteX63" fmla="*/ 294 w 1030667"/>
                <a:gd name="connsiteY63" fmla="*/ 665040 h 727487"/>
                <a:gd name="connsiteX64" fmla="*/ 44899 w 1030667"/>
                <a:gd name="connsiteY64" fmla="*/ 640152 h 727487"/>
                <a:gd name="connsiteX65" fmla="*/ 59547 w 1030667"/>
                <a:gd name="connsiteY65" fmla="*/ 606724 h 727487"/>
                <a:gd name="connsiteX66" fmla="*/ 62741 w 1030667"/>
                <a:gd name="connsiteY66" fmla="*/ 566910 h 727487"/>
                <a:gd name="connsiteX67" fmla="*/ 57507 w 1030667"/>
                <a:gd name="connsiteY67" fmla="*/ 519935 h 727487"/>
                <a:gd name="connsiteX68" fmla="*/ 57014 w 1030667"/>
                <a:gd name="connsiteY68" fmla="*/ 448681 h 727487"/>
                <a:gd name="connsiteX69" fmla="*/ 32506 w 1030667"/>
                <a:gd name="connsiteY69" fmla="*/ 436731 h 727487"/>
                <a:gd name="connsiteX70" fmla="*/ 16426 w 1030667"/>
                <a:gd name="connsiteY70" fmla="*/ 433372 h 727487"/>
                <a:gd name="connsiteX71" fmla="*/ 25347 w 1030667"/>
                <a:gd name="connsiteY71" fmla="*/ 411513 h 727487"/>
                <a:gd name="connsiteX72" fmla="*/ 46547 w 1030667"/>
                <a:gd name="connsiteY72" fmla="*/ 376602 h 727487"/>
                <a:gd name="connsiteX73" fmla="*/ 45445 w 1030667"/>
                <a:gd name="connsiteY73" fmla="*/ 329793 h 727487"/>
                <a:gd name="connsiteX74" fmla="*/ 43849 w 1030667"/>
                <a:gd name="connsiteY74" fmla="*/ 314979 h 727487"/>
                <a:gd name="connsiteX75" fmla="*/ 7721 w 1030667"/>
                <a:gd name="connsiteY75" fmla="*/ 278687 h 727487"/>
                <a:gd name="connsiteX76" fmla="*/ 61196 w 1030667"/>
                <a:gd name="connsiteY76" fmla="*/ 281717 h 727487"/>
                <a:gd name="connsiteX77" fmla="*/ 89225 w 1030667"/>
                <a:gd name="connsiteY77" fmla="*/ 278688 h 727487"/>
                <a:gd name="connsiteX78" fmla="*/ 103874 w 1030667"/>
                <a:gd name="connsiteY78" fmla="*/ 190138 h 727487"/>
                <a:gd name="connsiteX79" fmla="*/ 94459 w 1030667"/>
                <a:gd name="connsiteY79" fmla="*/ 107541 h 727487"/>
                <a:gd name="connsiteX0" fmla="*/ 86919 w 1023127"/>
                <a:gd name="connsiteY0" fmla="*/ 107541 h 727487"/>
                <a:gd name="connsiteX1" fmla="*/ 89783 w 1023127"/>
                <a:gd name="connsiteY1" fmla="*/ 104677 h 727487"/>
                <a:gd name="connsiteX2" fmla="*/ 142648 w 1023127"/>
                <a:gd name="connsiteY2" fmla="*/ 136673 h 727487"/>
                <a:gd name="connsiteX3" fmla="*/ 176407 w 1023127"/>
                <a:gd name="connsiteY3" fmla="*/ 134634 h 727487"/>
                <a:gd name="connsiteX4" fmla="*/ 225585 w 1023127"/>
                <a:gd name="connsiteY4" fmla="*/ 144822 h 727487"/>
                <a:gd name="connsiteX5" fmla="*/ 277628 w 1023127"/>
                <a:gd name="connsiteY5" fmla="*/ 137991 h 727487"/>
                <a:gd name="connsiteX6" fmla="*/ 355053 w 1023127"/>
                <a:gd name="connsiteY6" fmla="*/ 141185 h 727487"/>
                <a:gd name="connsiteX7" fmla="*/ 462043 w 1023127"/>
                <a:gd name="connsiteY7" fmla="*/ 140083 h 727487"/>
                <a:gd name="connsiteX8" fmla="*/ 605880 w 1023127"/>
                <a:gd name="connsiteY8" fmla="*/ 135623 h 727487"/>
                <a:gd name="connsiteX9" fmla="*/ 720370 w 1023127"/>
                <a:gd name="connsiteY9" fmla="*/ 128134 h 727487"/>
                <a:gd name="connsiteX10" fmla="*/ 840524 w 1023127"/>
                <a:gd name="connsiteY10" fmla="*/ 127804 h 727487"/>
                <a:gd name="connsiteX11" fmla="*/ 852639 w 1023127"/>
                <a:gd name="connsiteY11" fmla="*/ 81818 h 727487"/>
                <a:gd name="connsiteX12" fmla="*/ 853628 w 1023127"/>
                <a:gd name="connsiteY12" fmla="*/ 53953 h 727487"/>
                <a:gd name="connsiteX13" fmla="*/ 858254 w 1023127"/>
                <a:gd name="connsiteY13" fmla="*/ 43827 h 727487"/>
                <a:gd name="connsiteX14" fmla="*/ 911120 w 1023127"/>
                <a:gd name="connsiteY14" fmla="*/ 36338 h 727487"/>
                <a:gd name="connsiteX15" fmla="*/ 940747 w 1023127"/>
                <a:gd name="connsiteY15" fmla="*/ 20258 h 727487"/>
                <a:gd name="connsiteX16" fmla="*/ 964151 w 1023127"/>
                <a:gd name="connsiteY16" fmla="*/ 2746 h 727487"/>
                <a:gd name="connsiteX17" fmla="*/ 986670 w 1023127"/>
                <a:gd name="connsiteY17" fmla="*/ 1313 h 727487"/>
                <a:gd name="connsiteX18" fmla="*/ 1001154 w 1023127"/>
                <a:gd name="connsiteY18" fmla="*/ 4672 h 727487"/>
                <a:gd name="connsiteX19" fmla="*/ 1000824 w 1023127"/>
                <a:gd name="connsiteY19" fmla="*/ 36111 h 727487"/>
                <a:gd name="connsiteX20" fmla="*/ 1005285 w 1023127"/>
                <a:gd name="connsiteY20" fmla="*/ 152084 h 727487"/>
                <a:gd name="connsiteX21" fmla="*/ 1014206 w 1023127"/>
                <a:gd name="connsiteY21" fmla="*/ 183308 h 727487"/>
                <a:gd name="connsiteX22" fmla="*/ 1018666 w 1023127"/>
                <a:gd name="connsiteY22" fmla="*/ 245754 h 727487"/>
                <a:gd name="connsiteX23" fmla="*/ 1023127 w 1023127"/>
                <a:gd name="connsiteY23" fmla="*/ 259136 h 727487"/>
                <a:gd name="connsiteX24" fmla="*/ 1018666 w 1023127"/>
                <a:gd name="connsiteY24" fmla="*/ 303741 h 727487"/>
                <a:gd name="connsiteX25" fmla="*/ 1014206 w 1023127"/>
                <a:gd name="connsiteY25" fmla="*/ 330504 h 727487"/>
                <a:gd name="connsiteX26" fmla="*/ 987443 w 1023127"/>
                <a:gd name="connsiteY26" fmla="*/ 343885 h 727487"/>
                <a:gd name="connsiteX27" fmla="*/ 924996 w 1023127"/>
                <a:gd name="connsiteY27" fmla="*/ 348346 h 727487"/>
                <a:gd name="connsiteX28" fmla="*/ 920535 w 1023127"/>
                <a:gd name="connsiteY28" fmla="*/ 388490 h 727487"/>
                <a:gd name="connsiteX29" fmla="*/ 893772 w 1023127"/>
                <a:gd name="connsiteY29" fmla="*/ 397411 h 727487"/>
                <a:gd name="connsiteX30" fmla="*/ 871470 w 1023127"/>
                <a:gd name="connsiteY30" fmla="*/ 424174 h 727487"/>
                <a:gd name="connsiteX31" fmla="*/ 867009 w 1023127"/>
                <a:gd name="connsiteY31" fmla="*/ 437555 h 727487"/>
                <a:gd name="connsiteX32" fmla="*/ 840247 w 1023127"/>
                <a:gd name="connsiteY32" fmla="*/ 450937 h 727487"/>
                <a:gd name="connsiteX33" fmla="*/ 768879 w 1023127"/>
                <a:gd name="connsiteY33" fmla="*/ 464318 h 727487"/>
                <a:gd name="connsiteX34" fmla="*/ 664856 w 1023127"/>
                <a:gd name="connsiteY34" fmla="*/ 461950 h 727487"/>
                <a:gd name="connsiteX35" fmla="*/ 595084 w 1023127"/>
                <a:gd name="connsiteY35" fmla="*/ 489485 h 727487"/>
                <a:gd name="connsiteX36" fmla="*/ 577572 w 1023127"/>
                <a:gd name="connsiteY36" fmla="*/ 504792 h 727487"/>
                <a:gd name="connsiteX37" fmla="*/ 572617 w 1023127"/>
                <a:gd name="connsiteY37" fmla="*/ 540147 h 727487"/>
                <a:gd name="connsiteX38" fmla="*/ 563862 w 1023127"/>
                <a:gd name="connsiteY38" fmla="*/ 542073 h 727487"/>
                <a:gd name="connsiteX39" fmla="*/ 555877 w 1023127"/>
                <a:gd name="connsiteY39" fmla="*/ 554517 h 727487"/>
                <a:gd name="connsiteX40" fmla="*/ 536769 w 1023127"/>
                <a:gd name="connsiteY40" fmla="*/ 569165 h 727487"/>
                <a:gd name="connsiteX41" fmla="*/ 514795 w 1023127"/>
                <a:gd name="connsiteY41" fmla="*/ 588439 h 727487"/>
                <a:gd name="connsiteX42" fmla="*/ 483408 w 1023127"/>
                <a:gd name="connsiteY42" fmla="*/ 602593 h 727487"/>
                <a:gd name="connsiteX43" fmla="*/ 429882 w 1023127"/>
                <a:gd name="connsiteY43" fmla="*/ 580291 h 727487"/>
                <a:gd name="connsiteX44" fmla="*/ 416500 w 1023127"/>
                <a:gd name="connsiteY44" fmla="*/ 571370 h 727487"/>
                <a:gd name="connsiteX45" fmla="*/ 403119 w 1023127"/>
                <a:gd name="connsiteY45" fmla="*/ 584751 h 727487"/>
                <a:gd name="connsiteX46" fmla="*/ 380816 w 1023127"/>
                <a:gd name="connsiteY46" fmla="*/ 589212 h 727487"/>
                <a:gd name="connsiteX47" fmla="*/ 354053 w 1023127"/>
                <a:gd name="connsiteY47" fmla="*/ 598133 h 727487"/>
                <a:gd name="connsiteX48" fmla="*/ 318369 w 1023127"/>
                <a:gd name="connsiteY48" fmla="*/ 607054 h 727487"/>
                <a:gd name="connsiteX49" fmla="*/ 313909 w 1023127"/>
                <a:gd name="connsiteY49" fmla="*/ 620435 h 727487"/>
                <a:gd name="connsiteX50" fmla="*/ 287146 w 1023127"/>
                <a:gd name="connsiteY50" fmla="*/ 629356 h 727487"/>
                <a:gd name="connsiteX51" fmla="*/ 278225 w 1023127"/>
                <a:gd name="connsiteY51" fmla="*/ 642738 h 727487"/>
                <a:gd name="connsiteX52" fmla="*/ 260383 w 1023127"/>
                <a:gd name="connsiteY52" fmla="*/ 665040 h 727487"/>
                <a:gd name="connsiteX53" fmla="*/ 233620 w 1023127"/>
                <a:gd name="connsiteY53" fmla="*/ 673961 h 727487"/>
                <a:gd name="connsiteX54" fmla="*/ 220239 w 1023127"/>
                <a:gd name="connsiteY54" fmla="*/ 687343 h 727487"/>
                <a:gd name="connsiteX55" fmla="*/ 211318 w 1023127"/>
                <a:gd name="connsiteY55" fmla="*/ 700724 h 727487"/>
                <a:gd name="connsiteX56" fmla="*/ 171173 w 1023127"/>
                <a:gd name="connsiteY56" fmla="*/ 723027 h 727487"/>
                <a:gd name="connsiteX57" fmla="*/ 144410 w 1023127"/>
                <a:gd name="connsiteY57" fmla="*/ 727487 h 727487"/>
                <a:gd name="connsiteX58" fmla="*/ 122108 w 1023127"/>
                <a:gd name="connsiteY58" fmla="*/ 723027 h 727487"/>
                <a:gd name="connsiteX59" fmla="*/ 64122 w 1023127"/>
                <a:gd name="connsiteY59" fmla="*/ 718566 h 727487"/>
                <a:gd name="connsiteX60" fmla="*/ 41740 w 1023127"/>
                <a:gd name="connsiteY60" fmla="*/ 721054 h 727487"/>
                <a:gd name="connsiteX61" fmla="*/ 32898 w 1023127"/>
                <a:gd name="connsiteY61" fmla="*/ 687343 h 727487"/>
                <a:gd name="connsiteX62" fmla="*/ 19517 w 1023127"/>
                <a:gd name="connsiteY62" fmla="*/ 682882 h 727487"/>
                <a:gd name="connsiteX63" fmla="*/ 15664 w 1023127"/>
                <a:gd name="connsiteY63" fmla="*/ 669336 h 727487"/>
                <a:gd name="connsiteX64" fmla="*/ 37359 w 1023127"/>
                <a:gd name="connsiteY64" fmla="*/ 640152 h 727487"/>
                <a:gd name="connsiteX65" fmla="*/ 52007 w 1023127"/>
                <a:gd name="connsiteY65" fmla="*/ 606724 h 727487"/>
                <a:gd name="connsiteX66" fmla="*/ 55201 w 1023127"/>
                <a:gd name="connsiteY66" fmla="*/ 566910 h 727487"/>
                <a:gd name="connsiteX67" fmla="*/ 49967 w 1023127"/>
                <a:gd name="connsiteY67" fmla="*/ 519935 h 727487"/>
                <a:gd name="connsiteX68" fmla="*/ 49474 w 1023127"/>
                <a:gd name="connsiteY68" fmla="*/ 448681 h 727487"/>
                <a:gd name="connsiteX69" fmla="*/ 24966 w 1023127"/>
                <a:gd name="connsiteY69" fmla="*/ 436731 h 727487"/>
                <a:gd name="connsiteX70" fmla="*/ 8886 w 1023127"/>
                <a:gd name="connsiteY70" fmla="*/ 433372 h 727487"/>
                <a:gd name="connsiteX71" fmla="*/ 17807 w 1023127"/>
                <a:gd name="connsiteY71" fmla="*/ 411513 h 727487"/>
                <a:gd name="connsiteX72" fmla="*/ 39007 w 1023127"/>
                <a:gd name="connsiteY72" fmla="*/ 376602 h 727487"/>
                <a:gd name="connsiteX73" fmla="*/ 37905 w 1023127"/>
                <a:gd name="connsiteY73" fmla="*/ 329793 h 727487"/>
                <a:gd name="connsiteX74" fmla="*/ 36309 w 1023127"/>
                <a:gd name="connsiteY74" fmla="*/ 314979 h 727487"/>
                <a:gd name="connsiteX75" fmla="*/ 181 w 1023127"/>
                <a:gd name="connsiteY75" fmla="*/ 278687 h 727487"/>
                <a:gd name="connsiteX76" fmla="*/ 53656 w 1023127"/>
                <a:gd name="connsiteY76" fmla="*/ 281717 h 727487"/>
                <a:gd name="connsiteX77" fmla="*/ 81685 w 1023127"/>
                <a:gd name="connsiteY77" fmla="*/ 278688 h 727487"/>
                <a:gd name="connsiteX78" fmla="*/ 96334 w 1023127"/>
                <a:gd name="connsiteY78" fmla="*/ 190138 h 727487"/>
                <a:gd name="connsiteX79" fmla="*/ 86919 w 1023127"/>
                <a:gd name="connsiteY79" fmla="*/ 107541 h 727487"/>
                <a:gd name="connsiteX0" fmla="*/ 86919 w 1023127"/>
                <a:gd name="connsiteY0" fmla="*/ 107541 h 727487"/>
                <a:gd name="connsiteX1" fmla="*/ 89783 w 1023127"/>
                <a:gd name="connsiteY1" fmla="*/ 104677 h 727487"/>
                <a:gd name="connsiteX2" fmla="*/ 142648 w 1023127"/>
                <a:gd name="connsiteY2" fmla="*/ 136673 h 727487"/>
                <a:gd name="connsiteX3" fmla="*/ 176407 w 1023127"/>
                <a:gd name="connsiteY3" fmla="*/ 134634 h 727487"/>
                <a:gd name="connsiteX4" fmla="*/ 225585 w 1023127"/>
                <a:gd name="connsiteY4" fmla="*/ 144822 h 727487"/>
                <a:gd name="connsiteX5" fmla="*/ 277628 w 1023127"/>
                <a:gd name="connsiteY5" fmla="*/ 137991 h 727487"/>
                <a:gd name="connsiteX6" fmla="*/ 355053 w 1023127"/>
                <a:gd name="connsiteY6" fmla="*/ 141185 h 727487"/>
                <a:gd name="connsiteX7" fmla="*/ 462043 w 1023127"/>
                <a:gd name="connsiteY7" fmla="*/ 140083 h 727487"/>
                <a:gd name="connsiteX8" fmla="*/ 605880 w 1023127"/>
                <a:gd name="connsiteY8" fmla="*/ 135623 h 727487"/>
                <a:gd name="connsiteX9" fmla="*/ 720370 w 1023127"/>
                <a:gd name="connsiteY9" fmla="*/ 128134 h 727487"/>
                <a:gd name="connsiteX10" fmla="*/ 840524 w 1023127"/>
                <a:gd name="connsiteY10" fmla="*/ 127804 h 727487"/>
                <a:gd name="connsiteX11" fmla="*/ 852639 w 1023127"/>
                <a:gd name="connsiteY11" fmla="*/ 81818 h 727487"/>
                <a:gd name="connsiteX12" fmla="*/ 853628 w 1023127"/>
                <a:gd name="connsiteY12" fmla="*/ 53953 h 727487"/>
                <a:gd name="connsiteX13" fmla="*/ 858254 w 1023127"/>
                <a:gd name="connsiteY13" fmla="*/ 43827 h 727487"/>
                <a:gd name="connsiteX14" fmla="*/ 911120 w 1023127"/>
                <a:gd name="connsiteY14" fmla="*/ 36338 h 727487"/>
                <a:gd name="connsiteX15" fmla="*/ 940747 w 1023127"/>
                <a:gd name="connsiteY15" fmla="*/ 20258 h 727487"/>
                <a:gd name="connsiteX16" fmla="*/ 964151 w 1023127"/>
                <a:gd name="connsiteY16" fmla="*/ 2746 h 727487"/>
                <a:gd name="connsiteX17" fmla="*/ 986670 w 1023127"/>
                <a:gd name="connsiteY17" fmla="*/ 1313 h 727487"/>
                <a:gd name="connsiteX18" fmla="*/ 1001154 w 1023127"/>
                <a:gd name="connsiteY18" fmla="*/ 4672 h 727487"/>
                <a:gd name="connsiteX19" fmla="*/ 1000824 w 1023127"/>
                <a:gd name="connsiteY19" fmla="*/ 36111 h 727487"/>
                <a:gd name="connsiteX20" fmla="*/ 1005285 w 1023127"/>
                <a:gd name="connsiteY20" fmla="*/ 152084 h 727487"/>
                <a:gd name="connsiteX21" fmla="*/ 1014206 w 1023127"/>
                <a:gd name="connsiteY21" fmla="*/ 183308 h 727487"/>
                <a:gd name="connsiteX22" fmla="*/ 1018666 w 1023127"/>
                <a:gd name="connsiteY22" fmla="*/ 245754 h 727487"/>
                <a:gd name="connsiteX23" fmla="*/ 1023127 w 1023127"/>
                <a:gd name="connsiteY23" fmla="*/ 259136 h 727487"/>
                <a:gd name="connsiteX24" fmla="*/ 1018666 w 1023127"/>
                <a:gd name="connsiteY24" fmla="*/ 303741 h 727487"/>
                <a:gd name="connsiteX25" fmla="*/ 1014206 w 1023127"/>
                <a:gd name="connsiteY25" fmla="*/ 330504 h 727487"/>
                <a:gd name="connsiteX26" fmla="*/ 987443 w 1023127"/>
                <a:gd name="connsiteY26" fmla="*/ 343885 h 727487"/>
                <a:gd name="connsiteX27" fmla="*/ 924996 w 1023127"/>
                <a:gd name="connsiteY27" fmla="*/ 348346 h 727487"/>
                <a:gd name="connsiteX28" fmla="*/ 920535 w 1023127"/>
                <a:gd name="connsiteY28" fmla="*/ 388490 h 727487"/>
                <a:gd name="connsiteX29" fmla="*/ 893772 w 1023127"/>
                <a:gd name="connsiteY29" fmla="*/ 397411 h 727487"/>
                <a:gd name="connsiteX30" fmla="*/ 871470 w 1023127"/>
                <a:gd name="connsiteY30" fmla="*/ 424174 h 727487"/>
                <a:gd name="connsiteX31" fmla="*/ 867009 w 1023127"/>
                <a:gd name="connsiteY31" fmla="*/ 437555 h 727487"/>
                <a:gd name="connsiteX32" fmla="*/ 840247 w 1023127"/>
                <a:gd name="connsiteY32" fmla="*/ 450937 h 727487"/>
                <a:gd name="connsiteX33" fmla="*/ 768879 w 1023127"/>
                <a:gd name="connsiteY33" fmla="*/ 464318 h 727487"/>
                <a:gd name="connsiteX34" fmla="*/ 664856 w 1023127"/>
                <a:gd name="connsiteY34" fmla="*/ 461950 h 727487"/>
                <a:gd name="connsiteX35" fmla="*/ 595084 w 1023127"/>
                <a:gd name="connsiteY35" fmla="*/ 489485 h 727487"/>
                <a:gd name="connsiteX36" fmla="*/ 577572 w 1023127"/>
                <a:gd name="connsiteY36" fmla="*/ 504792 h 727487"/>
                <a:gd name="connsiteX37" fmla="*/ 572617 w 1023127"/>
                <a:gd name="connsiteY37" fmla="*/ 540147 h 727487"/>
                <a:gd name="connsiteX38" fmla="*/ 563862 w 1023127"/>
                <a:gd name="connsiteY38" fmla="*/ 542073 h 727487"/>
                <a:gd name="connsiteX39" fmla="*/ 555877 w 1023127"/>
                <a:gd name="connsiteY39" fmla="*/ 554517 h 727487"/>
                <a:gd name="connsiteX40" fmla="*/ 536769 w 1023127"/>
                <a:gd name="connsiteY40" fmla="*/ 569165 h 727487"/>
                <a:gd name="connsiteX41" fmla="*/ 514795 w 1023127"/>
                <a:gd name="connsiteY41" fmla="*/ 588439 h 727487"/>
                <a:gd name="connsiteX42" fmla="*/ 483408 w 1023127"/>
                <a:gd name="connsiteY42" fmla="*/ 602593 h 727487"/>
                <a:gd name="connsiteX43" fmla="*/ 429882 w 1023127"/>
                <a:gd name="connsiteY43" fmla="*/ 580291 h 727487"/>
                <a:gd name="connsiteX44" fmla="*/ 416500 w 1023127"/>
                <a:gd name="connsiteY44" fmla="*/ 571370 h 727487"/>
                <a:gd name="connsiteX45" fmla="*/ 403119 w 1023127"/>
                <a:gd name="connsiteY45" fmla="*/ 584751 h 727487"/>
                <a:gd name="connsiteX46" fmla="*/ 380816 w 1023127"/>
                <a:gd name="connsiteY46" fmla="*/ 589212 h 727487"/>
                <a:gd name="connsiteX47" fmla="*/ 354053 w 1023127"/>
                <a:gd name="connsiteY47" fmla="*/ 598133 h 727487"/>
                <a:gd name="connsiteX48" fmla="*/ 318369 w 1023127"/>
                <a:gd name="connsiteY48" fmla="*/ 607054 h 727487"/>
                <a:gd name="connsiteX49" fmla="*/ 313909 w 1023127"/>
                <a:gd name="connsiteY49" fmla="*/ 620435 h 727487"/>
                <a:gd name="connsiteX50" fmla="*/ 287146 w 1023127"/>
                <a:gd name="connsiteY50" fmla="*/ 629356 h 727487"/>
                <a:gd name="connsiteX51" fmla="*/ 278225 w 1023127"/>
                <a:gd name="connsiteY51" fmla="*/ 642738 h 727487"/>
                <a:gd name="connsiteX52" fmla="*/ 260383 w 1023127"/>
                <a:gd name="connsiteY52" fmla="*/ 665040 h 727487"/>
                <a:gd name="connsiteX53" fmla="*/ 233620 w 1023127"/>
                <a:gd name="connsiteY53" fmla="*/ 673961 h 727487"/>
                <a:gd name="connsiteX54" fmla="*/ 220239 w 1023127"/>
                <a:gd name="connsiteY54" fmla="*/ 687343 h 727487"/>
                <a:gd name="connsiteX55" fmla="*/ 211318 w 1023127"/>
                <a:gd name="connsiteY55" fmla="*/ 700724 h 727487"/>
                <a:gd name="connsiteX56" fmla="*/ 171173 w 1023127"/>
                <a:gd name="connsiteY56" fmla="*/ 723027 h 727487"/>
                <a:gd name="connsiteX57" fmla="*/ 144410 w 1023127"/>
                <a:gd name="connsiteY57" fmla="*/ 727487 h 727487"/>
                <a:gd name="connsiteX58" fmla="*/ 122108 w 1023127"/>
                <a:gd name="connsiteY58" fmla="*/ 723027 h 727487"/>
                <a:gd name="connsiteX59" fmla="*/ 64122 w 1023127"/>
                <a:gd name="connsiteY59" fmla="*/ 718566 h 727487"/>
                <a:gd name="connsiteX60" fmla="*/ 41740 w 1023127"/>
                <a:gd name="connsiteY60" fmla="*/ 721054 h 727487"/>
                <a:gd name="connsiteX61" fmla="*/ 32898 w 1023127"/>
                <a:gd name="connsiteY61" fmla="*/ 687343 h 727487"/>
                <a:gd name="connsiteX62" fmla="*/ 18085 w 1023127"/>
                <a:gd name="connsiteY62" fmla="*/ 694337 h 727487"/>
                <a:gd name="connsiteX63" fmla="*/ 15664 w 1023127"/>
                <a:gd name="connsiteY63" fmla="*/ 669336 h 727487"/>
                <a:gd name="connsiteX64" fmla="*/ 37359 w 1023127"/>
                <a:gd name="connsiteY64" fmla="*/ 640152 h 727487"/>
                <a:gd name="connsiteX65" fmla="*/ 52007 w 1023127"/>
                <a:gd name="connsiteY65" fmla="*/ 606724 h 727487"/>
                <a:gd name="connsiteX66" fmla="*/ 55201 w 1023127"/>
                <a:gd name="connsiteY66" fmla="*/ 566910 h 727487"/>
                <a:gd name="connsiteX67" fmla="*/ 49967 w 1023127"/>
                <a:gd name="connsiteY67" fmla="*/ 519935 h 727487"/>
                <a:gd name="connsiteX68" fmla="*/ 49474 w 1023127"/>
                <a:gd name="connsiteY68" fmla="*/ 448681 h 727487"/>
                <a:gd name="connsiteX69" fmla="*/ 24966 w 1023127"/>
                <a:gd name="connsiteY69" fmla="*/ 436731 h 727487"/>
                <a:gd name="connsiteX70" fmla="*/ 8886 w 1023127"/>
                <a:gd name="connsiteY70" fmla="*/ 433372 h 727487"/>
                <a:gd name="connsiteX71" fmla="*/ 17807 w 1023127"/>
                <a:gd name="connsiteY71" fmla="*/ 411513 h 727487"/>
                <a:gd name="connsiteX72" fmla="*/ 39007 w 1023127"/>
                <a:gd name="connsiteY72" fmla="*/ 376602 h 727487"/>
                <a:gd name="connsiteX73" fmla="*/ 37905 w 1023127"/>
                <a:gd name="connsiteY73" fmla="*/ 329793 h 727487"/>
                <a:gd name="connsiteX74" fmla="*/ 36309 w 1023127"/>
                <a:gd name="connsiteY74" fmla="*/ 314979 h 727487"/>
                <a:gd name="connsiteX75" fmla="*/ 181 w 1023127"/>
                <a:gd name="connsiteY75" fmla="*/ 278687 h 727487"/>
                <a:gd name="connsiteX76" fmla="*/ 53656 w 1023127"/>
                <a:gd name="connsiteY76" fmla="*/ 281717 h 727487"/>
                <a:gd name="connsiteX77" fmla="*/ 81685 w 1023127"/>
                <a:gd name="connsiteY77" fmla="*/ 278688 h 727487"/>
                <a:gd name="connsiteX78" fmla="*/ 96334 w 1023127"/>
                <a:gd name="connsiteY78" fmla="*/ 190138 h 727487"/>
                <a:gd name="connsiteX79" fmla="*/ 86919 w 1023127"/>
                <a:gd name="connsiteY79" fmla="*/ 107541 h 727487"/>
                <a:gd name="connsiteX0" fmla="*/ 86919 w 1023127"/>
                <a:gd name="connsiteY0" fmla="*/ 107541 h 727487"/>
                <a:gd name="connsiteX1" fmla="*/ 89783 w 1023127"/>
                <a:gd name="connsiteY1" fmla="*/ 104677 h 727487"/>
                <a:gd name="connsiteX2" fmla="*/ 142648 w 1023127"/>
                <a:gd name="connsiteY2" fmla="*/ 136673 h 727487"/>
                <a:gd name="connsiteX3" fmla="*/ 176407 w 1023127"/>
                <a:gd name="connsiteY3" fmla="*/ 134634 h 727487"/>
                <a:gd name="connsiteX4" fmla="*/ 225585 w 1023127"/>
                <a:gd name="connsiteY4" fmla="*/ 144822 h 727487"/>
                <a:gd name="connsiteX5" fmla="*/ 277628 w 1023127"/>
                <a:gd name="connsiteY5" fmla="*/ 137991 h 727487"/>
                <a:gd name="connsiteX6" fmla="*/ 355053 w 1023127"/>
                <a:gd name="connsiteY6" fmla="*/ 141185 h 727487"/>
                <a:gd name="connsiteX7" fmla="*/ 462043 w 1023127"/>
                <a:gd name="connsiteY7" fmla="*/ 140083 h 727487"/>
                <a:gd name="connsiteX8" fmla="*/ 605880 w 1023127"/>
                <a:gd name="connsiteY8" fmla="*/ 135623 h 727487"/>
                <a:gd name="connsiteX9" fmla="*/ 720370 w 1023127"/>
                <a:gd name="connsiteY9" fmla="*/ 128134 h 727487"/>
                <a:gd name="connsiteX10" fmla="*/ 840524 w 1023127"/>
                <a:gd name="connsiteY10" fmla="*/ 127804 h 727487"/>
                <a:gd name="connsiteX11" fmla="*/ 852639 w 1023127"/>
                <a:gd name="connsiteY11" fmla="*/ 81818 h 727487"/>
                <a:gd name="connsiteX12" fmla="*/ 853628 w 1023127"/>
                <a:gd name="connsiteY12" fmla="*/ 53953 h 727487"/>
                <a:gd name="connsiteX13" fmla="*/ 858254 w 1023127"/>
                <a:gd name="connsiteY13" fmla="*/ 43827 h 727487"/>
                <a:gd name="connsiteX14" fmla="*/ 911120 w 1023127"/>
                <a:gd name="connsiteY14" fmla="*/ 36338 h 727487"/>
                <a:gd name="connsiteX15" fmla="*/ 940747 w 1023127"/>
                <a:gd name="connsiteY15" fmla="*/ 20258 h 727487"/>
                <a:gd name="connsiteX16" fmla="*/ 964151 w 1023127"/>
                <a:gd name="connsiteY16" fmla="*/ 2746 h 727487"/>
                <a:gd name="connsiteX17" fmla="*/ 986670 w 1023127"/>
                <a:gd name="connsiteY17" fmla="*/ 1313 h 727487"/>
                <a:gd name="connsiteX18" fmla="*/ 1001154 w 1023127"/>
                <a:gd name="connsiteY18" fmla="*/ 4672 h 727487"/>
                <a:gd name="connsiteX19" fmla="*/ 1000824 w 1023127"/>
                <a:gd name="connsiteY19" fmla="*/ 36111 h 727487"/>
                <a:gd name="connsiteX20" fmla="*/ 1005285 w 1023127"/>
                <a:gd name="connsiteY20" fmla="*/ 152084 h 727487"/>
                <a:gd name="connsiteX21" fmla="*/ 1014206 w 1023127"/>
                <a:gd name="connsiteY21" fmla="*/ 183308 h 727487"/>
                <a:gd name="connsiteX22" fmla="*/ 1018666 w 1023127"/>
                <a:gd name="connsiteY22" fmla="*/ 245754 h 727487"/>
                <a:gd name="connsiteX23" fmla="*/ 1023127 w 1023127"/>
                <a:gd name="connsiteY23" fmla="*/ 259136 h 727487"/>
                <a:gd name="connsiteX24" fmla="*/ 1018666 w 1023127"/>
                <a:gd name="connsiteY24" fmla="*/ 303741 h 727487"/>
                <a:gd name="connsiteX25" fmla="*/ 1014206 w 1023127"/>
                <a:gd name="connsiteY25" fmla="*/ 330504 h 727487"/>
                <a:gd name="connsiteX26" fmla="*/ 987443 w 1023127"/>
                <a:gd name="connsiteY26" fmla="*/ 343885 h 727487"/>
                <a:gd name="connsiteX27" fmla="*/ 924996 w 1023127"/>
                <a:gd name="connsiteY27" fmla="*/ 348346 h 727487"/>
                <a:gd name="connsiteX28" fmla="*/ 920535 w 1023127"/>
                <a:gd name="connsiteY28" fmla="*/ 388490 h 727487"/>
                <a:gd name="connsiteX29" fmla="*/ 893772 w 1023127"/>
                <a:gd name="connsiteY29" fmla="*/ 397411 h 727487"/>
                <a:gd name="connsiteX30" fmla="*/ 871470 w 1023127"/>
                <a:gd name="connsiteY30" fmla="*/ 424174 h 727487"/>
                <a:gd name="connsiteX31" fmla="*/ 867009 w 1023127"/>
                <a:gd name="connsiteY31" fmla="*/ 437555 h 727487"/>
                <a:gd name="connsiteX32" fmla="*/ 840247 w 1023127"/>
                <a:gd name="connsiteY32" fmla="*/ 450937 h 727487"/>
                <a:gd name="connsiteX33" fmla="*/ 768879 w 1023127"/>
                <a:gd name="connsiteY33" fmla="*/ 464318 h 727487"/>
                <a:gd name="connsiteX34" fmla="*/ 664856 w 1023127"/>
                <a:gd name="connsiteY34" fmla="*/ 461950 h 727487"/>
                <a:gd name="connsiteX35" fmla="*/ 595084 w 1023127"/>
                <a:gd name="connsiteY35" fmla="*/ 489485 h 727487"/>
                <a:gd name="connsiteX36" fmla="*/ 577572 w 1023127"/>
                <a:gd name="connsiteY36" fmla="*/ 504792 h 727487"/>
                <a:gd name="connsiteX37" fmla="*/ 572617 w 1023127"/>
                <a:gd name="connsiteY37" fmla="*/ 540147 h 727487"/>
                <a:gd name="connsiteX38" fmla="*/ 563862 w 1023127"/>
                <a:gd name="connsiteY38" fmla="*/ 542073 h 727487"/>
                <a:gd name="connsiteX39" fmla="*/ 555877 w 1023127"/>
                <a:gd name="connsiteY39" fmla="*/ 554517 h 727487"/>
                <a:gd name="connsiteX40" fmla="*/ 536769 w 1023127"/>
                <a:gd name="connsiteY40" fmla="*/ 569165 h 727487"/>
                <a:gd name="connsiteX41" fmla="*/ 514795 w 1023127"/>
                <a:gd name="connsiteY41" fmla="*/ 588439 h 727487"/>
                <a:gd name="connsiteX42" fmla="*/ 483408 w 1023127"/>
                <a:gd name="connsiteY42" fmla="*/ 602593 h 727487"/>
                <a:gd name="connsiteX43" fmla="*/ 429882 w 1023127"/>
                <a:gd name="connsiteY43" fmla="*/ 580291 h 727487"/>
                <a:gd name="connsiteX44" fmla="*/ 416500 w 1023127"/>
                <a:gd name="connsiteY44" fmla="*/ 571370 h 727487"/>
                <a:gd name="connsiteX45" fmla="*/ 403119 w 1023127"/>
                <a:gd name="connsiteY45" fmla="*/ 584751 h 727487"/>
                <a:gd name="connsiteX46" fmla="*/ 380816 w 1023127"/>
                <a:gd name="connsiteY46" fmla="*/ 589212 h 727487"/>
                <a:gd name="connsiteX47" fmla="*/ 354053 w 1023127"/>
                <a:gd name="connsiteY47" fmla="*/ 598133 h 727487"/>
                <a:gd name="connsiteX48" fmla="*/ 318369 w 1023127"/>
                <a:gd name="connsiteY48" fmla="*/ 607054 h 727487"/>
                <a:gd name="connsiteX49" fmla="*/ 313909 w 1023127"/>
                <a:gd name="connsiteY49" fmla="*/ 620435 h 727487"/>
                <a:gd name="connsiteX50" fmla="*/ 287146 w 1023127"/>
                <a:gd name="connsiteY50" fmla="*/ 629356 h 727487"/>
                <a:gd name="connsiteX51" fmla="*/ 278225 w 1023127"/>
                <a:gd name="connsiteY51" fmla="*/ 642738 h 727487"/>
                <a:gd name="connsiteX52" fmla="*/ 260383 w 1023127"/>
                <a:gd name="connsiteY52" fmla="*/ 665040 h 727487"/>
                <a:gd name="connsiteX53" fmla="*/ 233620 w 1023127"/>
                <a:gd name="connsiteY53" fmla="*/ 673961 h 727487"/>
                <a:gd name="connsiteX54" fmla="*/ 220239 w 1023127"/>
                <a:gd name="connsiteY54" fmla="*/ 687343 h 727487"/>
                <a:gd name="connsiteX55" fmla="*/ 211318 w 1023127"/>
                <a:gd name="connsiteY55" fmla="*/ 700724 h 727487"/>
                <a:gd name="connsiteX56" fmla="*/ 171173 w 1023127"/>
                <a:gd name="connsiteY56" fmla="*/ 723027 h 727487"/>
                <a:gd name="connsiteX57" fmla="*/ 144410 w 1023127"/>
                <a:gd name="connsiteY57" fmla="*/ 727487 h 727487"/>
                <a:gd name="connsiteX58" fmla="*/ 122108 w 1023127"/>
                <a:gd name="connsiteY58" fmla="*/ 723027 h 727487"/>
                <a:gd name="connsiteX59" fmla="*/ 64122 w 1023127"/>
                <a:gd name="connsiteY59" fmla="*/ 718566 h 727487"/>
                <a:gd name="connsiteX60" fmla="*/ 41740 w 1023127"/>
                <a:gd name="connsiteY60" fmla="*/ 721054 h 727487"/>
                <a:gd name="connsiteX61" fmla="*/ 27171 w 1023127"/>
                <a:gd name="connsiteY61" fmla="*/ 713117 h 727487"/>
                <a:gd name="connsiteX62" fmla="*/ 18085 w 1023127"/>
                <a:gd name="connsiteY62" fmla="*/ 694337 h 727487"/>
                <a:gd name="connsiteX63" fmla="*/ 15664 w 1023127"/>
                <a:gd name="connsiteY63" fmla="*/ 669336 h 727487"/>
                <a:gd name="connsiteX64" fmla="*/ 37359 w 1023127"/>
                <a:gd name="connsiteY64" fmla="*/ 640152 h 727487"/>
                <a:gd name="connsiteX65" fmla="*/ 52007 w 1023127"/>
                <a:gd name="connsiteY65" fmla="*/ 606724 h 727487"/>
                <a:gd name="connsiteX66" fmla="*/ 55201 w 1023127"/>
                <a:gd name="connsiteY66" fmla="*/ 566910 h 727487"/>
                <a:gd name="connsiteX67" fmla="*/ 49967 w 1023127"/>
                <a:gd name="connsiteY67" fmla="*/ 519935 h 727487"/>
                <a:gd name="connsiteX68" fmla="*/ 49474 w 1023127"/>
                <a:gd name="connsiteY68" fmla="*/ 448681 h 727487"/>
                <a:gd name="connsiteX69" fmla="*/ 24966 w 1023127"/>
                <a:gd name="connsiteY69" fmla="*/ 436731 h 727487"/>
                <a:gd name="connsiteX70" fmla="*/ 8886 w 1023127"/>
                <a:gd name="connsiteY70" fmla="*/ 433372 h 727487"/>
                <a:gd name="connsiteX71" fmla="*/ 17807 w 1023127"/>
                <a:gd name="connsiteY71" fmla="*/ 411513 h 727487"/>
                <a:gd name="connsiteX72" fmla="*/ 39007 w 1023127"/>
                <a:gd name="connsiteY72" fmla="*/ 376602 h 727487"/>
                <a:gd name="connsiteX73" fmla="*/ 37905 w 1023127"/>
                <a:gd name="connsiteY73" fmla="*/ 329793 h 727487"/>
                <a:gd name="connsiteX74" fmla="*/ 36309 w 1023127"/>
                <a:gd name="connsiteY74" fmla="*/ 314979 h 727487"/>
                <a:gd name="connsiteX75" fmla="*/ 181 w 1023127"/>
                <a:gd name="connsiteY75" fmla="*/ 278687 h 727487"/>
                <a:gd name="connsiteX76" fmla="*/ 53656 w 1023127"/>
                <a:gd name="connsiteY76" fmla="*/ 281717 h 727487"/>
                <a:gd name="connsiteX77" fmla="*/ 81685 w 1023127"/>
                <a:gd name="connsiteY77" fmla="*/ 278688 h 727487"/>
                <a:gd name="connsiteX78" fmla="*/ 96334 w 1023127"/>
                <a:gd name="connsiteY78" fmla="*/ 190138 h 727487"/>
                <a:gd name="connsiteX79" fmla="*/ 86919 w 1023127"/>
                <a:gd name="connsiteY79" fmla="*/ 107541 h 727487"/>
                <a:gd name="connsiteX0" fmla="*/ 86919 w 1023127"/>
                <a:gd name="connsiteY0" fmla="*/ 107541 h 727487"/>
                <a:gd name="connsiteX1" fmla="*/ 89783 w 1023127"/>
                <a:gd name="connsiteY1" fmla="*/ 104677 h 727487"/>
                <a:gd name="connsiteX2" fmla="*/ 142648 w 1023127"/>
                <a:gd name="connsiteY2" fmla="*/ 136673 h 727487"/>
                <a:gd name="connsiteX3" fmla="*/ 176407 w 1023127"/>
                <a:gd name="connsiteY3" fmla="*/ 134634 h 727487"/>
                <a:gd name="connsiteX4" fmla="*/ 225585 w 1023127"/>
                <a:gd name="connsiteY4" fmla="*/ 144822 h 727487"/>
                <a:gd name="connsiteX5" fmla="*/ 277628 w 1023127"/>
                <a:gd name="connsiteY5" fmla="*/ 137991 h 727487"/>
                <a:gd name="connsiteX6" fmla="*/ 355053 w 1023127"/>
                <a:gd name="connsiteY6" fmla="*/ 141185 h 727487"/>
                <a:gd name="connsiteX7" fmla="*/ 462043 w 1023127"/>
                <a:gd name="connsiteY7" fmla="*/ 140083 h 727487"/>
                <a:gd name="connsiteX8" fmla="*/ 605880 w 1023127"/>
                <a:gd name="connsiteY8" fmla="*/ 135623 h 727487"/>
                <a:gd name="connsiteX9" fmla="*/ 720370 w 1023127"/>
                <a:gd name="connsiteY9" fmla="*/ 128134 h 727487"/>
                <a:gd name="connsiteX10" fmla="*/ 840524 w 1023127"/>
                <a:gd name="connsiteY10" fmla="*/ 127804 h 727487"/>
                <a:gd name="connsiteX11" fmla="*/ 852639 w 1023127"/>
                <a:gd name="connsiteY11" fmla="*/ 81818 h 727487"/>
                <a:gd name="connsiteX12" fmla="*/ 853628 w 1023127"/>
                <a:gd name="connsiteY12" fmla="*/ 53953 h 727487"/>
                <a:gd name="connsiteX13" fmla="*/ 858254 w 1023127"/>
                <a:gd name="connsiteY13" fmla="*/ 43827 h 727487"/>
                <a:gd name="connsiteX14" fmla="*/ 911120 w 1023127"/>
                <a:gd name="connsiteY14" fmla="*/ 36338 h 727487"/>
                <a:gd name="connsiteX15" fmla="*/ 940747 w 1023127"/>
                <a:gd name="connsiteY15" fmla="*/ 20258 h 727487"/>
                <a:gd name="connsiteX16" fmla="*/ 964151 w 1023127"/>
                <a:gd name="connsiteY16" fmla="*/ 2746 h 727487"/>
                <a:gd name="connsiteX17" fmla="*/ 986670 w 1023127"/>
                <a:gd name="connsiteY17" fmla="*/ 1313 h 727487"/>
                <a:gd name="connsiteX18" fmla="*/ 1001154 w 1023127"/>
                <a:gd name="connsiteY18" fmla="*/ 4672 h 727487"/>
                <a:gd name="connsiteX19" fmla="*/ 1000824 w 1023127"/>
                <a:gd name="connsiteY19" fmla="*/ 36111 h 727487"/>
                <a:gd name="connsiteX20" fmla="*/ 1005285 w 1023127"/>
                <a:gd name="connsiteY20" fmla="*/ 152084 h 727487"/>
                <a:gd name="connsiteX21" fmla="*/ 1014206 w 1023127"/>
                <a:gd name="connsiteY21" fmla="*/ 183308 h 727487"/>
                <a:gd name="connsiteX22" fmla="*/ 1018666 w 1023127"/>
                <a:gd name="connsiteY22" fmla="*/ 245754 h 727487"/>
                <a:gd name="connsiteX23" fmla="*/ 1023127 w 1023127"/>
                <a:gd name="connsiteY23" fmla="*/ 259136 h 727487"/>
                <a:gd name="connsiteX24" fmla="*/ 1018666 w 1023127"/>
                <a:gd name="connsiteY24" fmla="*/ 303741 h 727487"/>
                <a:gd name="connsiteX25" fmla="*/ 1014206 w 1023127"/>
                <a:gd name="connsiteY25" fmla="*/ 330504 h 727487"/>
                <a:gd name="connsiteX26" fmla="*/ 987443 w 1023127"/>
                <a:gd name="connsiteY26" fmla="*/ 343885 h 727487"/>
                <a:gd name="connsiteX27" fmla="*/ 924996 w 1023127"/>
                <a:gd name="connsiteY27" fmla="*/ 348346 h 727487"/>
                <a:gd name="connsiteX28" fmla="*/ 920535 w 1023127"/>
                <a:gd name="connsiteY28" fmla="*/ 388490 h 727487"/>
                <a:gd name="connsiteX29" fmla="*/ 893772 w 1023127"/>
                <a:gd name="connsiteY29" fmla="*/ 397411 h 727487"/>
                <a:gd name="connsiteX30" fmla="*/ 871470 w 1023127"/>
                <a:gd name="connsiteY30" fmla="*/ 424174 h 727487"/>
                <a:gd name="connsiteX31" fmla="*/ 867009 w 1023127"/>
                <a:gd name="connsiteY31" fmla="*/ 437555 h 727487"/>
                <a:gd name="connsiteX32" fmla="*/ 840247 w 1023127"/>
                <a:gd name="connsiteY32" fmla="*/ 450937 h 727487"/>
                <a:gd name="connsiteX33" fmla="*/ 768879 w 1023127"/>
                <a:gd name="connsiteY33" fmla="*/ 464318 h 727487"/>
                <a:gd name="connsiteX34" fmla="*/ 664856 w 1023127"/>
                <a:gd name="connsiteY34" fmla="*/ 461950 h 727487"/>
                <a:gd name="connsiteX35" fmla="*/ 595084 w 1023127"/>
                <a:gd name="connsiteY35" fmla="*/ 489485 h 727487"/>
                <a:gd name="connsiteX36" fmla="*/ 577572 w 1023127"/>
                <a:gd name="connsiteY36" fmla="*/ 504792 h 727487"/>
                <a:gd name="connsiteX37" fmla="*/ 572617 w 1023127"/>
                <a:gd name="connsiteY37" fmla="*/ 540147 h 727487"/>
                <a:gd name="connsiteX38" fmla="*/ 563862 w 1023127"/>
                <a:gd name="connsiteY38" fmla="*/ 542073 h 727487"/>
                <a:gd name="connsiteX39" fmla="*/ 555877 w 1023127"/>
                <a:gd name="connsiteY39" fmla="*/ 554517 h 727487"/>
                <a:gd name="connsiteX40" fmla="*/ 536769 w 1023127"/>
                <a:gd name="connsiteY40" fmla="*/ 569165 h 727487"/>
                <a:gd name="connsiteX41" fmla="*/ 514795 w 1023127"/>
                <a:gd name="connsiteY41" fmla="*/ 588439 h 727487"/>
                <a:gd name="connsiteX42" fmla="*/ 483408 w 1023127"/>
                <a:gd name="connsiteY42" fmla="*/ 602593 h 727487"/>
                <a:gd name="connsiteX43" fmla="*/ 429882 w 1023127"/>
                <a:gd name="connsiteY43" fmla="*/ 580291 h 727487"/>
                <a:gd name="connsiteX44" fmla="*/ 416500 w 1023127"/>
                <a:gd name="connsiteY44" fmla="*/ 571370 h 727487"/>
                <a:gd name="connsiteX45" fmla="*/ 403119 w 1023127"/>
                <a:gd name="connsiteY45" fmla="*/ 584751 h 727487"/>
                <a:gd name="connsiteX46" fmla="*/ 380816 w 1023127"/>
                <a:gd name="connsiteY46" fmla="*/ 589212 h 727487"/>
                <a:gd name="connsiteX47" fmla="*/ 354053 w 1023127"/>
                <a:gd name="connsiteY47" fmla="*/ 598133 h 727487"/>
                <a:gd name="connsiteX48" fmla="*/ 318369 w 1023127"/>
                <a:gd name="connsiteY48" fmla="*/ 607054 h 727487"/>
                <a:gd name="connsiteX49" fmla="*/ 313909 w 1023127"/>
                <a:gd name="connsiteY49" fmla="*/ 620435 h 727487"/>
                <a:gd name="connsiteX50" fmla="*/ 287146 w 1023127"/>
                <a:gd name="connsiteY50" fmla="*/ 629356 h 727487"/>
                <a:gd name="connsiteX51" fmla="*/ 278225 w 1023127"/>
                <a:gd name="connsiteY51" fmla="*/ 642738 h 727487"/>
                <a:gd name="connsiteX52" fmla="*/ 260383 w 1023127"/>
                <a:gd name="connsiteY52" fmla="*/ 665040 h 727487"/>
                <a:gd name="connsiteX53" fmla="*/ 233620 w 1023127"/>
                <a:gd name="connsiteY53" fmla="*/ 673961 h 727487"/>
                <a:gd name="connsiteX54" fmla="*/ 220239 w 1023127"/>
                <a:gd name="connsiteY54" fmla="*/ 687343 h 727487"/>
                <a:gd name="connsiteX55" fmla="*/ 211318 w 1023127"/>
                <a:gd name="connsiteY55" fmla="*/ 700724 h 727487"/>
                <a:gd name="connsiteX56" fmla="*/ 171173 w 1023127"/>
                <a:gd name="connsiteY56" fmla="*/ 723027 h 727487"/>
                <a:gd name="connsiteX57" fmla="*/ 144410 w 1023127"/>
                <a:gd name="connsiteY57" fmla="*/ 727487 h 727487"/>
                <a:gd name="connsiteX58" fmla="*/ 122108 w 1023127"/>
                <a:gd name="connsiteY58" fmla="*/ 720163 h 727487"/>
                <a:gd name="connsiteX59" fmla="*/ 64122 w 1023127"/>
                <a:gd name="connsiteY59" fmla="*/ 718566 h 727487"/>
                <a:gd name="connsiteX60" fmla="*/ 41740 w 1023127"/>
                <a:gd name="connsiteY60" fmla="*/ 721054 h 727487"/>
                <a:gd name="connsiteX61" fmla="*/ 27171 w 1023127"/>
                <a:gd name="connsiteY61" fmla="*/ 713117 h 727487"/>
                <a:gd name="connsiteX62" fmla="*/ 18085 w 1023127"/>
                <a:gd name="connsiteY62" fmla="*/ 694337 h 727487"/>
                <a:gd name="connsiteX63" fmla="*/ 15664 w 1023127"/>
                <a:gd name="connsiteY63" fmla="*/ 669336 h 727487"/>
                <a:gd name="connsiteX64" fmla="*/ 37359 w 1023127"/>
                <a:gd name="connsiteY64" fmla="*/ 640152 h 727487"/>
                <a:gd name="connsiteX65" fmla="*/ 52007 w 1023127"/>
                <a:gd name="connsiteY65" fmla="*/ 606724 h 727487"/>
                <a:gd name="connsiteX66" fmla="*/ 55201 w 1023127"/>
                <a:gd name="connsiteY66" fmla="*/ 566910 h 727487"/>
                <a:gd name="connsiteX67" fmla="*/ 49967 w 1023127"/>
                <a:gd name="connsiteY67" fmla="*/ 519935 h 727487"/>
                <a:gd name="connsiteX68" fmla="*/ 49474 w 1023127"/>
                <a:gd name="connsiteY68" fmla="*/ 448681 h 727487"/>
                <a:gd name="connsiteX69" fmla="*/ 24966 w 1023127"/>
                <a:gd name="connsiteY69" fmla="*/ 436731 h 727487"/>
                <a:gd name="connsiteX70" fmla="*/ 8886 w 1023127"/>
                <a:gd name="connsiteY70" fmla="*/ 433372 h 727487"/>
                <a:gd name="connsiteX71" fmla="*/ 17807 w 1023127"/>
                <a:gd name="connsiteY71" fmla="*/ 411513 h 727487"/>
                <a:gd name="connsiteX72" fmla="*/ 39007 w 1023127"/>
                <a:gd name="connsiteY72" fmla="*/ 376602 h 727487"/>
                <a:gd name="connsiteX73" fmla="*/ 37905 w 1023127"/>
                <a:gd name="connsiteY73" fmla="*/ 329793 h 727487"/>
                <a:gd name="connsiteX74" fmla="*/ 36309 w 1023127"/>
                <a:gd name="connsiteY74" fmla="*/ 314979 h 727487"/>
                <a:gd name="connsiteX75" fmla="*/ 181 w 1023127"/>
                <a:gd name="connsiteY75" fmla="*/ 278687 h 727487"/>
                <a:gd name="connsiteX76" fmla="*/ 53656 w 1023127"/>
                <a:gd name="connsiteY76" fmla="*/ 281717 h 727487"/>
                <a:gd name="connsiteX77" fmla="*/ 81685 w 1023127"/>
                <a:gd name="connsiteY77" fmla="*/ 278688 h 727487"/>
                <a:gd name="connsiteX78" fmla="*/ 96334 w 1023127"/>
                <a:gd name="connsiteY78" fmla="*/ 190138 h 727487"/>
                <a:gd name="connsiteX79" fmla="*/ 86919 w 1023127"/>
                <a:gd name="connsiteY79" fmla="*/ 107541 h 727487"/>
                <a:gd name="connsiteX0" fmla="*/ 86919 w 1023127"/>
                <a:gd name="connsiteY0" fmla="*/ 107541 h 723027"/>
                <a:gd name="connsiteX1" fmla="*/ 89783 w 1023127"/>
                <a:gd name="connsiteY1" fmla="*/ 104677 h 723027"/>
                <a:gd name="connsiteX2" fmla="*/ 142648 w 1023127"/>
                <a:gd name="connsiteY2" fmla="*/ 136673 h 723027"/>
                <a:gd name="connsiteX3" fmla="*/ 176407 w 1023127"/>
                <a:gd name="connsiteY3" fmla="*/ 134634 h 723027"/>
                <a:gd name="connsiteX4" fmla="*/ 225585 w 1023127"/>
                <a:gd name="connsiteY4" fmla="*/ 144822 h 723027"/>
                <a:gd name="connsiteX5" fmla="*/ 277628 w 1023127"/>
                <a:gd name="connsiteY5" fmla="*/ 137991 h 723027"/>
                <a:gd name="connsiteX6" fmla="*/ 355053 w 1023127"/>
                <a:gd name="connsiteY6" fmla="*/ 141185 h 723027"/>
                <a:gd name="connsiteX7" fmla="*/ 462043 w 1023127"/>
                <a:gd name="connsiteY7" fmla="*/ 140083 h 723027"/>
                <a:gd name="connsiteX8" fmla="*/ 605880 w 1023127"/>
                <a:gd name="connsiteY8" fmla="*/ 135623 h 723027"/>
                <a:gd name="connsiteX9" fmla="*/ 720370 w 1023127"/>
                <a:gd name="connsiteY9" fmla="*/ 128134 h 723027"/>
                <a:gd name="connsiteX10" fmla="*/ 840524 w 1023127"/>
                <a:gd name="connsiteY10" fmla="*/ 127804 h 723027"/>
                <a:gd name="connsiteX11" fmla="*/ 852639 w 1023127"/>
                <a:gd name="connsiteY11" fmla="*/ 81818 h 723027"/>
                <a:gd name="connsiteX12" fmla="*/ 853628 w 1023127"/>
                <a:gd name="connsiteY12" fmla="*/ 53953 h 723027"/>
                <a:gd name="connsiteX13" fmla="*/ 858254 w 1023127"/>
                <a:gd name="connsiteY13" fmla="*/ 43827 h 723027"/>
                <a:gd name="connsiteX14" fmla="*/ 911120 w 1023127"/>
                <a:gd name="connsiteY14" fmla="*/ 36338 h 723027"/>
                <a:gd name="connsiteX15" fmla="*/ 940747 w 1023127"/>
                <a:gd name="connsiteY15" fmla="*/ 20258 h 723027"/>
                <a:gd name="connsiteX16" fmla="*/ 964151 w 1023127"/>
                <a:gd name="connsiteY16" fmla="*/ 2746 h 723027"/>
                <a:gd name="connsiteX17" fmla="*/ 986670 w 1023127"/>
                <a:gd name="connsiteY17" fmla="*/ 1313 h 723027"/>
                <a:gd name="connsiteX18" fmla="*/ 1001154 w 1023127"/>
                <a:gd name="connsiteY18" fmla="*/ 4672 h 723027"/>
                <a:gd name="connsiteX19" fmla="*/ 1000824 w 1023127"/>
                <a:gd name="connsiteY19" fmla="*/ 36111 h 723027"/>
                <a:gd name="connsiteX20" fmla="*/ 1005285 w 1023127"/>
                <a:gd name="connsiteY20" fmla="*/ 152084 h 723027"/>
                <a:gd name="connsiteX21" fmla="*/ 1014206 w 1023127"/>
                <a:gd name="connsiteY21" fmla="*/ 183308 h 723027"/>
                <a:gd name="connsiteX22" fmla="*/ 1018666 w 1023127"/>
                <a:gd name="connsiteY22" fmla="*/ 245754 h 723027"/>
                <a:gd name="connsiteX23" fmla="*/ 1023127 w 1023127"/>
                <a:gd name="connsiteY23" fmla="*/ 259136 h 723027"/>
                <a:gd name="connsiteX24" fmla="*/ 1018666 w 1023127"/>
                <a:gd name="connsiteY24" fmla="*/ 303741 h 723027"/>
                <a:gd name="connsiteX25" fmla="*/ 1014206 w 1023127"/>
                <a:gd name="connsiteY25" fmla="*/ 330504 h 723027"/>
                <a:gd name="connsiteX26" fmla="*/ 987443 w 1023127"/>
                <a:gd name="connsiteY26" fmla="*/ 343885 h 723027"/>
                <a:gd name="connsiteX27" fmla="*/ 924996 w 1023127"/>
                <a:gd name="connsiteY27" fmla="*/ 348346 h 723027"/>
                <a:gd name="connsiteX28" fmla="*/ 920535 w 1023127"/>
                <a:gd name="connsiteY28" fmla="*/ 388490 h 723027"/>
                <a:gd name="connsiteX29" fmla="*/ 893772 w 1023127"/>
                <a:gd name="connsiteY29" fmla="*/ 397411 h 723027"/>
                <a:gd name="connsiteX30" fmla="*/ 871470 w 1023127"/>
                <a:gd name="connsiteY30" fmla="*/ 424174 h 723027"/>
                <a:gd name="connsiteX31" fmla="*/ 867009 w 1023127"/>
                <a:gd name="connsiteY31" fmla="*/ 437555 h 723027"/>
                <a:gd name="connsiteX32" fmla="*/ 840247 w 1023127"/>
                <a:gd name="connsiteY32" fmla="*/ 450937 h 723027"/>
                <a:gd name="connsiteX33" fmla="*/ 768879 w 1023127"/>
                <a:gd name="connsiteY33" fmla="*/ 464318 h 723027"/>
                <a:gd name="connsiteX34" fmla="*/ 664856 w 1023127"/>
                <a:gd name="connsiteY34" fmla="*/ 461950 h 723027"/>
                <a:gd name="connsiteX35" fmla="*/ 595084 w 1023127"/>
                <a:gd name="connsiteY35" fmla="*/ 489485 h 723027"/>
                <a:gd name="connsiteX36" fmla="*/ 577572 w 1023127"/>
                <a:gd name="connsiteY36" fmla="*/ 504792 h 723027"/>
                <a:gd name="connsiteX37" fmla="*/ 572617 w 1023127"/>
                <a:gd name="connsiteY37" fmla="*/ 540147 h 723027"/>
                <a:gd name="connsiteX38" fmla="*/ 563862 w 1023127"/>
                <a:gd name="connsiteY38" fmla="*/ 542073 h 723027"/>
                <a:gd name="connsiteX39" fmla="*/ 555877 w 1023127"/>
                <a:gd name="connsiteY39" fmla="*/ 554517 h 723027"/>
                <a:gd name="connsiteX40" fmla="*/ 536769 w 1023127"/>
                <a:gd name="connsiteY40" fmla="*/ 569165 h 723027"/>
                <a:gd name="connsiteX41" fmla="*/ 514795 w 1023127"/>
                <a:gd name="connsiteY41" fmla="*/ 588439 h 723027"/>
                <a:gd name="connsiteX42" fmla="*/ 483408 w 1023127"/>
                <a:gd name="connsiteY42" fmla="*/ 602593 h 723027"/>
                <a:gd name="connsiteX43" fmla="*/ 429882 w 1023127"/>
                <a:gd name="connsiteY43" fmla="*/ 580291 h 723027"/>
                <a:gd name="connsiteX44" fmla="*/ 416500 w 1023127"/>
                <a:gd name="connsiteY44" fmla="*/ 571370 h 723027"/>
                <a:gd name="connsiteX45" fmla="*/ 403119 w 1023127"/>
                <a:gd name="connsiteY45" fmla="*/ 584751 h 723027"/>
                <a:gd name="connsiteX46" fmla="*/ 380816 w 1023127"/>
                <a:gd name="connsiteY46" fmla="*/ 589212 h 723027"/>
                <a:gd name="connsiteX47" fmla="*/ 354053 w 1023127"/>
                <a:gd name="connsiteY47" fmla="*/ 598133 h 723027"/>
                <a:gd name="connsiteX48" fmla="*/ 318369 w 1023127"/>
                <a:gd name="connsiteY48" fmla="*/ 607054 h 723027"/>
                <a:gd name="connsiteX49" fmla="*/ 313909 w 1023127"/>
                <a:gd name="connsiteY49" fmla="*/ 620435 h 723027"/>
                <a:gd name="connsiteX50" fmla="*/ 287146 w 1023127"/>
                <a:gd name="connsiteY50" fmla="*/ 629356 h 723027"/>
                <a:gd name="connsiteX51" fmla="*/ 278225 w 1023127"/>
                <a:gd name="connsiteY51" fmla="*/ 642738 h 723027"/>
                <a:gd name="connsiteX52" fmla="*/ 260383 w 1023127"/>
                <a:gd name="connsiteY52" fmla="*/ 665040 h 723027"/>
                <a:gd name="connsiteX53" fmla="*/ 233620 w 1023127"/>
                <a:gd name="connsiteY53" fmla="*/ 673961 h 723027"/>
                <a:gd name="connsiteX54" fmla="*/ 220239 w 1023127"/>
                <a:gd name="connsiteY54" fmla="*/ 687343 h 723027"/>
                <a:gd name="connsiteX55" fmla="*/ 211318 w 1023127"/>
                <a:gd name="connsiteY55" fmla="*/ 700724 h 723027"/>
                <a:gd name="connsiteX56" fmla="*/ 171173 w 1023127"/>
                <a:gd name="connsiteY56" fmla="*/ 723027 h 723027"/>
                <a:gd name="connsiteX57" fmla="*/ 155865 w 1023127"/>
                <a:gd name="connsiteY57" fmla="*/ 701713 h 723027"/>
                <a:gd name="connsiteX58" fmla="*/ 122108 w 1023127"/>
                <a:gd name="connsiteY58" fmla="*/ 720163 h 723027"/>
                <a:gd name="connsiteX59" fmla="*/ 64122 w 1023127"/>
                <a:gd name="connsiteY59" fmla="*/ 718566 h 723027"/>
                <a:gd name="connsiteX60" fmla="*/ 41740 w 1023127"/>
                <a:gd name="connsiteY60" fmla="*/ 721054 h 723027"/>
                <a:gd name="connsiteX61" fmla="*/ 27171 w 1023127"/>
                <a:gd name="connsiteY61" fmla="*/ 713117 h 723027"/>
                <a:gd name="connsiteX62" fmla="*/ 18085 w 1023127"/>
                <a:gd name="connsiteY62" fmla="*/ 694337 h 723027"/>
                <a:gd name="connsiteX63" fmla="*/ 15664 w 1023127"/>
                <a:gd name="connsiteY63" fmla="*/ 669336 h 723027"/>
                <a:gd name="connsiteX64" fmla="*/ 37359 w 1023127"/>
                <a:gd name="connsiteY64" fmla="*/ 640152 h 723027"/>
                <a:gd name="connsiteX65" fmla="*/ 52007 w 1023127"/>
                <a:gd name="connsiteY65" fmla="*/ 606724 h 723027"/>
                <a:gd name="connsiteX66" fmla="*/ 55201 w 1023127"/>
                <a:gd name="connsiteY66" fmla="*/ 566910 h 723027"/>
                <a:gd name="connsiteX67" fmla="*/ 49967 w 1023127"/>
                <a:gd name="connsiteY67" fmla="*/ 519935 h 723027"/>
                <a:gd name="connsiteX68" fmla="*/ 49474 w 1023127"/>
                <a:gd name="connsiteY68" fmla="*/ 448681 h 723027"/>
                <a:gd name="connsiteX69" fmla="*/ 24966 w 1023127"/>
                <a:gd name="connsiteY69" fmla="*/ 436731 h 723027"/>
                <a:gd name="connsiteX70" fmla="*/ 8886 w 1023127"/>
                <a:gd name="connsiteY70" fmla="*/ 433372 h 723027"/>
                <a:gd name="connsiteX71" fmla="*/ 17807 w 1023127"/>
                <a:gd name="connsiteY71" fmla="*/ 411513 h 723027"/>
                <a:gd name="connsiteX72" fmla="*/ 39007 w 1023127"/>
                <a:gd name="connsiteY72" fmla="*/ 376602 h 723027"/>
                <a:gd name="connsiteX73" fmla="*/ 37905 w 1023127"/>
                <a:gd name="connsiteY73" fmla="*/ 329793 h 723027"/>
                <a:gd name="connsiteX74" fmla="*/ 36309 w 1023127"/>
                <a:gd name="connsiteY74" fmla="*/ 314979 h 723027"/>
                <a:gd name="connsiteX75" fmla="*/ 181 w 1023127"/>
                <a:gd name="connsiteY75" fmla="*/ 278687 h 723027"/>
                <a:gd name="connsiteX76" fmla="*/ 53656 w 1023127"/>
                <a:gd name="connsiteY76" fmla="*/ 281717 h 723027"/>
                <a:gd name="connsiteX77" fmla="*/ 81685 w 1023127"/>
                <a:gd name="connsiteY77" fmla="*/ 278688 h 723027"/>
                <a:gd name="connsiteX78" fmla="*/ 96334 w 1023127"/>
                <a:gd name="connsiteY78" fmla="*/ 190138 h 723027"/>
                <a:gd name="connsiteX79" fmla="*/ 86919 w 1023127"/>
                <a:gd name="connsiteY79" fmla="*/ 107541 h 723027"/>
                <a:gd name="connsiteX0" fmla="*/ 86919 w 1023127"/>
                <a:gd name="connsiteY0" fmla="*/ 107541 h 721213"/>
                <a:gd name="connsiteX1" fmla="*/ 89783 w 1023127"/>
                <a:gd name="connsiteY1" fmla="*/ 104677 h 721213"/>
                <a:gd name="connsiteX2" fmla="*/ 142648 w 1023127"/>
                <a:gd name="connsiteY2" fmla="*/ 136673 h 721213"/>
                <a:gd name="connsiteX3" fmla="*/ 176407 w 1023127"/>
                <a:gd name="connsiteY3" fmla="*/ 134634 h 721213"/>
                <a:gd name="connsiteX4" fmla="*/ 225585 w 1023127"/>
                <a:gd name="connsiteY4" fmla="*/ 144822 h 721213"/>
                <a:gd name="connsiteX5" fmla="*/ 277628 w 1023127"/>
                <a:gd name="connsiteY5" fmla="*/ 137991 h 721213"/>
                <a:gd name="connsiteX6" fmla="*/ 355053 w 1023127"/>
                <a:gd name="connsiteY6" fmla="*/ 141185 h 721213"/>
                <a:gd name="connsiteX7" fmla="*/ 462043 w 1023127"/>
                <a:gd name="connsiteY7" fmla="*/ 140083 h 721213"/>
                <a:gd name="connsiteX8" fmla="*/ 605880 w 1023127"/>
                <a:gd name="connsiteY8" fmla="*/ 135623 h 721213"/>
                <a:gd name="connsiteX9" fmla="*/ 720370 w 1023127"/>
                <a:gd name="connsiteY9" fmla="*/ 128134 h 721213"/>
                <a:gd name="connsiteX10" fmla="*/ 840524 w 1023127"/>
                <a:gd name="connsiteY10" fmla="*/ 127804 h 721213"/>
                <a:gd name="connsiteX11" fmla="*/ 852639 w 1023127"/>
                <a:gd name="connsiteY11" fmla="*/ 81818 h 721213"/>
                <a:gd name="connsiteX12" fmla="*/ 853628 w 1023127"/>
                <a:gd name="connsiteY12" fmla="*/ 53953 h 721213"/>
                <a:gd name="connsiteX13" fmla="*/ 858254 w 1023127"/>
                <a:gd name="connsiteY13" fmla="*/ 43827 h 721213"/>
                <a:gd name="connsiteX14" fmla="*/ 911120 w 1023127"/>
                <a:gd name="connsiteY14" fmla="*/ 36338 h 721213"/>
                <a:gd name="connsiteX15" fmla="*/ 940747 w 1023127"/>
                <a:gd name="connsiteY15" fmla="*/ 20258 h 721213"/>
                <a:gd name="connsiteX16" fmla="*/ 964151 w 1023127"/>
                <a:gd name="connsiteY16" fmla="*/ 2746 h 721213"/>
                <a:gd name="connsiteX17" fmla="*/ 986670 w 1023127"/>
                <a:gd name="connsiteY17" fmla="*/ 1313 h 721213"/>
                <a:gd name="connsiteX18" fmla="*/ 1001154 w 1023127"/>
                <a:gd name="connsiteY18" fmla="*/ 4672 h 721213"/>
                <a:gd name="connsiteX19" fmla="*/ 1000824 w 1023127"/>
                <a:gd name="connsiteY19" fmla="*/ 36111 h 721213"/>
                <a:gd name="connsiteX20" fmla="*/ 1005285 w 1023127"/>
                <a:gd name="connsiteY20" fmla="*/ 152084 h 721213"/>
                <a:gd name="connsiteX21" fmla="*/ 1014206 w 1023127"/>
                <a:gd name="connsiteY21" fmla="*/ 183308 h 721213"/>
                <a:gd name="connsiteX22" fmla="*/ 1018666 w 1023127"/>
                <a:gd name="connsiteY22" fmla="*/ 245754 h 721213"/>
                <a:gd name="connsiteX23" fmla="*/ 1023127 w 1023127"/>
                <a:gd name="connsiteY23" fmla="*/ 259136 h 721213"/>
                <a:gd name="connsiteX24" fmla="*/ 1018666 w 1023127"/>
                <a:gd name="connsiteY24" fmla="*/ 303741 h 721213"/>
                <a:gd name="connsiteX25" fmla="*/ 1014206 w 1023127"/>
                <a:gd name="connsiteY25" fmla="*/ 330504 h 721213"/>
                <a:gd name="connsiteX26" fmla="*/ 987443 w 1023127"/>
                <a:gd name="connsiteY26" fmla="*/ 343885 h 721213"/>
                <a:gd name="connsiteX27" fmla="*/ 924996 w 1023127"/>
                <a:gd name="connsiteY27" fmla="*/ 348346 h 721213"/>
                <a:gd name="connsiteX28" fmla="*/ 920535 w 1023127"/>
                <a:gd name="connsiteY28" fmla="*/ 388490 h 721213"/>
                <a:gd name="connsiteX29" fmla="*/ 893772 w 1023127"/>
                <a:gd name="connsiteY29" fmla="*/ 397411 h 721213"/>
                <a:gd name="connsiteX30" fmla="*/ 871470 w 1023127"/>
                <a:gd name="connsiteY30" fmla="*/ 424174 h 721213"/>
                <a:gd name="connsiteX31" fmla="*/ 867009 w 1023127"/>
                <a:gd name="connsiteY31" fmla="*/ 437555 h 721213"/>
                <a:gd name="connsiteX32" fmla="*/ 840247 w 1023127"/>
                <a:gd name="connsiteY32" fmla="*/ 450937 h 721213"/>
                <a:gd name="connsiteX33" fmla="*/ 768879 w 1023127"/>
                <a:gd name="connsiteY33" fmla="*/ 464318 h 721213"/>
                <a:gd name="connsiteX34" fmla="*/ 664856 w 1023127"/>
                <a:gd name="connsiteY34" fmla="*/ 461950 h 721213"/>
                <a:gd name="connsiteX35" fmla="*/ 595084 w 1023127"/>
                <a:gd name="connsiteY35" fmla="*/ 489485 h 721213"/>
                <a:gd name="connsiteX36" fmla="*/ 577572 w 1023127"/>
                <a:gd name="connsiteY36" fmla="*/ 504792 h 721213"/>
                <a:gd name="connsiteX37" fmla="*/ 572617 w 1023127"/>
                <a:gd name="connsiteY37" fmla="*/ 540147 h 721213"/>
                <a:gd name="connsiteX38" fmla="*/ 563862 w 1023127"/>
                <a:gd name="connsiteY38" fmla="*/ 542073 h 721213"/>
                <a:gd name="connsiteX39" fmla="*/ 555877 w 1023127"/>
                <a:gd name="connsiteY39" fmla="*/ 554517 h 721213"/>
                <a:gd name="connsiteX40" fmla="*/ 536769 w 1023127"/>
                <a:gd name="connsiteY40" fmla="*/ 569165 h 721213"/>
                <a:gd name="connsiteX41" fmla="*/ 514795 w 1023127"/>
                <a:gd name="connsiteY41" fmla="*/ 588439 h 721213"/>
                <a:gd name="connsiteX42" fmla="*/ 483408 w 1023127"/>
                <a:gd name="connsiteY42" fmla="*/ 602593 h 721213"/>
                <a:gd name="connsiteX43" fmla="*/ 429882 w 1023127"/>
                <a:gd name="connsiteY43" fmla="*/ 580291 h 721213"/>
                <a:gd name="connsiteX44" fmla="*/ 416500 w 1023127"/>
                <a:gd name="connsiteY44" fmla="*/ 571370 h 721213"/>
                <a:gd name="connsiteX45" fmla="*/ 403119 w 1023127"/>
                <a:gd name="connsiteY45" fmla="*/ 584751 h 721213"/>
                <a:gd name="connsiteX46" fmla="*/ 380816 w 1023127"/>
                <a:gd name="connsiteY46" fmla="*/ 589212 h 721213"/>
                <a:gd name="connsiteX47" fmla="*/ 354053 w 1023127"/>
                <a:gd name="connsiteY47" fmla="*/ 598133 h 721213"/>
                <a:gd name="connsiteX48" fmla="*/ 318369 w 1023127"/>
                <a:gd name="connsiteY48" fmla="*/ 607054 h 721213"/>
                <a:gd name="connsiteX49" fmla="*/ 313909 w 1023127"/>
                <a:gd name="connsiteY49" fmla="*/ 620435 h 721213"/>
                <a:gd name="connsiteX50" fmla="*/ 287146 w 1023127"/>
                <a:gd name="connsiteY50" fmla="*/ 629356 h 721213"/>
                <a:gd name="connsiteX51" fmla="*/ 278225 w 1023127"/>
                <a:gd name="connsiteY51" fmla="*/ 642738 h 721213"/>
                <a:gd name="connsiteX52" fmla="*/ 260383 w 1023127"/>
                <a:gd name="connsiteY52" fmla="*/ 665040 h 721213"/>
                <a:gd name="connsiteX53" fmla="*/ 233620 w 1023127"/>
                <a:gd name="connsiteY53" fmla="*/ 673961 h 721213"/>
                <a:gd name="connsiteX54" fmla="*/ 220239 w 1023127"/>
                <a:gd name="connsiteY54" fmla="*/ 687343 h 721213"/>
                <a:gd name="connsiteX55" fmla="*/ 211318 w 1023127"/>
                <a:gd name="connsiteY55" fmla="*/ 700724 h 721213"/>
                <a:gd name="connsiteX56" fmla="*/ 155865 w 1023127"/>
                <a:gd name="connsiteY56" fmla="*/ 701713 h 721213"/>
                <a:gd name="connsiteX57" fmla="*/ 122108 w 1023127"/>
                <a:gd name="connsiteY57" fmla="*/ 720163 h 721213"/>
                <a:gd name="connsiteX58" fmla="*/ 64122 w 1023127"/>
                <a:gd name="connsiteY58" fmla="*/ 718566 h 721213"/>
                <a:gd name="connsiteX59" fmla="*/ 41740 w 1023127"/>
                <a:gd name="connsiteY59" fmla="*/ 721054 h 721213"/>
                <a:gd name="connsiteX60" fmla="*/ 27171 w 1023127"/>
                <a:gd name="connsiteY60" fmla="*/ 713117 h 721213"/>
                <a:gd name="connsiteX61" fmla="*/ 18085 w 1023127"/>
                <a:gd name="connsiteY61" fmla="*/ 694337 h 721213"/>
                <a:gd name="connsiteX62" fmla="*/ 15664 w 1023127"/>
                <a:gd name="connsiteY62" fmla="*/ 669336 h 721213"/>
                <a:gd name="connsiteX63" fmla="*/ 37359 w 1023127"/>
                <a:gd name="connsiteY63" fmla="*/ 640152 h 721213"/>
                <a:gd name="connsiteX64" fmla="*/ 52007 w 1023127"/>
                <a:gd name="connsiteY64" fmla="*/ 606724 h 721213"/>
                <a:gd name="connsiteX65" fmla="*/ 55201 w 1023127"/>
                <a:gd name="connsiteY65" fmla="*/ 566910 h 721213"/>
                <a:gd name="connsiteX66" fmla="*/ 49967 w 1023127"/>
                <a:gd name="connsiteY66" fmla="*/ 519935 h 721213"/>
                <a:gd name="connsiteX67" fmla="*/ 49474 w 1023127"/>
                <a:gd name="connsiteY67" fmla="*/ 448681 h 721213"/>
                <a:gd name="connsiteX68" fmla="*/ 24966 w 1023127"/>
                <a:gd name="connsiteY68" fmla="*/ 436731 h 721213"/>
                <a:gd name="connsiteX69" fmla="*/ 8886 w 1023127"/>
                <a:gd name="connsiteY69" fmla="*/ 433372 h 721213"/>
                <a:gd name="connsiteX70" fmla="*/ 17807 w 1023127"/>
                <a:gd name="connsiteY70" fmla="*/ 411513 h 721213"/>
                <a:gd name="connsiteX71" fmla="*/ 39007 w 1023127"/>
                <a:gd name="connsiteY71" fmla="*/ 376602 h 721213"/>
                <a:gd name="connsiteX72" fmla="*/ 37905 w 1023127"/>
                <a:gd name="connsiteY72" fmla="*/ 329793 h 721213"/>
                <a:gd name="connsiteX73" fmla="*/ 36309 w 1023127"/>
                <a:gd name="connsiteY73" fmla="*/ 314979 h 721213"/>
                <a:gd name="connsiteX74" fmla="*/ 181 w 1023127"/>
                <a:gd name="connsiteY74" fmla="*/ 278687 h 721213"/>
                <a:gd name="connsiteX75" fmla="*/ 53656 w 1023127"/>
                <a:gd name="connsiteY75" fmla="*/ 281717 h 721213"/>
                <a:gd name="connsiteX76" fmla="*/ 81685 w 1023127"/>
                <a:gd name="connsiteY76" fmla="*/ 278688 h 721213"/>
                <a:gd name="connsiteX77" fmla="*/ 96334 w 1023127"/>
                <a:gd name="connsiteY77" fmla="*/ 190138 h 721213"/>
                <a:gd name="connsiteX78" fmla="*/ 86919 w 1023127"/>
                <a:gd name="connsiteY78" fmla="*/ 107541 h 721213"/>
                <a:gd name="connsiteX0" fmla="*/ 86919 w 1023127"/>
                <a:gd name="connsiteY0" fmla="*/ 107541 h 721213"/>
                <a:gd name="connsiteX1" fmla="*/ 89783 w 1023127"/>
                <a:gd name="connsiteY1" fmla="*/ 104677 h 721213"/>
                <a:gd name="connsiteX2" fmla="*/ 142648 w 1023127"/>
                <a:gd name="connsiteY2" fmla="*/ 136673 h 721213"/>
                <a:gd name="connsiteX3" fmla="*/ 176407 w 1023127"/>
                <a:gd name="connsiteY3" fmla="*/ 134634 h 721213"/>
                <a:gd name="connsiteX4" fmla="*/ 225585 w 1023127"/>
                <a:gd name="connsiteY4" fmla="*/ 144822 h 721213"/>
                <a:gd name="connsiteX5" fmla="*/ 277628 w 1023127"/>
                <a:gd name="connsiteY5" fmla="*/ 137991 h 721213"/>
                <a:gd name="connsiteX6" fmla="*/ 355053 w 1023127"/>
                <a:gd name="connsiteY6" fmla="*/ 141185 h 721213"/>
                <a:gd name="connsiteX7" fmla="*/ 462043 w 1023127"/>
                <a:gd name="connsiteY7" fmla="*/ 140083 h 721213"/>
                <a:gd name="connsiteX8" fmla="*/ 605880 w 1023127"/>
                <a:gd name="connsiteY8" fmla="*/ 135623 h 721213"/>
                <a:gd name="connsiteX9" fmla="*/ 720370 w 1023127"/>
                <a:gd name="connsiteY9" fmla="*/ 128134 h 721213"/>
                <a:gd name="connsiteX10" fmla="*/ 840524 w 1023127"/>
                <a:gd name="connsiteY10" fmla="*/ 127804 h 721213"/>
                <a:gd name="connsiteX11" fmla="*/ 852639 w 1023127"/>
                <a:gd name="connsiteY11" fmla="*/ 81818 h 721213"/>
                <a:gd name="connsiteX12" fmla="*/ 853628 w 1023127"/>
                <a:gd name="connsiteY12" fmla="*/ 53953 h 721213"/>
                <a:gd name="connsiteX13" fmla="*/ 858254 w 1023127"/>
                <a:gd name="connsiteY13" fmla="*/ 43827 h 721213"/>
                <a:gd name="connsiteX14" fmla="*/ 911120 w 1023127"/>
                <a:gd name="connsiteY14" fmla="*/ 36338 h 721213"/>
                <a:gd name="connsiteX15" fmla="*/ 940747 w 1023127"/>
                <a:gd name="connsiteY15" fmla="*/ 20258 h 721213"/>
                <a:gd name="connsiteX16" fmla="*/ 964151 w 1023127"/>
                <a:gd name="connsiteY16" fmla="*/ 2746 h 721213"/>
                <a:gd name="connsiteX17" fmla="*/ 986670 w 1023127"/>
                <a:gd name="connsiteY17" fmla="*/ 1313 h 721213"/>
                <a:gd name="connsiteX18" fmla="*/ 1001154 w 1023127"/>
                <a:gd name="connsiteY18" fmla="*/ 4672 h 721213"/>
                <a:gd name="connsiteX19" fmla="*/ 1000824 w 1023127"/>
                <a:gd name="connsiteY19" fmla="*/ 36111 h 721213"/>
                <a:gd name="connsiteX20" fmla="*/ 1005285 w 1023127"/>
                <a:gd name="connsiteY20" fmla="*/ 152084 h 721213"/>
                <a:gd name="connsiteX21" fmla="*/ 1014206 w 1023127"/>
                <a:gd name="connsiteY21" fmla="*/ 183308 h 721213"/>
                <a:gd name="connsiteX22" fmla="*/ 1018666 w 1023127"/>
                <a:gd name="connsiteY22" fmla="*/ 245754 h 721213"/>
                <a:gd name="connsiteX23" fmla="*/ 1023127 w 1023127"/>
                <a:gd name="connsiteY23" fmla="*/ 259136 h 721213"/>
                <a:gd name="connsiteX24" fmla="*/ 1018666 w 1023127"/>
                <a:gd name="connsiteY24" fmla="*/ 303741 h 721213"/>
                <a:gd name="connsiteX25" fmla="*/ 1014206 w 1023127"/>
                <a:gd name="connsiteY25" fmla="*/ 330504 h 721213"/>
                <a:gd name="connsiteX26" fmla="*/ 987443 w 1023127"/>
                <a:gd name="connsiteY26" fmla="*/ 343885 h 721213"/>
                <a:gd name="connsiteX27" fmla="*/ 924996 w 1023127"/>
                <a:gd name="connsiteY27" fmla="*/ 348346 h 721213"/>
                <a:gd name="connsiteX28" fmla="*/ 920535 w 1023127"/>
                <a:gd name="connsiteY28" fmla="*/ 388490 h 721213"/>
                <a:gd name="connsiteX29" fmla="*/ 893772 w 1023127"/>
                <a:gd name="connsiteY29" fmla="*/ 397411 h 721213"/>
                <a:gd name="connsiteX30" fmla="*/ 871470 w 1023127"/>
                <a:gd name="connsiteY30" fmla="*/ 424174 h 721213"/>
                <a:gd name="connsiteX31" fmla="*/ 867009 w 1023127"/>
                <a:gd name="connsiteY31" fmla="*/ 437555 h 721213"/>
                <a:gd name="connsiteX32" fmla="*/ 840247 w 1023127"/>
                <a:gd name="connsiteY32" fmla="*/ 450937 h 721213"/>
                <a:gd name="connsiteX33" fmla="*/ 768879 w 1023127"/>
                <a:gd name="connsiteY33" fmla="*/ 464318 h 721213"/>
                <a:gd name="connsiteX34" fmla="*/ 664856 w 1023127"/>
                <a:gd name="connsiteY34" fmla="*/ 461950 h 721213"/>
                <a:gd name="connsiteX35" fmla="*/ 595084 w 1023127"/>
                <a:gd name="connsiteY35" fmla="*/ 489485 h 721213"/>
                <a:gd name="connsiteX36" fmla="*/ 577572 w 1023127"/>
                <a:gd name="connsiteY36" fmla="*/ 504792 h 721213"/>
                <a:gd name="connsiteX37" fmla="*/ 572617 w 1023127"/>
                <a:gd name="connsiteY37" fmla="*/ 540147 h 721213"/>
                <a:gd name="connsiteX38" fmla="*/ 563862 w 1023127"/>
                <a:gd name="connsiteY38" fmla="*/ 542073 h 721213"/>
                <a:gd name="connsiteX39" fmla="*/ 555877 w 1023127"/>
                <a:gd name="connsiteY39" fmla="*/ 554517 h 721213"/>
                <a:gd name="connsiteX40" fmla="*/ 536769 w 1023127"/>
                <a:gd name="connsiteY40" fmla="*/ 569165 h 721213"/>
                <a:gd name="connsiteX41" fmla="*/ 514795 w 1023127"/>
                <a:gd name="connsiteY41" fmla="*/ 588439 h 721213"/>
                <a:gd name="connsiteX42" fmla="*/ 483408 w 1023127"/>
                <a:gd name="connsiteY42" fmla="*/ 602593 h 721213"/>
                <a:gd name="connsiteX43" fmla="*/ 429882 w 1023127"/>
                <a:gd name="connsiteY43" fmla="*/ 580291 h 721213"/>
                <a:gd name="connsiteX44" fmla="*/ 416500 w 1023127"/>
                <a:gd name="connsiteY44" fmla="*/ 571370 h 721213"/>
                <a:gd name="connsiteX45" fmla="*/ 403119 w 1023127"/>
                <a:gd name="connsiteY45" fmla="*/ 584751 h 721213"/>
                <a:gd name="connsiteX46" fmla="*/ 380816 w 1023127"/>
                <a:gd name="connsiteY46" fmla="*/ 589212 h 721213"/>
                <a:gd name="connsiteX47" fmla="*/ 354053 w 1023127"/>
                <a:gd name="connsiteY47" fmla="*/ 598133 h 721213"/>
                <a:gd name="connsiteX48" fmla="*/ 318369 w 1023127"/>
                <a:gd name="connsiteY48" fmla="*/ 607054 h 721213"/>
                <a:gd name="connsiteX49" fmla="*/ 313909 w 1023127"/>
                <a:gd name="connsiteY49" fmla="*/ 620435 h 721213"/>
                <a:gd name="connsiteX50" fmla="*/ 287146 w 1023127"/>
                <a:gd name="connsiteY50" fmla="*/ 629356 h 721213"/>
                <a:gd name="connsiteX51" fmla="*/ 278225 w 1023127"/>
                <a:gd name="connsiteY51" fmla="*/ 642738 h 721213"/>
                <a:gd name="connsiteX52" fmla="*/ 260383 w 1023127"/>
                <a:gd name="connsiteY52" fmla="*/ 665040 h 721213"/>
                <a:gd name="connsiteX53" fmla="*/ 233620 w 1023127"/>
                <a:gd name="connsiteY53" fmla="*/ 673961 h 721213"/>
                <a:gd name="connsiteX54" fmla="*/ 220239 w 1023127"/>
                <a:gd name="connsiteY54" fmla="*/ 687343 h 721213"/>
                <a:gd name="connsiteX55" fmla="*/ 194136 w 1023127"/>
                <a:gd name="connsiteY55" fmla="*/ 664927 h 721213"/>
                <a:gd name="connsiteX56" fmla="*/ 155865 w 1023127"/>
                <a:gd name="connsiteY56" fmla="*/ 701713 h 721213"/>
                <a:gd name="connsiteX57" fmla="*/ 122108 w 1023127"/>
                <a:gd name="connsiteY57" fmla="*/ 720163 h 721213"/>
                <a:gd name="connsiteX58" fmla="*/ 64122 w 1023127"/>
                <a:gd name="connsiteY58" fmla="*/ 718566 h 721213"/>
                <a:gd name="connsiteX59" fmla="*/ 41740 w 1023127"/>
                <a:gd name="connsiteY59" fmla="*/ 721054 h 721213"/>
                <a:gd name="connsiteX60" fmla="*/ 27171 w 1023127"/>
                <a:gd name="connsiteY60" fmla="*/ 713117 h 721213"/>
                <a:gd name="connsiteX61" fmla="*/ 18085 w 1023127"/>
                <a:gd name="connsiteY61" fmla="*/ 694337 h 721213"/>
                <a:gd name="connsiteX62" fmla="*/ 15664 w 1023127"/>
                <a:gd name="connsiteY62" fmla="*/ 669336 h 721213"/>
                <a:gd name="connsiteX63" fmla="*/ 37359 w 1023127"/>
                <a:gd name="connsiteY63" fmla="*/ 640152 h 721213"/>
                <a:gd name="connsiteX64" fmla="*/ 52007 w 1023127"/>
                <a:gd name="connsiteY64" fmla="*/ 606724 h 721213"/>
                <a:gd name="connsiteX65" fmla="*/ 55201 w 1023127"/>
                <a:gd name="connsiteY65" fmla="*/ 566910 h 721213"/>
                <a:gd name="connsiteX66" fmla="*/ 49967 w 1023127"/>
                <a:gd name="connsiteY66" fmla="*/ 519935 h 721213"/>
                <a:gd name="connsiteX67" fmla="*/ 49474 w 1023127"/>
                <a:gd name="connsiteY67" fmla="*/ 448681 h 721213"/>
                <a:gd name="connsiteX68" fmla="*/ 24966 w 1023127"/>
                <a:gd name="connsiteY68" fmla="*/ 436731 h 721213"/>
                <a:gd name="connsiteX69" fmla="*/ 8886 w 1023127"/>
                <a:gd name="connsiteY69" fmla="*/ 433372 h 721213"/>
                <a:gd name="connsiteX70" fmla="*/ 17807 w 1023127"/>
                <a:gd name="connsiteY70" fmla="*/ 411513 h 721213"/>
                <a:gd name="connsiteX71" fmla="*/ 39007 w 1023127"/>
                <a:gd name="connsiteY71" fmla="*/ 376602 h 721213"/>
                <a:gd name="connsiteX72" fmla="*/ 37905 w 1023127"/>
                <a:gd name="connsiteY72" fmla="*/ 329793 h 721213"/>
                <a:gd name="connsiteX73" fmla="*/ 36309 w 1023127"/>
                <a:gd name="connsiteY73" fmla="*/ 314979 h 721213"/>
                <a:gd name="connsiteX74" fmla="*/ 181 w 1023127"/>
                <a:gd name="connsiteY74" fmla="*/ 278687 h 721213"/>
                <a:gd name="connsiteX75" fmla="*/ 53656 w 1023127"/>
                <a:gd name="connsiteY75" fmla="*/ 281717 h 721213"/>
                <a:gd name="connsiteX76" fmla="*/ 81685 w 1023127"/>
                <a:gd name="connsiteY76" fmla="*/ 278688 h 721213"/>
                <a:gd name="connsiteX77" fmla="*/ 96334 w 1023127"/>
                <a:gd name="connsiteY77" fmla="*/ 190138 h 721213"/>
                <a:gd name="connsiteX78" fmla="*/ 86919 w 1023127"/>
                <a:gd name="connsiteY78" fmla="*/ 107541 h 721213"/>
                <a:gd name="connsiteX0" fmla="*/ 86919 w 1023127"/>
                <a:gd name="connsiteY0" fmla="*/ 107541 h 721213"/>
                <a:gd name="connsiteX1" fmla="*/ 89783 w 1023127"/>
                <a:gd name="connsiteY1" fmla="*/ 104677 h 721213"/>
                <a:gd name="connsiteX2" fmla="*/ 142648 w 1023127"/>
                <a:gd name="connsiteY2" fmla="*/ 136673 h 721213"/>
                <a:gd name="connsiteX3" fmla="*/ 176407 w 1023127"/>
                <a:gd name="connsiteY3" fmla="*/ 134634 h 721213"/>
                <a:gd name="connsiteX4" fmla="*/ 225585 w 1023127"/>
                <a:gd name="connsiteY4" fmla="*/ 144822 h 721213"/>
                <a:gd name="connsiteX5" fmla="*/ 277628 w 1023127"/>
                <a:gd name="connsiteY5" fmla="*/ 137991 h 721213"/>
                <a:gd name="connsiteX6" fmla="*/ 355053 w 1023127"/>
                <a:gd name="connsiteY6" fmla="*/ 141185 h 721213"/>
                <a:gd name="connsiteX7" fmla="*/ 462043 w 1023127"/>
                <a:gd name="connsiteY7" fmla="*/ 140083 h 721213"/>
                <a:gd name="connsiteX8" fmla="*/ 605880 w 1023127"/>
                <a:gd name="connsiteY8" fmla="*/ 135623 h 721213"/>
                <a:gd name="connsiteX9" fmla="*/ 720370 w 1023127"/>
                <a:gd name="connsiteY9" fmla="*/ 128134 h 721213"/>
                <a:gd name="connsiteX10" fmla="*/ 840524 w 1023127"/>
                <a:gd name="connsiteY10" fmla="*/ 127804 h 721213"/>
                <a:gd name="connsiteX11" fmla="*/ 852639 w 1023127"/>
                <a:gd name="connsiteY11" fmla="*/ 81818 h 721213"/>
                <a:gd name="connsiteX12" fmla="*/ 853628 w 1023127"/>
                <a:gd name="connsiteY12" fmla="*/ 53953 h 721213"/>
                <a:gd name="connsiteX13" fmla="*/ 858254 w 1023127"/>
                <a:gd name="connsiteY13" fmla="*/ 43827 h 721213"/>
                <a:gd name="connsiteX14" fmla="*/ 911120 w 1023127"/>
                <a:gd name="connsiteY14" fmla="*/ 36338 h 721213"/>
                <a:gd name="connsiteX15" fmla="*/ 940747 w 1023127"/>
                <a:gd name="connsiteY15" fmla="*/ 20258 h 721213"/>
                <a:gd name="connsiteX16" fmla="*/ 964151 w 1023127"/>
                <a:gd name="connsiteY16" fmla="*/ 2746 h 721213"/>
                <a:gd name="connsiteX17" fmla="*/ 986670 w 1023127"/>
                <a:gd name="connsiteY17" fmla="*/ 1313 h 721213"/>
                <a:gd name="connsiteX18" fmla="*/ 1001154 w 1023127"/>
                <a:gd name="connsiteY18" fmla="*/ 4672 h 721213"/>
                <a:gd name="connsiteX19" fmla="*/ 1000824 w 1023127"/>
                <a:gd name="connsiteY19" fmla="*/ 36111 h 721213"/>
                <a:gd name="connsiteX20" fmla="*/ 1005285 w 1023127"/>
                <a:gd name="connsiteY20" fmla="*/ 152084 h 721213"/>
                <a:gd name="connsiteX21" fmla="*/ 1014206 w 1023127"/>
                <a:gd name="connsiteY21" fmla="*/ 183308 h 721213"/>
                <a:gd name="connsiteX22" fmla="*/ 1018666 w 1023127"/>
                <a:gd name="connsiteY22" fmla="*/ 245754 h 721213"/>
                <a:gd name="connsiteX23" fmla="*/ 1023127 w 1023127"/>
                <a:gd name="connsiteY23" fmla="*/ 259136 h 721213"/>
                <a:gd name="connsiteX24" fmla="*/ 1018666 w 1023127"/>
                <a:gd name="connsiteY24" fmla="*/ 303741 h 721213"/>
                <a:gd name="connsiteX25" fmla="*/ 1014206 w 1023127"/>
                <a:gd name="connsiteY25" fmla="*/ 330504 h 721213"/>
                <a:gd name="connsiteX26" fmla="*/ 987443 w 1023127"/>
                <a:gd name="connsiteY26" fmla="*/ 343885 h 721213"/>
                <a:gd name="connsiteX27" fmla="*/ 924996 w 1023127"/>
                <a:gd name="connsiteY27" fmla="*/ 348346 h 721213"/>
                <a:gd name="connsiteX28" fmla="*/ 920535 w 1023127"/>
                <a:gd name="connsiteY28" fmla="*/ 388490 h 721213"/>
                <a:gd name="connsiteX29" fmla="*/ 893772 w 1023127"/>
                <a:gd name="connsiteY29" fmla="*/ 397411 h 721213"/>
                <a:gd name="connsiteX30" fmla="*/ 871470 w 1023127"/>
                <a:gd name="connsiteY30" fmla="*/ 424174 h 721213"/>
                <a:gd name="connsiteX31" fmla="*/ 867009 w 1023127"/>
                <a:gd name="connsiteY31" fmla="*/ 437555 h 721213"/>
                <a:gd name="connsiteX32" fmla="*/ 840247 w 1023127"/>
                <a:gd name="connsiteY32" fmla="*/ 450937 h 721213"/>
                <a:gd name="connsiteX33" fmla="*/ 768879 w 1023127"/>
                <a:gd name="connsiteY33" fmla="*/ 464318 h 721213"/>
                <a:gd name="connsiteX34" fmla="*/ 664856 w 1023127"/>
                <a:gd name="connsiteY34" fmla="*/ 461950 h 721213"/>
                <a:gd name="connsiteX35" fmla="*/ 595084 w 1023127"/>
                <a:gd name="connsiteY35" fmla="*/ 489485 h 721213"/>
                <a:gd name="connsiteX36" fmla="*/ 577572 w 1023127"/>
                <a:gd name="connsiteY36" fmla="*/ 504792 h 721213"/>
                <a:gd name="connsiteX37" fmla="*/ 572617 w 1023127"/>
                <a:gd name="connsiteY37" fmla="*/ 540147 h 721213"/>
                <a:gd name="connsiteX38" fmla="*/ 563862 w 1023127"/>
                <a:gd name="connsiteY38" fmla="*/ 542073 h 721213"/>
                <a:gd name="connsiteX39" fmla="*/ 555877 w 1023127"/>
                <a:gd name="connsiteY39" fmla="*/ 554517 h 721213"/>
                <a:gd name="connsiteX40" fmla="*/ 536769 w 1023127"/>
                <a:gd name="connsiteY40" fmla="*/ 569165 h 721213"/>
                <a:gd name="connsiteX41" fmla="*/ 514795 w 1023127"/>
                <a:gd name="connsiteY41" fmla="*/ 588439 h 721213"/>
                <a:gd name="connsiteX42" fmla="*/ 483408 w 1023127"/>
                <a:gd name="connsiteY42" fmla="*/ 602593 h 721213"/>
                <a:gd name="connsiteX43" fmla="*/ 429882 w 1023127"/>
                <a:gd name="connsiteY43" fmla="*/ 580291 h 721213"/>
                <a:gd name="connsiteX44" fmla="*/ 416500 w 1023127"/>
                <a:gd name="connsiteY44" fmla="*/ 571370 h 721213"/>
                <a:gd name="connsiteX45" fmla="*/ 403119 w 1023127"/>
                <a:gd name="connsiteY45" fmla="*/ 584751 h 721213"/>
                <a:gd name="connsiteX46" fmla="*/ 380816 w 1023127"/>
                <a:gd name="connsiteY46" fmla="*/ 589212 h 721213"/>
                <a:gd name="connsiteX47" fmla="*/ 354053 w 1023127"/>
                <a:gd name="connsiteY47" fmla="*/ 598133 h 721213"/>
                <a:gd name="connsiteX48" fmla="*/ 318369 w 1023127"/>
                <a:gd name="connsiteY48" fmla="*/ 607054 h 721213"/>
                <a:gd name="connsiteX49" fmla="*/ 313909 w 1023127"/>
                <a:gd name="connsiteY49" fmla="*/ 620435 h 721213"/>
                <a:gd name="connsiteX50" fmla="*/ 287146 w 1023127"/>
                <a:gd name="connsiteY50" fmla="*/ 629356 h 721213"/>
                <a:gd name="connsiteX51" fmla="*/ 278225 w 1023127"/>
                <a:gd name="connsiteY51" fmla="*/ 642738 h 721213"/>
                <a:gd name="connsiteX52" fmla="*/ 260383 w 1023127"/>
                <a:gd name="connsiteY52" fmla="*/ 665040 h 721213"/>
                <a:gd name="connsiteX53" fmla="*/ 233620 w 1023127"/>
                <a:gd name="connsiteY53" fmla="*/ 673961 h 721213"/>
                <a:gd name="connsiteX54" fmla="*/ 194136 w 1023127"/>
                <a:gd name="connsiteY54" fmla="*/ 664927 h 721213"/>
                <a:gd name="connsiteX55" fmla="*/ 155865 w 1023127"/>
                <a:gd name="connsiteY55" fmla="*/ 701713 h 721213"/>
                <a:gd name="connsiteX56" fmla="*/ 122108 w 1023127"/>
                <a:gd name="connsiteY56" fmla="*/ 720163 h 721213"/>
                <a:gd name="connsiteX57" fmla="*/ 64122 w 1023127"/>
                <a:gd name="connsiteY57" fmla="*/ 718566 h 721213"/>
                <a:gd name="connsiteX58" fmla="*/ 41740 w 1023127"/>
                <a:gd name="connsiteY58" fmla="*/ 721054 h 721213"/>
                <a:gd name="connsiteX59" fmla="*/ 27171 w 1023127"/>
                <a:gd name="connsiteY59" fmla="*/ 713117 h 721213"/>
                <a:gd name="connsiteX60" fmla="*/ 18085 w 1023127"/>
                <a:gd name="connsiteY60" fmla="*/ 694337 h 721213"/>
                <a:gd name="connsiteX61" fmla="*/ 15664 w 1023127"/>
                <a:gd name="connsiteY61" fmla="*/ 669336 h 721213"/>
                <a:gd name="connsiteX62" fmla="*/ 37359 w 1023127"/>
                <a:gd name="connsiteY62" fmla="*/ 640152 h 721213"/>
                <a:gd name="connsiteX63" fmla="*/ 52007 w 1023127"/>
                <a:gd name="connsiteY63" fmla="*/ 606724 h 721213"/>
                <a:gd name="connsiteX64" fmla="*/ 55201 w 1023127"/>
                <a:gd name="connsiteY64" fmla="*/ 566910 h 721213"/>
                <a:gd name="connsiteX65" fmla="*/ 49967 w 1023127"/>
                <a:gd name="connsiteY65" fmla="*/ 519935 h 721213"/>
                <a:gd name="connsiteX66" fmla="*/ 49474 w 1023127"/>
                <a:gd name="connsiteY66" fmla="*/ 448681 h 721213"/>
                <a:gd name="connsiteX67" fmla="*/ 24966 w 1023127"/>
                <a:gd name="connsiteY67" fmla="*/ 436731 h 721213"/>
                <a:gd name="connsiteX68" fmla="*/ 8886 w 1023127"/>
                <a:gd name="connsiteY68" fmla="*/ 433372 h 721213"/>
                <a:gd name="connsiteX69" fmla="*/ 17807 w 1023127"/>
                <a:gd name="connsiteY69" fmla="*/ 411513 h 721213"/>
                <a:gd name="connsiteX70" fmla="*/ 39007 w 1023127"/>
                <a:gd name="connsiteY70" fmla="*/ 376602 h 721213"/>
                <a:gd name="connsiteX71" fmla="*/ 37905 w 1023127"/>
                <a:gd name="connsiteY71" fmla="*/ 329793 h 721213"/>
                <a:gd name="connsiteX72" fmla="*/ 36309 w 1023127"/>
                <a:gd name="connsiteY72" fmla="*/ 314979 h 721213"/>
                <a:gd name="connsiteX73" fmla="*/ 181 w 1023127"/>
                <a:gd name="connsiteY73" fmla="*/ 278687 h 721213"/>
                <a:gd name="connsiteX74" fmla="*/ 53656 w 1023127"/>
                <a:gd name="connsiteY74" fmla="*/ 281717 h 721213"/>
                <a:gd name="connsiteX75" fmla="*/ 81685 w 1023127"/>
                <a:gd name="connsiteY75" fmla="*/ 278688 h 721213"/>
                <a:gd name="connsiteX76" fmla="*/ 96334 w 1023127"/>
                <a:gd name="connsiteY76" fmla="*/ 190138 h 721213"/>
                <a:gd name="connsiteX77" fmla="*/ 86919 w 1023127"/>
                <a:gd name="connsiteY77" fmla="*/ 107541 h 721213"/>
                <a:gd name="connsiteX0" fmla="*/ 86919 w 1023127"/>
                <a:gd name="connsiteY0" fmla="*/ 107541 h 721213"/>
                <a:gd name="connsiteX1" fmla="*/ 89783 w 1023127"/>
                <a:gd name="connsiteY1" fmla="*/ 104677 h 721213"/>
                <a:gd name="connsiteX2" fmla="*/ 142648 w 1023127"/>
                <a:gd name="connsiteY2" fmla="*/ 136673 h 721213"/>
                <a:gd name="connsiteX3" fmla="*/ 176407 w 1023127"/>
                <a:gd name="connsiteY3" fmla="*/ 134634 h 721213"/>
                <a:gd name="connsiteX4" fmla="*/ 225585 w 1023127"/>
                <a:gd name="connsiteY4" fmla="*/ 144822 h 721213"/>
                <a:gd name="connsiteX5" fmla="*/ 277628 w 1023127"/>
                <a:gd name="connsiteY5" fmla="*/ 137991 h 721213"/>
                <a:gd name="connsiteX6" fmla="*/ 355053 w 1023127"/>
                <a:gd name="connsiteY6" fmla="*/ 141185 h 721213"/>
                <a:gd name="connsiteX7" fmla="*/ 462043 w 1023127"/>
                <a:gd name="connsiteY7" fmla="*/ 140083 h 721213"/>
                <a:gd name="connsiteX8" fmla="*/ 605880 w 1023127"/>
                <a:gd name="connsiteY8" fmla="*/ 135623 h 721213"/>
                <a:gd name="connsiteX9" fmla="*/ 720370 w 1023127"/>
                <a:gd name="connsiteY9" fmla="*/ 128134 h 721213"/>
                <a:gd name="connsiteX10" fmla="*/ 840524 w 1023127"/>
                <a:gd name="connsiteY10" fmla="*/ 127804 h 721213"/>
                <a:gd name="connsiteX11" fmla="*/ 852639 w 1023127"/>
                <a:gd name="connsiteY11" fmla="*/ 81818 h 721213"/>
                <a:gd name="connsiteX12" fmla="*/ 853628 w 1023127"/>
                <a:gd name="connsiteY12" fmla="*/ 53953 h 721213"/>
                <a:gd name="connsiteX13" fmla="*/ 858254 w 1023127"/>
                <a:gd name="connsiteY13" fmla="*/ 43827 h 721213"/>
                <a:gd name="connsiteX14" fmla="*/ 911120 w 1023127"/>
                <a:gd name="connsiteY14" fmla="*/ 36338 h 721213"/>
                <a:gd name="connsiteX15" fmla="*/ 940747 w 1023127"/>
                <a:gd name="connsiteY15" fmla="*/ 20258 h 721213"/>
                <a:gd name="connsiteX16" fmla="*/ 964151 w 1023127"/>
                <a:gd name="connsiteY16" fmla="*/ 2746 h 721213"/>
                <a:gd name="connsiteX17" fmla="*/ 986670 w 1023127"/>
                <a:gd name="connsiteY17" fmla="*/ 1313 h 721213"/>
                <a:gd name="connsiteX18" fmla="*/ 1001154 w 1023127"/>
                <a:gd name="connsiteY18" fmla="*/ 4672 h 721213"/>
                <a:gd name="connsiteX19" fmla="*/ 1000824 w 1023127"/>
                <a:gd name="connsiteY19" fmla="*/ 36111 h 721213"/>
                <a:gd name="connsiteX20" fmla="*/ 1005285 w 1023127"/>
                <a:gd name="connsiteY20" fmla="*/ 152084 h 721213"/>
                <a:gd name="connsiteX21" fmla="*/ 1014206 w 1023127"/>
                <a:gd name="connsiteY21" fmla="*/ 183308 h 721213"/>
                <a:gd name="connsiteX22" fmla="*/ 1018666 w 1023127"/>
                <a:gd name="connsiteY22" fmla="*/ 245754 h 721213"/>
                <a:gd name="connsiteX23" fmla="*/ 1023127 w 1023127"/>
                <a:gd name="connsiteY23" fmla="*/ 259136 h 721213"/>
                <a:gd name="connsiteX24" fmla="*/ 1018666 w 1023127"/>
                <a:gd name="connsiteY24" fmla="*/ 303741 h 721213"/>
                <a:gd name="connsiteX25" fmla="*/ 1014206 w 1023127"/>
                <a:gd name="connsiteY25" fmla="*/ 330504 h 721213"/>
                <a:gd name="connsiteX26" fmla="*/ 987443 w 1023127"/>
                <a:gd name="connsiteY26" fmla="*/ 343885 h 721213"/>
                <a:gd name="connsiteX27" fmla="*/ 924996 w 1023127"/>
                <a:gd name="connsiteY27" fmla="*/ 348346 h 721213"/>
                <a:gd name="connsiteX28" fmla="*/ 920535 w 1023127"/>
                <a:gd name="connsiteY28" fmla="*/ 388490 h 721213"/>
                <a:gd name="connsiteX29" fmla="*/ 893772 w 1023127"/>
                <a:gd name="connsiteY29" fmla="*/ 397411 h 721213"/>
                <a:gd name="connsiteX30" fmla="*/ 871470 w 1023127"/>
                <a:gd name="connsiteY30" fmla="*/ 424174 h 721213"/>
                <a:gd name="connsiteX31" fmla="*/ 867009 w 1023127"/>
                <a:gd name="connsiteY31" fmla="*/ 437555 h 721213"/>
                <a:gd name="connsiteX32" fmla="*/ 840247 w 1023127"/>
                <a:gd name="connsiteY32" fmla="*/ 450937 h 721213"/>
                <a:gd name="connsiteX33" fmla="*/ 768879 w 1023127"/>
                <a:gd name="connsiteY33" fmla="*/ 464318 h 721213"/>
                <a:gd name="connsiteX34" fmla="*/ 664856 w 1023127"/>
                <a:gd name="connsiteY34" fmla="*/ 461950 h 721213"/>
                <a:gd name="connsiteX35" fmla="*/ 595084 w 1023127"/>
                <a:gd name="connsiteY35" fmla="*/ 489485 h 721213"/>
                <a:gd name="connsiteX36" fmla="*/ 577572 w 1023127"/>
                <a:gd name="connsiteY36" fmla="*/ 504792 h 721213"/>
                <a:gd name="connsiteX37" fmla="*/ 572617 w 1023127"/>
                <a:gd name="connsiteY37" fmla="*/ 540147 h 721213"/>
                <a:gd name="connsiteX38" fmla="*/ 563862 w 1023127"/>
                <a:gd name="connsiteY38" fmla="*/ 542073 h 721213"/>
                <a:gd name="connsiteX39" fmla="*/ 555877 w 1023127"/>
                <a:gd name="connsiteY39" fmla="*/ 554517 h 721213"/>
                <a:gd name="connsiteX40" fmla="*/ 536769 w 1023127"/>
                <a:gd name="connsiteY40" fmla="*/ 569165 h 721213"/>
                <a:gd name="connsiteX41" fmla="*/ 514795 w 1023127"/>
                <a:gd name="connsiteY41" fmla="*/ 588439 h 721213"/>
                <a:gd name="connsiteX42" fmla="*/ 483408 w 1023127"/>
                <a:gd name="connsiteY42" fmla="*/ 602593 h 721213"/>
                <a:gd name="connsiteX43" fmla="*/ 429882 w 1023127"/>
                <a:gd name="connsiteY43" fmla="*/ 580291 h 721213"/>
                <a:gd name="connsiteX44" fmla="*/ 416500 w 1023127"/>
                <a:gd name="connsiteY44" fmla="*/ 571370 h 721213"/>
                <a:gd name="connsiteX45" fmla="*/ 403119 w 1023127"/>
                <a:gd name="connsiteY45" fmla="*/ 584751 h 721213"/>
                <a:gd name="connsiteX46" fmla="*/ 380816 w 1023127"/>
                <a:gd name="connsiteY46" fmla="*/ 589212 h 721213"/>
                <a:gd name="connsiteX47" fmla="*/ 354053 w 1023127"/>
                <a:gd name="connsiteY47" fmla="*/ 598133 h 721213"/>
                <a:gd name="connsiteX48" fmla="*/ 318369 w 1023127"/>
                <a:gd name="connsiteY48" fmla="*/ 607054 h 721213"/>
                <a:gd name="connsiteX49" fmla="*/ 313909 w 1023127"/>
                <a:gd name="connsiteY49" fmla="*/ 620435 h 721213"/>
                <a:gd name="connsiteX50" fmla="*/ 287146 w 1023127"/>
                <a:gd name="connsiteY50" fmla="*/ 629356 h 721213"/>
                <a:gd name="connsiteX51" fmla="*/ 278225 w 1023127"/>
                <a:gd name="connsiteY51" fmla="*/ 642738 h 721213"/>
                <a:gd name="connsiteX52" fmla="*/ 260383 w 1023127"/>
                <a:gd name="connsiteY52" fmla="*/ 665040 h 721213"/>
                <a:gd name="connsiteX53" fmla="*/ 242211 w 1023127"/>
                <a:gd name="connsiteY53" fmla="*/ 636732 h 721213"/>
                <a:gd name="connsiteX54" fmla="*/ 194136 w 1023127"/>
                <a:gd name="connsiteY54" fmla="*/ 664927 h 721213"/>
                <a:gd name="connsiteX55" fmla="*/ 155865 w 1023127"/>
                <a:gd name="connsiteY55" fmla="*/ 701713 h 721213"/>
                <a:gd name="connsiteX56" fmla="*/ 122108 w 1023127"/>
                <a:gd name="connsiteY56" fmla="*/ 720163 h 721213"/>
                <a:gd name="connsiteX57" fmla="*/ 64122 w 1023127"/>
                <a:gd name="connsiteY57" fmla="*/ 718566 h 721213"/>
                <a:gd name="connsiteX58" fmla="*/ 41740 w 1023127"/>
                <a:gd name="connsiteY58" fmla="*/ 721054 h 721213"/>
                <a:gd name="connsiteX59" fmla="*/ 27171 w 1023127"/>
                <a:gd name="connsiteY59" fmla="*/ 713117 h 721213"/>
                <a:gd name="connsiteX60" fmla="*/ 18085 w 1023127"/>
                <a:gd name="connsiteY60" fmla="*/ 694337 h 721213"/>
                <a:gd name="connsiteX61" fmla="*/ 15664 w 1023127"/>
                <a:gd name="connsiteY61" fmla="*/ 669336 h 721213"/>
                <a:gd name="connsiteX62" fmla="*/ 37359 w 1023127"/>
                <a:gd name="connsiteY62" fmla="*/ 640152 h 721213"/>
                <a:gd name="connsiteX63" fmla="*/ 52007 w 1023127"/>
                <a:gd name="connsiteY63" fmla="*/ 606724 h 721213"/>
                <a:gd name="connsiteX64" fmla="*/ 55201 w 1023127"/>
                <a:gd name="connsiteY64" fmla="*/ 566910 h 721213"/>
                <a:gd name="connsiteX65" fmla="*/ 49967 w 1023127"/>
                <a:gd name="connsiteY65" fmla="*/ 519935 h 721213"/>
                <a:gd name="connsiteX66" fmla="*/ 49474 w 1023127"/>
                <a:gd name="connsiteY66" fmla="*/ 448681 h 721213"/>
                <a:gd name="connsiteX67" fmla="*/ 24966 w 1023127"/>
                <a:gd name="connsiteY67" fmla="*/ 436731 h 721213"/>
                <a:gd name="connsiteX68" fmla="*/ 8886 w 1023127"/>
                <a:gd name="connsiteY68" fmla="*/ 433372 h 721213"/>
                <a:gd name="connsiteX69" fmla="*/ 17807 w 1023127"/>
                <a:gd name="connsiteY69" fmla="*/ 411513 h 721213"/>
                <a:gd name="connsiteX70" fmla="*/ 39007 w 1023127"/>
                <a:gd name="connsiteY70" fmla="*/ 376602 h 721213"/>
                <a:gd name="connsiteX71" fmla="*/ 37905 w 1023127"/>
                <a:gd name="connsiteY71" fmla="*/ 329793 h 721213"/>
                <a:gd name="connsiteX72" fmla="*/ 36309 w 1023127"/>
                <a:gd name="connsiteY72" fmla="*/ 314979 h 721213"/>
                <a:gd name="connsiteX73" fmla="*/ 181 w 1023127"/>
                <a:gd name="connsiteY73" fmla="*/ 278687 h 721213"/>
                <a:gd name="connsiteX74" fmla="*/ 53656 w 1023127"/>
                <a:gd name="connsiteY74" fmla="*/ 281717 h 721213"/>
                <a:gd name="connsiteX75" fmla="*/ 81685 w 1023127"/>
                <a:gd name="connsiteY75" fmla="*/ 278688 h 721213"/>
                <a:gd name="connsiteX76" fmla="*/ 96334 w 1023127"/>
                <a:gd name="connsiteY76" fmla="*/ 190138 h 721213"/>
                <a:gd name="connsiteX77" fmla="*/ 86919 w 1023127"/>
                <a:gd name="connsiteY77" fmla="*/ 107541 h 721213"/>
                <a:gd name="connsiteX0" fmla="*/ 86919 w 1023127"/>
                <a:gd name="connsiteY0" fmla="*/ 107541 h 721213"/>
                <a:gd name="connsiteX1" fmla="*/ 89783 w 1023127"/>
                <a:gd name="connsiteY1" fmla="*/ 104677 h 721213"/>
                <a:gd name="connsiteX2" fmla="*/ 142648 w 1023127"/>
                <a:gd name="connsiteY2" fmla="*/ 136673 h 721213"/>
                <a:gd name="connsiteX3" fmla="*/ 176407 w 1023127"/>
                <a:gd name="connsiteY3" fmla="*/ 134634 h 721213"/>
                <a:gd name="connsiteX4" fmla="*/ 225585 w 1023127"/>
                <a:gd name="connsiteY4" fmla="*/ 144822 h 721213"/>
                <a:gd name="connsiteX5" fmla="*/ 277628 w 1023127"/>
                <a:gd name="connsiteY5" fmla="*/ 137991 h 721213"/>
                <a:gd name="connsiteX6" fmla="*/ 355053 w 1023127"/>
                <a:gd name="connsiteY6" fmla="*/ 141185 h 721213"/>
                <a:gd name="connsiteX7" fmla="*/ 462043 w 1023127"/>
                <a:gd name="connsiteY7" fmla="*/ 140083 h 721213"/>
                <a:gd name="connsiteX8" fmla="*/ 605880 w 1023127"/>
                <a:gd name="connsiteY8" fmla="*/ 135623 h 721213"/>
                <a:gd name="connsiteX9" fmla="*/ 720370 w 1023127"/>
                <a:gd name="connsiteY9" fmla="*/ 128134 h 721213"/>
                <a:gd name="connsiteX10" fmla="*/ 840524 w 1023127"/>
                <a:gd name="connsiteY10" fmla="*/ 127804 h 721213"/>
                <a:gd name="connsiteX11" fmla="*/ 852639 w 1023127"/>
                <a:gd name="connsiteY11" fmla="*/ 81818 h 721213"/>
                <a:gd name="connsiteX12" fmla="*/ 853628 w 1023127"/>
                <a:gd name="connsiteY12" fmla="*/ 53953 h 721213"/>
                <a:gd name="connsiteX13" fmla="*/ 858254 w 1023127"/>
                <a:gd name="connsiteY13" fmla="*/ 43827 h 721213"/>
                <a:gd name="connsiteX14" fmla="*/ 911120 w 1023127"/>
                <a:gd name="connsiteY14" fmla="*/ 36338 h 721213"/>
                <a:gd name="connsiteX15" fmla="*/ 940747 w 1023127"/>
                <a:gd name="connsiteY15" fmla="*/ 20258 h 721213"/>
                <a:gd name="connsiteX16" fmla="*/ 964151 w 1023127"/>
                <a:gd name="connsiteY16" fmla="*/ 2746 h 721213"/>
                <a:gd name="connsiteX17" fmla="*/ 986670 w 1023127"/>
                <a:gd name="connsiteY17" fmla="*/ 1313 h 721213"/>
                <a:gd name="connsiteX18" fmla="*/ 1001154 w 1023127"/>
                <a:gd name="connsiteY18" fmla="*/ 4672 h 721213"/>
                <a:gd name="connsiteX19" fmla="*/ 1000824 w 1023127"/>
                <a:gd name="connsiteY19" fmla="*/ 36111 h 721213"/>
                <a:gd name="connsiteX20" fmla="*/ 1005285 w 1023127"/>
                <a:gd name="connsiteY20" fmla="*/ 152084 h 721213"/>
                <a:gd name="connsiteX21" fmla="*/ 1014206 w 1023127"/>
                <a:gd name="connsiteY21" fmla="*/ 183308 h 721213"/>
                <a:gd name="connsiteX22" fmla="*/ 1018666 w 1023127"/>
                <a:gd name="connsiteY22" fmla="*/ 245754 h 721213"/>
                <a:gd name="connsiteX23" fmla="*/ 1023127 w 1023127"/>
                <a:gd name="connsiteY23" fmla="*/ 259136 h 721213"/>
                <a:gd name="connsiteX24" fmla="*/ 1018666 w 1023127"/>
                <a:gd name="connsiteY24" fmla="*/ 303741 h 721213"/>
                <a:gd name="connsiteX25" fmla="*/ 1014206 w 1023127"/>
                <a:gd name="connsiteY25" fmla="*/ 330504 h 721213"/>
                <a:gd name="connsiteX26" fmla="*/ 987443 w 1023127"/>
                <a:gd name="connsiteY26" fmla="*/ 343885 h 721213"/>
                <a:gd name="connsiteX27" fmla="*/ 924996 w 1023127"/>
                <a:gd name="connsiteY27" fmla="*/ 348346 h 721213"/>
                <a:gd name="connsiteX28" fmla="*/ 920535 w 1023127"/>
                <a:gd name="connsiteY28" fmla="*/ 388490 h 721213"/>
                <a:gd name="connsiteX29" fmla="*/ 893772 w 1023127"/>
                <a:gd name="connsiteY29" fmla="*/ 397411 h 721213"/>
                <a:gd name="connsiteX30" fmla="*/ 871470 w 1023127"/>
                <a:gd name="connsiteY30" fmla="*/ 424174 h 721213"/>
                <a:gd name="connsiteX31" fmla="*/ 867009 w 1023127"/>
                <a:gd name="connsiteY31" fmla="*/ 437555 h 721213"/>
                <a:gd name="connsiteX32" fmla="*/ 840247 w 1023127"/>
                <a:gd name="connsiteY32" fmla="*/ 450937 h 721213"/>
                <a:gd name="connsiteX33" fmla="*/ 768879 w 1023127"/>
                <a:gd name="connsiteY33" fmla="*/ 464318 h 721213"/>
                <a:gd name="connsiteX34" fmla="*/ 664856 w 1023127"/>
                <a:gd name="connsiteY34" fmla="*/ 461950 h 721213"/>
                <a:gd name="connsiteX35" fmla="*/ 595084 w 1023127"/>
                <a:gd name="connsiteY35" fmla="*/ 489485 h 721213"/>
                <a:gd name="connsiteX36" fmla="*/ 577572 w 1023127"/>
                <a:gd name="connsiteY36" fmla="*/ 504792 h 721213"/>
                <a:gd name="connsiteX37" fmla="*/ 572617 w 1023127"/>
                <a:gd name="connsiteY37" fmla="*/ 540147 h 721213"/>
                <a:gd name="connsiteX38" fmla="*/ 563862 w 1023127"/>
                <a:gd name="connsiteY38" fmla="*/ 542073 h 721213"/>
                <a:gd name="connsiteX39" fmla="*/ 555877 w 1023127"/>
                <a:gd name="connsiteY39" fmla="*/ 554517 h 721213"/>
                <a:gd name="connsiteX40" fmla="*/ 536769 w 1023127"/>
                <a:gd name="connsiteY40" fmla="*/ 569165 h 721213"/>
                <a:gd name="connsiteX41" fmla="*/ 514795 w 1023127"/>
                <a:gd name="connsiteY41" fmla="*/ 588439 h 721213"/>
                <a:gd name="connsiteX42" fmla="*/ 483408 w 1023127"/>
                <a:gd name="connsiteY42" fmla="*/ 602593 h 721213"/>
                <a:gd name="connsiteX43" fmla="*/ 429882 w 1023127"/>
                <a:gd name="connsiteY43" fmla="*/ 580291 h 721213"/>
                <a:gd name="connsiteX44" fmla="*/ 416500 w 1023127"/>
                <a:gd name="connsiteY44" fmla="*/ 571370 h 721213"/>
                <a:gd name="connsiteX45" fmla="*/ 403119 w 1023127"/>
                <a:gd name="connsiteY45" fmla="*/ 584751 h 721213"/>
                <a:gd name="connsiteX46" fmla="*/ 380816 w 1023127"/>
                <a:gd name="connsiteY46" fmla="*/ 589212 h 721213"/>
                <a:gd name="connsiteX47" fmla="*/ 354053 w 1023127"/>
                <a:gd name="connsiteY47" fmla="*/ 598133 h 721213"/>
                <a:gd name="connsiteX48" fmla="*/ 318369 w 1023127"/>
                <a:gd name="connsiteY48" fmla="*/ 607054 h 721213"/>
                <a:gd name="connsiteX49" fmla="*/ 313909 w 1023127"/>
                <a:gd name="connsiteY49" fmla="*/ 620435 h 721213"/>
                <a:gd name="connsiteX50" fmla="*/ 287146 w 1023127"/>
                <a:gd name="connsiteY50" fmla="*/ 629356 h 721213"/>
                <a:gd name="connsiteX51" fmla="*/ 278225 w 1023127"/>
                <a:gd name="connsiteY51" fmla="*/ 642738 h 721213"/>
                <a:gd name="connsiteX52" fmla="*/ 242211 w 1023127"/>
                <a:gd name="connsiteY52" fmla="*/ 636732 h 721213"/>
                <a:gd name="connsiteX53" fmla="*/ 194136 w 1023127"/>
                <a:gd name="connsiteY53" fmla="*/ 664927 h 721213"/>
                <a:gd name="connsiteX54" fmla="*/ 155865 w 1023127"/>
                <a:gd name="connsiteY54" fmla="*/ 701713 h 721213"/>
                <a:gd name="connsiteX55" fmla="*/ 122108 w 1023127"/>
                <a:gd name="connsiteY55" fmla="*/ 720163 h 721213"/>
                <a:gd name="connsiteX56" fmla="*/ 64122 w 1023127"/>
                <a:gd name="connsiteY56" fmla="*/ 718566 h 721213"/>
                <a:gd name="connsiteX57" fmla="*/ 41740 w 1023127"/>
                <a:gd name="connsiteY57" fmla="*/ 721054 h 721213"/>
                <a:gd name="connsiteX58" fmla="*/ 27171 w 1023127"/>
                <a:gd name="connsiteY58" fmla="*/ 713117 h 721213"/>
                <a:gd name="connsiteX59" fmla="*/ 18085 w 1023127"/>
                <a:gd name="connsiteY59" fmla="*/ 694337 h 721213"/>
                <a:gd name="connsiteX60" fmla="*/ 15664 w 1023127"/>
                <a:gd name="connsiteY60" fmla="*/ 669336 h 721213"/>
                <a:gd name="connsiteX61" fmla="*/ 37359 w 1023127"/>
                <a:gd name="connsiteY61" fmla="*/ 640152 h 721213"/>
                <a:gd name="connsiteX62" fmla="*/ 52007 w 1023127"/>
                <a:gd name="connsiteY62" fmla="*/ 606724 h 721213"/>
                <a:gd name="connsiteX63" fmla="*/ 55201 w 1023127"/>
                <a:gd name="connsiteY63" fmla="*/ 566910 h 721213"/>
                <a:gd name="connsiteX64" fmla="*/ 49967 w 1023127"/>
                <a:gd name="connsiteY64" fmla="*/ 519935 h 721213"/>
                <a:gd name="connsiteX65" fmla="*/ 49474 w 1023127"/>
                <a:gd name="connsiteY65" fmla="*/ 448681 h 721213"/>
                <a:gd name="connsiteX66" fmla="*/ 24966 w 1023127"/>
                <a:gd name="connsiteY66" fmla="*/ 436731 h 721213"/>
                <a:gd name="connsiteX67" fmla="*/ 8886 w 1023127"/>
                <a:gd name="connsiteY67" fmla="*/ 433372 h 721213"/>
                <a:gd name="connsiteX68" fmla="*/ 17807 w 1023127"/>
                <a:gd name="connsiteY68" fmla="*/ 411513 h 721213"/>
                <a:gd name="connsiteX69" fmla="*/ 39007 w 1023127"/>
                <a:gd name="connsiteY69" fmla="*/ 376602 h 721213"/>
                <a:gd name="connsiteX70" fmla="*/ 37905 w 1023127"/>
                <a:gd name="connsiteY70" fmla="*/ 329793 h 721213"/>
                <a:gd name="connsiteX71" fmla="*/ 36309 w 1023127"/>
                <a:gd name="connsiteY71" fmla="*/ 314979 h 721213"/>
                <a:gd name="connsiteX72" fmla="*/ 181 w 1023127"/>
                <a:gd name="connsiteY72" fmla="*/ 278687 h 721213"/>
                <a:gd name="connsiteX73" fmla="*/ 53656 w 1023127"/>
                <a:gd name="connsiteY73" fmla="*/ 281717 h 721213"/>
                <a:gd name="connsiteX74" fmla="*/ 81685 w 1023127"/>
                <a:gd name="connsiteY74" fmla="*/ 278688 h 721213"/>
                <a:gd name="connsiteX75" fmla="*/ 96334 w 1023127"/>
                <a:gd name="connsiteY75" fmla="*/ 190138 h 721213"/>
                <a:gd name="connsiteX76" fmla="*/ 86919 w 1023127"/>
                <a:gd name="connsiteY76" fmla="*/ 107541 h 721213"/>
                <a:gd name="connsiteX0" fmla="*/ 86919 w 1023127"/>
                <a:gd name="connsiteY0" fmla="*/ 107541 h 721213"/>
                <a:gd name="connsiteX1" fmla="*/ 89783 w 1023127"/>
                <a:gd name="connsiteY1" fmla="*/ 104677 h 721213"/>
                <a:gd name="connsiteX2" fmla="*/ 142648 w 1023127"/>
                <a:gd name="connsiteY2" fmla="*/ 136673 h 721213"/>
                <a:gd name="connsiteX3" fmla="*/ 176407 w 1023127"/>
                <a:gd name="connsiteY3" fmla="*/ 134634 h 721213"/>
                <a:gd name="connsiteX4" fmla="*/ 225585 w 1023127"/>
                <a:gd name="connsiteY4" fmla="*/ 144822 h 721213"/>
                <a:gd name="connsiteX5" fmla="*/ 277628 w 1023127"/>
                <a:gd name="connsiteY5" fmla="*/ 137991 h 721213"/>
                <a:gd name="connsiteX6" fmla="*/ 355053 w 1023127"/>
                <a:gd name="connsiteY6" fmla="*/ 141185 h 721213"/>
                <a:gd name="connsiteX7" fmla="*/ 462043 w 1023127"/>
                <a:gd name="connsiteY7" fmla="*/ 140083 h 721213"/>
                <a:gd name="connsiteX8" fmla="*/ 605880 w 1023127"/>
                <a:gd name="connsiteY8" fmla="*/ 135623 h 721213"/>
                <a:gd name="connsiteX9" fmla="*/ 720370 w 1023127"/>
                <a:gd name="connsiteY9" fmla="*/ 128134 h 721213"/>
                <a:gd name="connsiteX10" fmla="*/ 840524 w 1023127"/>
                <a:gd name="connsiteY10" fmla="*/ 127804 h 721213"/>
                <a:gd name="connsiteX11" fmla="*/ 852639 w 1023127"/>
                <a:gd name="connsiteY11" fmla="*/ 81818 h 721213"/>
                <a:gd name="connsiteX12" fmla="*/ 853628 w 1023127"/>
                <a:gd name="connsiteY12" fmla="*/ 53953 h 721213"/>
                <a:gd name="connsiteX13" fmla="*/ 858254 w 1023127"/>
                <a:gd name="connsiteY13" fmla="*/ 43827 h 721213"/>
                <a:gd name="connsiteX14" fmla="*/ 911120 w 1023127"/>
                <a:gd name="connsiteY14" fmla="*/ 36338 h 721213"/>
                <a:gd name="connsiteX15" fmla="*/ 940747 w 1023127"/>
                <a:gd name="connsiteY15" fmla="*/ 20258 h 721213"/>
                <a:gd name="connsiteX16" fmla="*/ 964151 w 1023127"/>
                <a:gd name="connsiteY16" fmla="*/ 2746 h 721213"/>
                <a:gd name="connsiteX17" fmla="*/ 986670 w 1023127"/>
                <a:gd name="connsiteY17" fmla="*/ 1313 h 721213"/>
                <a:gd name="connsiteX18" fmla="*/ 1001154 w 1023127"/>
                <a:gd name="connsiteY18" fmla="*/ 4672 h 721213"/>
                <a:gd name="connsiteX19" fmla="*/ 1000824 w 1023127"/>
                <a:gd name="connsiteY19" fmla="*/ 36111 h 721213"/>
                <a:gd name="connsiteX20" fmla="*/ 1005285 w 1023127"/>
                <a:gd name="connsiteY20" fmla="*/ 152084 h 721213"/>
                <a:gd name="connsiteX21" fmla="*/ 1014206 w 1023127"/>
                <a:gd name="connsiteY21" fmla="*/ 183308 h 721213"/>
                <a:gd name="connsiteX22" fmla="*/ 1018666 w 1023127"/>
                <a:gd name="connsiteY22" fmla="*/ 245754 h 721213"/>
                <a:gd name="connsiteX23" fmla="*/ 1023127 w 1023127"/>
                <a:gd name="connsiteY23" fmla="*/ 259136 h 721213"/>
                <a:gd name="connsiteX24" fmla="*/ 1018666 w 1023127"/>
                <a:gd name="connsiteY24" fmla="*/ 303741 h 721213"/>
                <a:gd name="connsiteX25" fmla="*/ 1014206 w 1023127"/>
                <a:gd name="connsiteY25" fmla="*/ 330504 h 721213"/>
                <a:gd name="connsiteX26" fmla="*/ 987443 w 1023127"/>
                <a:gd name="connsiteY26" fmla="*/ 343885 h 721213"/>
                <a:gd name="connsiteX27" fmla="*/ 924996 w 1023127"/>
                <a:gd name="connsiteY27" fmla="*/ 348346 h 721213"/>
                <a:gd name="connsiteX28" fmla="*/ 920535 w 1023127"/>
                <a:gd name="connsiteY28" fmla="*/ 388490 h 721213"/>
                <a:gd name="connsiteX29" fmla="*/ 893772 w 1023127"/>
                <a:gd name="connsiteY29" fmla="*/ 397411 h 721213"/>
                <a:gd name="connsiteX30" fmla="*/ 871470 w 1023127"/>
                <a:gd name="connsiteY30" fmla="*/ 424174 h 721213"/>
                <a:gd name="connsiteX31" fmla="*/ 867009 w 1023127"/>
                <a:gd name="connsiteY31" fmla="*/ 437555 h 721213"/>
                <a:gd name="connsiteX32" fmla="*/ 840247 w 1023127"/>
                <a:gd name="connsiteY32" fmla="*/ 450937 h 721213"/>
                <a:gd name="connsiteX33" fmla="*/ 768879 w 1023127"/>
                <a:gd name="connsiteY33" fmla="*/ 464318 h 721213"/>
                <a:gd name="connsiteX34" fmla="*/ 664856 w 1023127"/>
                <a:gd name="connsiteY34" fmla="*/ 461950 h 721213"/>
                <a:gd name="connsiteX35" fmla="*/ 595084 w 1023127"/>
                <a:gd name="connsiteY35" fmla="*/ 489485 h 721213"/>
                <a:gd name="connsiteX36" fmla="*/ 577572 w 1023127"/>
                <a:gd name="connsiteY36" fmla="*/ 504792 h 721213"/>
                <a:gd name="connsiteX37" fmla="*/ 572617 w 1023127"/>
                <a:gd name="connsiteY37" fmla="*/ 540147 h 721213"/>
                <a:gd name="connsiteX38" fmla="*/ 563862 w 1023127"/>
                <a:gd name="connsiteY38" fmla="*/ 542073 h 721213"/>
                <a:gd name="connsiteX39" fmla="*/ 555877 w 1023127"/>
                <a:gd name="connsiteY39" fmla="*/ 554517 h 721213"/>
                <a:gd name="connsiteX40" fmla="*/ 536769 w 1023127"/>
                <a:gd name="connsiteY40" fmla="*/ 569165 h 721213"/>
                <a:gd name="connsiteX41" fmla="*/ 514795 w 1023127"/>
                <a:gd name="connsiteY41" fmla="*/ 588439 h 721213"/>
                <a:gd name="connsiteX42" fmla="*/ 483408 w 1023127"/>
                <a:gd name="connsiteY42" fmla="*/ 602593 h 721213"/>
                <a:gd name="connsiteX43" fmla="*/ 429882 w 1023127"/>
                <a:gd name="connsiteY43" fmla="*/ 580291 h 721213"/>
                <a:gd name="connsiteX44" fmla="*/ 416500 w 1023127"/>
                <a:gd name="connsiteY44" fmla="*/ 571370 h 721213"/>
                <a:gd name="connsiteX45" fmla="*/ 403119 w 1023127"/>
                <a:gd name="connsiteY45" fmla="*/ 584751 h 721213"/>
                <a:gd name="connsiteX46" fmla="*/ 380816 w 1023127"/>
                <a:gd name="connsiteY46" fmla="*/ 589212 h 721213"/>
                <a:gd name="connsiteX47" fmla="*/ 354053 w 1023127"/>
                <a:gd name="connsiteY47" fmla="*/ 598133 h 721213"/>
                <a:gd name="connsiteX48" fmla="*/ 318369 w 1023127"/>
                <a:gd name="connsiteY48" fmla="*/ 607054 h 721213"/>
                <a:gd name="connsiteX49" fmla="*/ 313909 w 1023127"/>
                <a:gd name="connsiteY49" fmla="*/ 620435 h 721213"/>
                <a:gd name="connsiteX50" fmla="*/ 287146 w 1023127"/>
                <a:gd name="connsiteY50" fmla="*/ 629356 h 721213"/>
                <a:gd name="connsiteX51" fmla="*/ 275362 w 1023127"/>
                <a:gd name="connsiteY51" fmla="*/ 615532 h 721213"/>
                <a:gd name="connsiteX52" fmla="*/ 242211 w 1023127"/>
                <a:gd name="connsiteY52" fmla="*/ 636732 h 721213"/>
                <a:gd name="connsiteX53" fmla="*/ 194136 w 1023127"/>
                <a:gd name="connsiteY53" fmla="*/ 664927 h 721213"/>
                <a:gd name="connsiteX54" fmla="*/ 155865 w 1023127"/>
                <a:gd name="connsiteY54" fmla="*/ 701713 h 721213"/>
                <a:gd name="connsiteX55" fmla="*/ 122108 w 1023127"/>
                <a:gd name="connsiteY55" fmla="*/ 720163 h 721213"/>
                <a:gd name="connsiteX56" fmla="*/ 64122 w 1023127"/>
                <a:gd name="connsiteY56" fmla="*/ 718566 h 721213"/>
                <a:gd name="connsiteX57" fmla="*/ 41740 w 1023127"/>
                <a:gd name="connsiteY57" fmla="*/ 721054 h 721213"/>
                <a:gd name="connsiteX58" fmla="*/ 27171 w 1023127"/>
                <a:gd name="connsiteY58" fmla="*/ 713117 h 721213"/>
                <a:gd name="connsiteX59" fmla="*/ 18085 w 1023127"/>
                <a:gd name="connsiteY59" fmla="*/ 694337 h 721213"/>
                <a:gd name="connsiteX60" fmla="*/ 15664 w 1023127"/>
                <a:gd name="connsiteY60" fmla="*/ 669336 h 721213"/>
                <a:gd name="connsiteX61" fmla="*/ 37359 w 1023127"/>
                <a:gd name="connsiteY61" fmla="*/ 640152 h 721213"/>
                <a:gd name="connsiteX62" fmla="*/ 52007 w 1023127"/>
                <a:gd name="connsiteY62" fmla="*/ 606724 h 721213"/>
                <a:gd name="connsiteX63" fmla="*/ 55201 w 1023127"/>
                <a:gd name="connsiteY63" fmla="*/ 566910 h 721213"/>
                <a:gd name="connsiteX64" fmla="*/ 49967 w 1023127"/>
                <a:gd name="connsiteY64" fmla="*/ 519935 h 721213"/>
                <a:gd name="connsiteX65" fmla="*/ 49474 w 1023127"/>
                <a:gd name="connsiteY65" fmla="*/ 448681 h 721213"/>
                <a:gd name="connsiteX66" fmla="*/ 24966 w 1023127"/>
                <a:gd name="connsiteY66" fmla="*/ 436731 h 721213"/>
                <a:gd name="connsiteX67" fmla="*/ 8886 w 1023127"/>
                <a:gd name="connsiteY67" fmla="*/ 433372 h 721213"/>
                <a:gd name="connsiteX68" fmla="*/ 17807 w 1023127"/>
                <a:gd name="connsiteY68" fmla="*/ 411513 h 721213"/>
                <a:gd name="connsiteX69" fmla="*/ 39007 w 1023127"/>
                <a:gd name="connsiteY69" fmla="*/ 376602 h 721213"/>
                <a:gd name="connsiteX70" fmla="*/ 37905 w 1023127"/>
                <a:gd name="connsiteY70" fmla="*/ 329793 h 721213"/>
                <a:gd name="connsiteX71" fmla="*/ 36309 w 1023127"/>
                <a:gd name="connsiteY71" fmla="*/ 314979 h 721213"/>
                <a:gd name="connsiteX72" fmla="*/ 181 w 1023127"/>
                <a:gd name="connsiteY72" fmla="*/ 278687 h 721213"/>
                <a:gd name="connsiteX73" fmla="*/ 53656 w 1023127"/>
                <a:gd name="connsiteY73" fmla="*/ 281717 h 721213"/>
                <a:gd name="connsiteX74" fmla="*/ 81685 w 1023127"/>
                <a:gd name="connsiteY74" fmla="*/ 278688 h 721213"/>
                <a:gd name="connsiteX75" fmla="*/ 96334 w 1023127"/>
                <a:gd name="connsiteY75" fmla="*/ 190138 h 721213"/>
                <a:gd name="connsiteX76" fmla="*/ 86919 w 1023127"/>
                <a:gd name="connsiteY76" fmla="*/ 107541 h 721213"/>
                <a:gd name="connsiteX0" fmla="*/ 86919 w 1023127"/>
                <a:gd name="connsiteY0" fmla="*/ 107541 h 721213"/>
                <a:gd name="connsiteX1" fmla="*/ 89783 w 1023127"/>
                <a:gd name="connsiteY1" fmla="*/ 104677 h 721213"/>
                <a:gd name="connsiteX2" fmla="*/ 142648 w 1023127"/>
                <a:gd name="connsiteY2" fmla="*/ 136673 h 721213"/>
                <a:gd name="connsiteX3" fmla="*/ 176407 w 1023127"/>
                <a:gd name="connsiteY3" fmla="*/ 134634 h 721213"/>
                <a:gd name="connsiteX4" fmla="*/ 225585 w 1023127"/>
                <a:gd name="connsiteY4" fmla="*/ 144822 h 721213"/>
                <a:gd name="connsiteX5" fmla="*/ 277628 w 1023127"/>
                <a:gd name="connsiteY5" fmla="*/ 137991 h 721213"/>
                <a:gd name="connsiteX6" fmla="*/ 355053 w 1023127"/>
                <a:gd name="connsiteY6" fmla="*/ 141185 h 721213"/>
                <a:gd name="connsiteX7" fmla="*/ 462043 w 1023127"/>
                <a:gd name="connsiteY7" fmla="*/ 140083 h 721213"/>
                <a:gd name="connsiteX8" fmla="*/ 605880 w 1023127"/>
                <a:gd name="connsiteY8" fmla="*/ 135623 h 721213"/>
                <a:gd name="connsiteX9" fmla="*/ 720370 w 1023127"/>
                <a:gd name="connsiteY9" fmla="*/ 128134 h 721213"/>
                <a:gd name="connsiteX10" fmla="*/ 840524 w 1023127"/>
                <a:gd name="connsiteY10" fmla="*/ 127804 h 721213"/>
                <a:gd name="connsiteX11" fmla="*/ 852639 w 1023127"/>
                <a:gd name="connsiteY11" fmla="*/ 81818 h 721213"/>
                <a:gd name="connsiteX12" fmla="*/ 853628 w 1023127"/>
                <a:gd name="connsiteY12" fmla="*/ 53953 h 721213"/>
                <a:gd name="connsiteX13" fmla="*/ 858254 w 1023127"/>
                <a:gd name="connsiteY13" fmla="*/ 43827 h 721213"/>
                <a:gd name="connsiteX14" fmla="*/ 911120 w 1023127"/>
                <a:gd name="connsiteY14" fmla="*/ 36338 h 721213"/>
                <a:gd name="connsiteX15" fmla="*/ 940747 w 1023127"/>
                <a:gd name="connsiteY15" fmla="*/ 20258 h 721213"/>
                <a:gd name="connsiteX16" fmla="*/ 964151 w 1023127"/>
                <a:gd name="connsiteY16" fmla="*/ 2746 h 721213"/>
                <a:gd name="connsiteX17" fmla="*/ 986670 w 1023127"/>
                <a:gd name="connsiteY17" fmla="*/ 1313 h 721213"/>
                <a:gd name="connsiteX18" fmla="*/ 1001154 w 1023127"/>
                <a:gd name="connsiteY18" fmla="*/ 4672 h 721213"/>
                <a:gd name="connsiteX19" fmla="*/ 1000824 w 1023127"/>
                <a:gd name="connsiteY19" fmla="*/ 36111 h 721213"/>
                <a:gd name="connsiteX20" fmla="*/ 1005285 w 1023127"/>
                <a:gd name="connsiteY20" fmla="*/ 152084 h 721213"/>
                <a:gd name="connsiteX21" fmla="*/ 1014206 w 1023127"/>
                <a:gd name="connsiteY21" fmla="*/ 183308 h 721213"/>
                <a:gd name="connsiteX22" fmla="*/ 1018666 w 1023127"/>
                <a:gd name="connsiteY22" fmla="*/ 245754 h 721213"/>
                <a:gd name="connsiteX23" fmla="*/ 1023127 w 1023127"/>
                <a:gd name="connsiteY23" fmla="*/ 259136 h 721213"/>
                <a:gd name="connsiteX24" fmla="*/ 1018666 w 1023127"/>
                <a:gd name="connsiteY24" fmla="*/ 303741 h 721213"/>
                <a:gd name="connsiteX25" fmla="*/ 1014206 w 1023127"/>
                <a:gd name="connsiteY25" fmla="*/ 330504 h 721213"/>
                <a:gd name="connsiteX26" fmla="*/ 987443 w 1023127"/>
                <a:gd name="connsiteY26" fmla="*/ 343885 h 721213"/>
                <a:gd name="connsiteX27" fmla="*/ 924996 w 1023127"/>
                <a:gd name="connsiteY27" fmla="*/ 348346 h 721213"/>
                <a:gd name="connsiteX28" fmla="*/ 920535 w 1023127"/>
                <a:gd name="connsiteY28" fmla="*/ 388490 h 721213"/>
                <a:gd name="connsiteX29" fmla="*/ 893772 w 1023127"/>
                <a:gd name="connsiteY29" fmla="*/ 397411 h 721213"/>
                <a:gd name="connsiteX30" fmla="*/ 871470 w 1023127"/>
                <a:gd name="connsiteY30" fmla="*/ 424174 h 721213"/>
                <a:gd name="connsiteX31" fmla="*/ 867009 w 1023127"/>
                <a:gd name="connsiteY31" fmla="*/ 437555 h 721213"/>
                <a:gd name="connsiteX32" fmla="*/ 840247 w 1023127"/>
                <a:gd name="connsiteY32" fmla="*/ 450937 h 721213"/>
                <a:gd name="connsiteX33" fmla="*/ 768879 w 1023127"/>
                <a:gd name="connsiteY33" fmla="*/ 464318 h 721213"/>
                <a:gd name="connsiteX34" fmla="*/ 664856 w 1023127"/>
                <a:gd name="connsiteY34" fmla="*/ 461950 h 721213"/>
                <a:gd name="connsiteX35" fmla="*/ 595084 w 1023127"/>
                <a:gd name="connsiteY35" fmla="*/ 489485 h 721213"/>
                <a:gd name="connsiteX36" fmla="*/ 577572 w 1023127"/>
                <a:gd name="connsiteY36" fmla="*/ 504792 h 721213"/>
                <a:gd name="connsiteX37" fmla="*/ 572617 w 1023127"/>
                <a:gd name="connsiteY37" fmla="*/ 540147 h 721213"/>
                <a:gd name="connsiteX38" fmla="*/ 563862 w 1023127"/>
                <a:gd name="connsiteY38" fmla="*/ 542073 h 721213"/>
                <a:gd name="connsiteX39" fmla="*/ 555877 w 1023127"/>
                <a:gd name="connsiteY39" fmla="*/ 554517 h 721213"/>
                <a:gd name="connsiteX40" fmla="*/ 536769 w 1023127"/>
                <a:gd name="connsiteY40" fmla="*/ 569165 h 721213"/>
                <a:gd name="connsiteX41" fmla="*/ 514795 w 1023127"/>
                <a:gd name="connsiteY41" fmla="*/ 588439 h 721213"/>
                <a:gd name="connsiteX42" fmla="*/ 483408 w 1023127"/>
                <a:gd name="connsiteY42" fmla="*/ 602593 h 721213"/>
                <a:gd name="connsiteX43" fmla="*/ 429882 w 1023127"/>
                <a:gd name="connsiteY43" fmla="*/ 580291 h 721213"/>
                <a:gd name="connsiteX44" fmla="*/ 416500 w 1023127"/>
                <a:gd name="connsiteY44" fmla="*/ 571370 h 721213"/>
                <a:gd name="connsiteX45" fmla="*/ 403119 w 1023127"/>
                <a:gd name="connsiteY45" fmla="*/ 584751 h 721213"/>
                <a:gd name="connsiteX46" fmla="*/ 380816 w 1023127"/>
                <a:gd name="connsiteY46" fmla="*/ 589212 h 721213"/>
                <a:gd name="connsiteX47" fmla="*/ 354053 w 1023127"/>
                <a:gd name="connsiteY47" fmla="*/ 598133 h 721213"/>
                <a:gd name="connsiteX48" fmla="*/ 318369 w 1023127"/>
                <a:gd name="connsiteY48" fmla="*/ 607054 h 721213"/>
                <a:gd name="connsiteX49" fmla="*/ 313909 w 1023127"/>
                <a:gd name="connsiteY49" fmla="*/ 620435 h 721213"/>
                <a:gd name="connsiteX50" fmla="*/ 275362 w 1023127"/>
                <a:gd name="connsiteY50" fmla="*/ 615532 h 721213"/>
                <a:gd name="connsiteX51" fmla="*/ 242211 w 1023127"/>
                <a:gd name="connsiteY51" fmla="*/ 636732 h 721213"/>
                <a:gd name="connsiteX52" fmla="*/ 194136 w 1023127"/>
                <a:gd name="connsiteY52" fmla="*/ 664927 h 721213"/>
                <a:gd name="connsiteX53" fmla="*/ 155865 w 1023127"/>
                <a:gd name="connsiteY53" fmla="*/ 701713 h 721213"/>
                <a:gd name="connsiteX54" fmla="*/ 122108 w 1023127"/>
                <a:gd name="connsiteY54" fmla="*/ 720163 h 721213"/>
                <a:gd name="connsiteX55" fmla="*/ 64122 w 1023127"/>
                <a:gd name="connsiteY55" fmla="*/ 718566 h 721213"/>
                <a:gd name="connsiteX56" fmla="*/ 41740 w 1023127"/>
                <a:gd name="connsiteY56" fmla="*/ 721054 h 721213"/>
                <a:gd name="connsiteX57" fmla="*/ 27171 w 1023127"/>
                <a:gd name="connsiteY57" fmla="*/ 713117 h 721213"/>
                <a:gd name="connsiteX58" fmla="*/ 18085 w 1023127"/>
                <a:gd name="connsiteY58" fmla="*/ 694337 h 721213"/>
                <a:gd name="connsiteX59" fmla="*/ 15664 w 1023127"/>
                <a:gd name="connsiteY59" fmla="*/ 669336 h 721213"/>
                <a:gd name="connsiteX60" fmla="*/ 37359 w 1023127"/>
                <a:gd name="connsiteY60" fmla="*/ 640152 h 721213"/>
                <a:gd name="connsiteX61" fmla="*/ 52007 w 1023127"/>
                <a:gd name="connsiteY61" fmla="*/ 606724 h 721213"/>
                <a:gd name="connsiteX62" fmla="*/ 55201 w 1023127"/>
                <a:gd name="connsiteY62" fmla="*/ 566910 h 721213"/>
                <a:gd name="connsiteX63" fmla="*/ 49967 w 1023127"/>
                <a:gd name="connsiteY63" fmla="*/ 519935 h 721213"/>
                <a:gd name="connsiteX64" fmla="*/ 49474 w 1023127"/>
                <a:gd name="connsiteY64" fmla="*/ 448681 h 721213"/>
                <a:gd name="connsiteX65" fmla="*/ 24966 w 1023127"/>
                <a:gd name="connsiteY65" fmla="*/ 436731 h 721213"/>
                <a:gd name="connsiteX66" fmla="*/ 8886 w 1023127"/>
                <a:gd name="connsiteY66" fmla="*/ 433372 h 721213"/>
                <a:gd name="connsiteX67" fmla="*/ 17807 w 1023127"/>
                <a:gd name="connsiteY67" fmla="*/ 411513 h 721213"/>
                <a:gd name="connsiteX68" fmla="*/ 39007 w 1023127"/>
                <a:gd name="connsiteY68" fmla="*/ 376602 h 721213"/>
                <a:gd name="connsiteX69" fmla="*/ 37905 w 1023127"/>
                <a:gd name="connsiteY69" fmla="*/ 329793 h 721213"/>
                <a:gd name="connsiteX70" fmla="*/ 36309 w 1023127"/>
                <a:gd name="connsiteY70" fmla="*/ 314979 h 721213"/>
                <a:gd name="connsiteX71" fmla="*/ 181 w 1023127"/>
                <a:gd name="connsiteY71" fmla="*/ 278687 h 721213"/>
                <a:gd name="connsiteX72" fmla="*/ 53656 w 1023127"/>
                <a:gd name="connsiteY72" fmla="*/ 281717 h 721213"/>
                <a:gd name="connsiteX73" fmla="*/ 81685 w 1023127"/>
                <a:gd name="connsiteY73" fmla="*/ 278688 h 721213"/>
                <a:gd name="connsiteX74" fmla="*/ 96334 w 1023127"/>
                <a:gd name="connsiteY74" fmla="*/ 190138 h 721213"/>
                <a:gd name="connsiteX75" fmla="*/ 86919 w 1023127"/>
                <a:gd name="connsiteY75" fmla="*/ 107541 h 721213"/>
                <a:gd name="connsiteX0" fmla="*/ 86919 w 1023127"/>
                <a:gd name="connsiteY0" fmla="*/ 107541 h 721213"/>
                <a:gd name="connsiteX1" fmla="*/ 89783 w 1023127"/>
                <a:gd name="connsiteY1" fmla="*/ 104677 h 721213"/>
                <a:gd name="connsiteX2" fmla="*/ 142648 w 1023127"/>
                <a:gd name="connsiteY2" fmla="*/ 136673 h 721213"/>
                <a:gd name="connsiteX3" fmla="*/ 176407 w 1023127"/>
                <a:gd name="connsiteY3" fmla="*/ 134634 h 721213"/>
                <a:gd name="connsiteX4" fmla="*/ 225585 w 1023127"/>
                <a:gd name="connsiteY4" fmla="*/ 144822 h 721213"/>
                <a:gd name="connsiteX5" fmla="*/ 277628 w 1023127"/>
                <a:gd name="connsiteY5" fmla="*/ 137991 h 721213"/>
                <a:gd name="connsiteX6" fmla="*/ 355053 w 1023127"/>
                <a:gd name="connsiteY6" fmla="*/ 141185 h 721213"/>
                <a:gd name="connsiteX7" fmla="*/ 462043 w 1023127"/>
                <a:gd name="connsiteY7" fmla="*/ 140083 h 721213"/>
                <a:gd name="connsiteX8" fmla="*/ 605880 w 1023127"/>
                <a:gd name="connsiteY8" fmla="*/ 135623 h 721213"/>
                <a:gd name="connsiteX9" fmla="*/ 720370 w 1023127"/>
                <a:gd name="connsiteY9" fmla="*/ 128134 h 721213"/>
                <a:gd name="connsiteX10" fmla="*/ 840524 w 1023127"/>
                <a:gd name="connsiteY10" fmla="*/ 127804 h 721213"/>
                <a:gd name="connsiteX11" fmla="*/ 852639 w 1023127"/>
                <a:gd name="connsiteY11" fmla="*/ 81818 h 721213"/>
                <a:gd name="connsiteX12" fmla="*/ 853628 w 1023127"/>
                <a:gd name="connsiteY12" fmla="*/ 53953 h 721213"/>
                <a:gd name="connsiteX13" fmla="*/ 858254 w 1023127"/>
                <a:gd name="connsiteY13" fmla="*/ 43827 h 721213"/>
                <a:gd name="connsiteX14" fmla="*/ 911120 w 1023127"/>
                <a:gd name="connsiteY14" fmla="*/ 36338 h 721213"/>
                <a:gd name="connsiteX15" fmla="*/ 940747 w 1023127"/>
                <a:gd name="connsiteY15" fmla="*/ 20258 h 721213"/>
                <a:gd name="connsiteX16" fmla="*/ 964151 w 1023127"/>
                <a:gd name="connsiteY16" fmla="*/ 2746 h 721213"/>
                <a:gd name="connsiteX17" fmla="*/ 986670 w 1023127"/>
                <a:gd name="connsiteY17" fmla="*/ 1313 h 721213"/>
                <a:gd name="connsiteX18" fmla="*/ 1001154 w 1023127"/>
                <a:gd name="connsiteY18" fmla="*/ 4672 h 721213"/>
                <a:gd name="connsiteX19" fmla="*/ 1000824 w 1023127"/>
                <a:gd name="connsiteY19" fmla="*/ 36111 h 721213"/>
                <a:gd name="connsiteX20" fmla="*/ 1005285 w 1023127"/>
                <a:gd name="connsiteY20" fmla="*/ 152084 h 721213"/>
                <a:gd name="connsiteX21" fmla="*/ 1014206 w 1023127"/>
                <a:gd name="connsiteY21" fmla="*/ 183308 h 721213"/>
                <a:gd name="connsiteX22" fmla="*/ 1018666 w 1023127"/>
                <a:gd name="connsiteY22" fmla="*/ 245754 h 721213"/>
                <a:gd name="connsiteX23" fmla="*/ 1023127 w 1023127"/>
                <a:gd name="connsiteY23" fmla="*/ 259136 h 721213"/>
                <a:gd name="connsiteX24" fmla="*/ 1018666 w 1023127"/>
                <a:gd name="connsiteY24" fmla="*/ 303741 h 721213"/>
                <a:gd name="connsiteX25" fmla="*/ 1014206 w 1023127"/>
                <a:gd name="connsiteY25" fmla="*/ 330504 h 721213"/>
                <a:gd name="connsiteX26" fmla="*/ 987443 w 1023127"/>
                <a:gd name="connsiteY26" fmla="*/ 343885 h 721213"/>
                <a:gd name="connsiteX27" fmla="*/ 924996 w 1023127"/>
                <a:gd name="connsiteY27" fmla="*/ 348346 h 721213"/>
                <a:gd name="connsiteX28" fmla="*/ 920535 w 1023127"/>
                <a:gd name="connsiteY28" fmla="*/ 388490 h 721213"/>
                <a:gd name="connsiteX29" fmla="*/ 893772 w 1023127"/>
                <a:gd name="connsiteY29" fmla="*/ 397411 h 721213"/>
                <a:gd name="connsiteX30" fmla="*/ 871470 w 1023127"/>
                <a:gd name="connsiteY30" fmla="*/ 424174 h 721213"/>
                <a:gd name="connsiteX31" fmla="*/ 867009 w 1023127"/>
                <a:gd name="connsiteY31" fmla="*/ 437555 h 721213"/>
                <a:gd name="connsiteX32" fmla="*/ 840247 w 1023127"/>
                <a:gd name="connsiteY32" fmla="*/ 450937 h 721213"/>
                <a:gd name="connsiteX33" fmla="*/ 768879 w 1023127"/>
                <a:gd name="connsiteY33" fmla="*/ 464318 h 721213"/>
                <a:gd name="connsiteX34" fmla="*/ 664856 w 1023127"/>
                <a:gd name="connsiteY34" fmla="*/ 461950 h 721213"/>
                <a:gd name="connsiteX35" fmla="*/ 595084 w 1023127"/>
                <a:gd name="connsiteY35" fmla="*/ 489485 h 721213"/>
                <a:gd name="connsiteX36" fmla="*/ 577572 w 1023127"/>
                <a:gd name="connsiteY36" fmla="*/ 504792 h 721213"/>
                <a:gd name="connsiteX37" fmla="*/ 572617 w 1023127"/>
                <a:gd name="connsiteY37" fmla="*/ 540147 h 721213"/>
                <a:gd name="connsiteX38" fmla="*/ 563862 w 1023127"/>
                <a:gd name="connsiteY38" fmla="*/ 542073 h 721213"/>
                <a:gd name="connsiteX39" fmla="*/ 555877 w 1023127"/>
                <a:gd name="connsiteY39" fmla="*/ 554517 h 721213"/>
                <a:gd name="connsiteX40" fmla="*/ 536769 w 1023127"/>
                <a:gd name="connsiteY40" fmla="*/ 569165 h 721213"/>
                <a:gd name="connsiteX41" fmla="*/ 514795 w 1023127"/>
                <a:gd name="connsiteY41" fmla="*/ 588439 h 721213"/>
                <a:gd name="connsiteX42" fmla="*/ 483408 w 1023127"/>
                <a:gd name="connsiteY42" fmla="*/ 602593 h 721213"/>
                <a:gd name="connsiteX43" fmla="*/ 429882 w 1023127"/>
                <a:gd name="connsiteY43" fmla="*/ 580291 h 721213"/>
                <a:gd name="connsiteX44" fmla="*/ 416500 w 1023127"/>
                <a:gd name="connsiteY44" fmla="*/ 571370 h 721213"/>
                <a:gd name="connsiteX45" fmla="*/ 403119 w 1023127"/>
                <a:gd name="connsiteY45" fmla="*/ 584751 h 721213"/>
                <a:gd name="connsiteX46" fmla="*/ 380816 w 1023127"/>
                <a:gd name="connsiteY46" fmla="*/ 589212 h 721213"/>
                <a:gd name="connsiteX47" fmla="*/ 354053 w 1023127"/>
                <a:gd name="connsiteY47" fmla="*/ 598133 h 721213"/>
                <a:gd name="connsiteX48" fmla="*/ 318369 w 1023127"/>
                <a:gd name="connsiteY48" fmla="*/ 607054 h 721213"/>
                <a:gd name="connsiteX49" fmla="*/ 275362 w 1023127"/>
                <a:gd name="connsiteY49" fmla="*/ 615532 h 721213"/>
                <a:gd name="connsiteX50" fmla="*/ 242211 w 1023127"/>
                <a:gd name="connsiteY50" fmla="*/ 636732 h 721213"/>
                <a:gd name="connsiteX51" fmla="*/ 194136 w 1023127"/>
                <a:gd name="connsiteY51" fmla="*/ 664927 h 721213"/>
                <a:gd name="connsiteX52" fmla="*/ 155865 w 1023127"/>
                <a:gd name="connsiteY52" fmla="*/ 701713 h 721213"/>
                <a:gd name="connsiteX53" fmla="*/ 122108 w 1023127"/>
                <a:gd name="connsiteY53" fmla="*/ 720163 h 721213"/>
                <a:gd name="connsiteX54" fmla="*/ 64122 w 1023127"/>
                <a:gd name="connsiteY54" fmla="*/ 718566 h 721213"/>
                <a:gd name="connsiteX55" fmla="*/ 41740 w 1023127"/>
                <a:gd name="connsiteY55" fmla="*/ 721054 h 721213"/>
                <a:gd name="connsiteX56" fmla="*/ 27171 w 1023127"/>
                <a:gd name="connsiteY56" fmla="*/ 713117 h 721213"/>
                <a:gd name="connsiteX57" fmla="*/ 18085 w 1023127"/>
                <a:gd name="connsiteY57" fmla="*/ 694337 h 721213"/>
                <a:gd name="connsiteX58" fmla="*/ 15664 w 1023127"/>
                <a:gd name="connsiteY58" fmla="*/ 669336 h 721213"/>
                <a:gd name="connsiteX59" fmla="*/ 37359 w 1023127"/>
                <a:gd name="connsiteY59" fmla="*/ 640152 h 721213"/>
                <a:gd name="connsiteX60" fmla="*/ 52007 w 1023127"/>
                <a:gd name="connsiteY60" fmla="*/ 606724 h 721213"/>
                <a:gd name="connsiteX61" fmla="*/ 55201 w 1023127"/>
                <a:gd name="connsiteY61" fmla="*/ 566910 h 721213"/>
                <a:gd name="connsiteX62" fmla="*/ 49967 w 1023127"/>
                <a:gd name="connsiteY62" fmla="*/ 519935 h 721213"/>
                <a:gd name="connsiteX63" fmla="*/ 49474 w 1023127"/>
                <a:gd name="connsiteY63" fmla="*/ 448681 h 721213"/>
                <a:gd name="connsiteX64" fmla="*/ 24966 w 1023127"/>
                <a:gd name="connsiteY64" fmla="*/ 436731 h 721213"/>
                <a:gd name="connsiteX65" fmla="*/ 8886 w 1023127"/>
                <a:gd name="connsiteY65" fmla="*/ 433372 h 721213"/>
                <a:gd name="connsiteX66" fmla="*/ 17807 w 1023127"/>
                <a:gd name="connsiteY66" fmla="*/ 411513 h 721213"/>
                <a:gd name="connsiteX67" fmla="*/ 39007 w 1023127"/>
                <a:gd name="connsiteY67" fmla="*/ 376602 h 721213"/>
                <a:gd name="connsiteX68" fmla="*/ 37905 w 1023127"/>
                <a:gd name="connsiteY68" fmla="*/ 329793 h 721213"/>
                <a:gd name="connsiteX69" fmla="*/ 36309 w 1023127"/>
                <a:gd name="connsiteY69" fmla="*/ 314979 h 721213"/>
                <a:gd name="connsiteX70" fmla="*/ 181 w 1023127"/>
                <a:gd name="connsiteY70" fmla="*/ 278687 h 721213"/>
                <a:gd name="connsiteX71" fmla="*/ 53656 w 1023127"/>
                <a:gd name="connsiteY71" fmla="*/ 281717 h 721213"/>
                <a:gd name="connsiteX72" fmla="*/ 81685 w 1023127"/>
                <a:gd name="connsiteY72" fmla="*/ 278688 h 721213"/>
                <a:gd name="connsiteX73" fmla="*/ 96334 w 1023127"/>
                <a:gd name="connsiteY73" fmla="*/ 190138 h 721213"/>
                <a:gd name="connsiteX74" fmla="*/ 86919 w 1023127"/>
                <a:gd name="connsiteY74" fmla="*/ 107541 h 721213"/>
                <a:gd name="connsiteX0" fmla="*/ 86919 w 1023127"/>
                <a:gd name="connsiteY0" fmla="*/ 107541 h 721213"/>
                <a:gd name="connsiteX1" fmla="*/ 89783 w 1023127"/>
                <a:gd name="connsiteY1" fmla="*/ 104677 h 721213"/>
                <a:gd name="connsiteX2" fmla="*/ 142648 w 1023127"/>
                <a:gd name="connsiteY2" fmla="*/ 136673 h 721213"/>
                <a:gd name="connsiteX3" fmla="*/ 176407 w 1023127"/>
                <a:gd name="connsiteY3" fmla="*/ 134634 h 721213"/>
                <a:gd name="connsiteX4" fmla="*/ 225585 w 1023127"/>
                <a:gd name="connsiteY4" fmla="*/ 144822 h 721213"/>
                <a:gd name="connsiteX5" fmla="*/ 277628 w 1023127"/>
                <a:gd name="connsiteY5" fmla="*/ 137991 h 721213"/>
                <a:gd name="connsiteX6" fmla="*/ 355053 w 1023127"/>
                <a:gd name="connsiteY6" fmla="*/ 141185 h 721213"/>
                <a:gd name="connsiteX7" fmla="*/ 462043 w 1023127"/>
                <a:gd name="connsiteY7" fmla="*/ 140083 h 721213"/>
                <a:gd name="connsiteX8" fmla="*/ 605880 w 1023127"/>
                <a:gd name="connsiteY8" fmla="*/ 135623 h 721213"/>
                <a:gd name="connsiteX9" fmla="*/ 720370 w 1023127"/>
                <a:gd name="connsiteY9" fmla="*/ 128134 h 721213"/>
                <a:gd name="connsiteX10" fmla="*/ 840524 w 1023127"/>
                <a:gd name="connsiteY10" fmla="*/ 127804 h 721213"/>
                <a:gd name="connsiteX11" fmla="*/ 852639 w 1023127"/>
                <a:gd name="connsiteY11" fmla="*/ 81818 h 721213"/>
                <a:gd name="connsiteX12" fmla="*/ 853628 w 1023127"/>
                <a:gd name="connsiteY12" fmla="*/ 53953 h 721213"/>
                <a:gd name="connsiteX13" fmla="*/ 858254 w 1023127"/>
                <a:gd name="connsiteY13" fmla="*/ 43827 h 721213"/>
                <a:gd name="connsiteX14" fmla="*/ 911120 w 1023127"/>
                <a:gd name="connsiteY14" fmla="*/ 36338 h 721213"/>
                <a:gd name="connsiteX15" fmla="*/ 940747 w 1023127"/>
                <a:gd name="connsiteY15" fmla="*/ 20258 h 721213"/>
                <a:gd name="connsiteX16" fmla="*/ 964151 w 1023127"/>
                <a:gd name="connsiteY16" fmla="*/ 2746 h 721213"/>
                <a:gd name="connsiteX17" fmla="*/ 986670 w 1023127"/>
                <a:gd name="connsiteY17" fmla="*/ 1313 h 721213"/>
                <a:gd name="connsiteX18" fmla="*/ 1001154 w 1023127"/>
                <a:gd name="connsiteY18" fmla="*/ 4672 h 721213"/>
                <a:gd name="connsiteX19" fmla="*/ 1000824 w 1023127"/>
                <a:gd name="connsiteY19" fmla="*/ 36111 h 721213"/>
                <a:gd name="connsiteX20" fmla="*/ 1005285 w 1023127"/>
                <a:gd name="connsiteY20" fmla="*/ 152084 h 721213"/>
                <a:gd name="connsiteX21" fmla="*/ 1014206 w 1023127"/>
                <a:gd name="connsiteY21" fmla="*/ 183308 h 721213"/>
                <a:gd name="connsiteX22" fmla="*/ 1018666 w 1023127"/>
                <a:gd name="connsiteY22" fmla="*/ 245754 h 721213"/>
                <a:gd name="connsiteX23" fmla="*/ 1023127 w 1023127"/>
                <a:gd name="connsiteY23" fmla="*/ 259136 h 721213"/>
                <a:gd name="connsiteX24" fmla="*/ 1018666 w 1023127"/>
                <a:gd name="connsiteY24" fmla="*/ 303741 h 721213"/>
                <a:gd name="connsiteX25" fmla="*/ 1014206 w 1023127"/>
                <a:gd name="connsiteY25" fmla="*/ 330504 h 721213"/>
                <a:gd name="connsiteX26" fmla="*/ 987443 w 1023127"/>
                <a:gd name="connsiteY26" fmla="*/ 343885 h 721213"/>
                <a:gd name="connsiteX27" fmla="*/ 924996 w 1023127"/>
                <a:gd name="connsiteY27" fmla="*/ 348346 h 721213"/>
                <a:gd name="connsiteX28" fmla="*/ 920535 w 1023127"/>
                <a:gd name="connsiteY28" fmla="*/ 388490 h 721213"/>
                <a:gd name="connsiteX29" fmla="*/ 893772 w 1023127"/>
                <a:gd name="connsiteY29" fmla="*/ 397411 h 721213"/>
                <a:gd name="connsiteX30" fmla="*/ 871470 w 1023127"/>
                <a:gd name="connsiteY30" fmla="*/ 424174 h 721213"/>
                <a:gd name="connsiteX31" fmla="*/ 867009 w 1023127"/>
                <a:gd name="connsiteY31" fmla="*/ 437555 h 721213"/>
                <a:gd name="connsiteX32" fmla="*/ 840247 w 1023127"/>
                <a:gd name="connsiteY32" fmla="*/ 450937 h 721213"/>
                <a:gd name="connsiteX33" fmla="*/ 768879 w 1023127"/>
                <a:gd name="connsiteY33" fmla="*/ 464318 h 721213"/>
                <a:gd name="connsiteX34" fmla="*/ 664856 w 1023127"/>
                <a:gd name="connsiteY34" fmla="*/ 461950 h 721213"/>
                <a:gd name="connsiteX35" fmla="*/ 595084 w 1023127"/>
                <a:gd name="connsiteY35" fmla="*/ 489485 h 721213"/>
                <a:gd name="connsiteX36" fmla="*/ 577572 w 1023127"/>
                <a:gd name="connsiteY36" fmla="*/ 504792 h 721213"/>
                <a:gd name="connsiteX37" fmla="*/ 572617 w 1023127"/>
                <a:gd name="connsiteY37" fmla="*/ 540147 h 721213"/>
                <a:gd name="connsiteX38" fmla="*/ 563862 w 1023127"/>
                <a:gd name="connsiteY38" fmla="*/ 542073 h 721213"/>
                <a:gd name="connsiteX39" fmla="*/ 555877 w 1023127"/>
                <a:gd name="connsiteY39" fmla="*/ 554517 h 721213"/>
                <a:gd name="connsiteX40" fmla="*/ 536769 w 1023127"/>
                <a:gd name="connsiteY40" fmla="*/ 569165 h 721213"/>
                <a:gd name="connsiteX41" fmla="*/ 514795 w 1023127"/>
                <a:gd name="connsiteY41" fmla="*/ 588439 h 721213"/>
                <a:gd name="connsiteX42" fmla="*/ 483408 w 1023127"/>
                <a:gd name="connsiteY42" fmla="*/ 602593 h 721213"/>
                <a:gd name="connsiteX43" fmla="*/ 429882 w 1023127"/>
                <a:gd name="connsiteY43" fmla="*/ 580291 h 721213"/>
                <a:gd name="connsiteX44" fmla="*/ 403119 w 1023127"/>
                <a:gd name="connsiteY44" fmla="*/ 584751 h 721213"/>
                <a:gd name="connsiteX45" fmla="*/ 380816 w 1023127"/>
                <a:gd name="connsiteY45" fmla="*/ 589212 h 721213"/>
                <a:gd name="connsiteX46" fmla="*/ 354053 w 1023127"/>
                <a:gd name="connsiteY46" fmla="*/ 598133 h 721213"/>
                <a:gd name="connsiteX47" fmla="*/ 318369 w 1023127"/>
                <a:gd name="connsiteY47" fmla="*/ 607054 h 721213"/>
                <a:gd name="connsiteX48" fmla="*/ 275362 w 1023127"/>
                <a:gd name="connsiteY48" fmla="*/ 615532 h 721213"/>
                <a:gd name="connsiteX49" fmla="*/ 242211 w 1023127"/>
                <a:gd name="connsiteY49" fmla="*/ 636732 h 721213"/>
                <a:gd name="connsiteX50" fmla="*/ 194136 w 1023127"/>
                <a:gd name="connsiteY50" fmla="*/ 664927 h 721213"/>
                <a:gd name="connsiteX51" fmla="*/ 155865 w 1023127"/>
                <a:gd name="connsiteY51" fmla="*/ 701713 h 721213"/>
                <a:gd name="connsiteX52" fmla="*/ 122108 w 1023127"/>
                <a:gd name="connsiteY52" fmla="*/ 720163 h 721213"/>
                <a:gd name="connsiteX53" fmla="*/ 64122 w 1023127"/>
                <a:gd name="connsiteY53" fmla="*/ 718566 h 721213"/>
                <a:gd name="connsiteX54" fmla="*/ 41740 w 1023127"/>
                <a:gd name="connsiteY54" fmla="*/ 721054 h 721213"/>
                <a:gd name="connsiteX55" fmla="*/ 27171 w 1023127"/>
                <a:gd name="connsiteY55" fmla="*/ 713117 h 721213"/>
                <a:gd name="connsiteX56" fmla="*/ 18085 w 1023127"/>
                <a:gd name="connsiteY56" fmla="*/ 694337 h 721213"/>
                <a:gd name="connsiteX57" fmla="*/ 15664 w 1023127"/>
                <a:gd name="connsiteY57" fmla="*/ 669336 h 721213"/>
                <a:gd name="connsiteX58" fmla="*/ 37359 w 1023127"/>
                <a:gd name="connsiteY58" fmla="*/ 640152 h 721213"/>
                <a:gd name="connsiteX59" fmla="*/ 52007 w 1023127"/>
                <a:gd name="connsiteY59" fmla="*/ 606724 h 721213"/>
                <a:gd name="connsiteX60" fmla="*/ 55201 w 1023127"/>
                <a:gd name="connsiteY60" fmla="*/ 566910 h 721213"/>
                <a:gd name="connsiteX61" fmla="*/ 49967 w 1023127"/>
                <a:gd name="connsiteY61" fmla="*/ 519935 h 721213"/>
                <a:gd name="connsiteX62" fmla="*/ 49474 w 1023127"/>
                <a:gd name="connsiteY62" fmla="*/ 448681 h 721213"/>
                <a:gd name="connsiteX63" fmla="*/ 24966 w 1023127"/>
                <a:gd name="connsiteY63" fmla="*/ 436731 h 721213"/>
                <a:gd name="connsiteX64" fmla="*/ 8886 w 1023127"/>
                <a:gd name="connsiteY64" fmla="*/ 433372 h 721213"/>
                <a:gd name="connsiteX65" fmla="*/ 17807 w 1023127"/>
                <a:gd name="connsiteY65" fmla="*/ 411513 h 721213"/>
                <a:gd name="connsiteX66" fmla="*/ 39007 w 1023127"/>
                <a:gd name="connsiteY66" fmla="*/ 376602 h 721213"/>
                <a:gd name="connsiteX67" fmla="*/ 37905 w 1023127"/>
                <a:gd name="connsiteY67" fmla="*/ 329793 h 721213"/>
                <a:gd name="connsiteX68" fmla="*/ 36309 w 1023127"/>
                <a:gd name="connsiteY68" fmla="*/ 314979 h 721213"/>
                <a:gd name="connsiteX69" fmla="*/ 181 w 1023127"/>
                <a:gd name="connsiteY69" fmla="*/ 278687 h 721213"/>
                <a:gd name="connsiteX70" fmla="*/ 53656 w 1023127"/>
                <a:gd name="connsiteY70" fmla="*/ 281717 h 721213"/>
                <a:gd name="connsiteX71" fmla="*/ 81685 w 1023127"/>
                <a:gd name="connsiteY71" fmla="*/ 278688 h 721213"/>
                <a:gd name="connsiteX72" fmla="*/ 96334 w 1023127"/>
                <a:gd name="connsiteY72" fmla="*/ 190138 h 721213"/>
                <a:gd name="connsiteX73" fmla="*/ 86919 w 1023127"/>
                <a:gd name="connsiteY73" fmla="*/ 107541 h 721213"/>
                <a:gd name="connsiteX0" fmla="*/ 86919 w 1023127"/>
                <a:gd name="connsiteY0" fmla="*/ 107541 h 721213"/>
                <a:gd name="connsiteX1" fmla="*/ 89783 w 1023127"/>
                <a:gd name="connsiteY1" fmla="*/ 104677 h 721213"/>
                <a:gd name="connsiteX2" fmla="*/ 142648 w 1023127"/>
                <a:gd name="connsiteY2" fmla="*/ 136673 h 721213"/>
                <a:gd name="connsiteX3" fmla="*/ 176407 w 1023127"/>
                <a:gd name="connsiteY3" fmla="*/ 134634 h 721213"/>
                <a:gd name="connsiteX4" fmla="*/ 225585 w 1023127"/>
                <a:gd name="connsiteY4" fmla="*/ 144822 h 721213"/>
                <a:gd name="connsiteX5" fmla="*/ 277628 w 1023127"/>
                <a:gd name="connsiteY5" fmla="*/ 137991 h 721213"/>
                <a:gd name="connsiteX6" fmla="*/ 355053 w 1023127"/>
                <a:gd name="connsiteY6" fmla="*/ 141185 h 721213"/>
                <a:gd name="connsiteX7" fmla="*/ 462043 w 1023127"/>
                <a:gd name="connsiteY7" fmla="*/ 140083 h 721213"/>
                <a:gd name="connsiteX8" fmla="*/ 605880 w 1023127"/>
                <a:gd name="connsiteY8" fmla="*/ 135623 h 721213"/>
                <a:gd name="connsiteX9" fmla="*/ 720370 w 1023127"/>
                <a:gd name="connsiteY9" fmla="*/ 128134 h 721213"/>
                <a:gd name="connsiteX10" fmla="*/ 840524 w 1023127"/>
                <a:gd name="connsiteY10" fmla="*/ 127804 h 721213"/>
                <a:gd name="connsiteX11" fmla="*/ 852639 w 1023127"/>
                <a:gd name="connsiteY11" fmla="*/ 81818 h 721213"/>
                <a:gd name="connsiteX12" fmla="*/ 853628 w 1023127"/>
                <a:gd name="connsiteY12" fmla="*/ 53953 h 721213"/>
                <a:gd name="connsiteX13" fmla="*/ 858254 w 1023127"/>
                <a:gd name="connsiteY13" fmla="*/ 43827 h 721213"/>
                <a:gd name="connsiteX14" fmla="*/ 911120 w 1023127"/>
                <a:gd name="connsiteY14" fmla="*/ 36338 h 721213"/>
                <a:gd name="connsiteX15" fmla="*/ 940747 w 1023127"/>
                <a:gd name="connsiteY15" fmla="*/ 20258 h 721213"/>
                <a:gd name="connsiteX16" fmla="*/ 964151 w 1023127"/>
                <a:gd name="connsiteY16" fmla="*/ 2746 h 721213"/>
                <a:gd name="connsiteX17" fmla="*/ 986670 w 1023127"/>
                <a:gd name="connsiteY17" fmla="*/ 1313 h 721213"/>
                <a:gd name="connsiteX18" fmla="*/ 1001154 w 1023127"/>
                <a:gd name="connsiteY18" fmla="*/ 4672 h 721213"/>
                <a:gd name="connsiteX19" fmla="*/ 1000824 w 1023127"/>
                <a:gd name="connsiteY19" fmla="*/ 36111 h 721213"/>
                <a:gd name="connsiteX20" fmla="*/ 1005285 w 1023127"/>
                <a:gd name="connsiteY20" fmla="*/ 152084 h 721213"/>
                <a:gd name="connsiteX21" fmla="*/ 1014206 w 1023127"/>
                <a:gd name="connsiteY21" fmla="*/ 183308 h 721213"/>
                <a:gd name="connsiteX22" fmla="*/ 1018666 w 1023127"/>
                <a:gd name="connsiteY22" fmla="*/ 245754 h 721213"/>
                <a:gd name="connsiteX23" fmla="*/ 1023127 w 1023127"/>
                <a:gd name="connsiteY23" fmla="*/ 259136 h 721213"/>
                <a:gd name="connsiteX24" fmla="*/ 1018666 w 1023127"/>
                <a:gd name="connsiteY24" fmla="*/ 303741 h 721213"/>
                <a:gd name="connsiteX25" fmla="*/ 1014206 w 1023127"/>
                <a:gd name="connsiteY25" fmla="*/ 330504 h 721213"/>
                <a:gd name="connsiteX26" fmla="*/ 987443 w 1023127"/>
                <a:gd name="connsiteY26" fmla="*/ 343885 h 721213"/>
                <a:gd name="connsiteX27" fmla="*/ 924996 w 1023127"/>
                <a:gd name="connsiteY27" fmla="*/ 348346 h 721213"/>
                <a:gd name="connsiteX28" fmla="*/ 920535 w 1023127"/>
                <a:gd name="connsiteY28" fmla="*/ 388490 h 721213"/>
                <a:gd name="connsiteX29" fmla="*/ 893772 w 1023127"/>
                <a:gd name="connsiteY29" fmla="*/ 397411 h 721213"/>
                <a:gd name="connsiteX30" fmla="*/ 871470 w 1023127"/>
                <a:gd name="connsiteY30" fmla="*/ 424174 h 721213"/>
                <a:gd name="connsiteX31" fmla="*/ 867009 w 1023127"/>
                <a:gd name="connsiteY31" fmla="*/ 437555 h 721213"/>
                <a:gd name="connsiteX32" fmla="*/ 840247 w 1023127"/>
                <a:gd name="connsiteY32" fmla="*/ 450937 h 721213"/>
                <a:gd name="connsiteX33" fmla="*/ 768879 w 1023127"/>
                <a:gd name="connsiteY33" fmla="*/ 464318 h 721213"/>
                <a:gd name="connsiteX34" fmla="*/ 676311 w 1023127"/>
                <a:gd name="connsiteY34" fmla="*/ 484860 h 721213"/>
                <a:gd name="connsiteX35" fmla="*/ 595084 w 1023127"/>
                <a:gd name="connsiteY35" fmla="*/ 489485 h 721213"/>
                <a:gd name="connsiteX36" fmla="*/ 577572 w 1023127"/>
                <a:gd name="connsiteY36" fmla="*/ 504792 h 721213"/>
                <a:gd name="connsiteX37" fmla="*/ 572617 w 1023127"/>
                <a:gd name="connsiteY37" fmla="*/ 540147 h 721213"/>
                <a:gd name="connsiteX38" fmla="*/ 563862 w 1023127"/>
                <a:gd name="connsiteY38" fmla="*/ 542073 h 721213"/>
                <a:gd name="connsiteX39" fmla="*/ 555877 w 1023127"/>
                <a:gd name="connsiteY39" fmla="*/ 554517 h 721213"/>
                <a:gd name="connsiteX40" fmla="*/ 536769 w 1023127"/>
                <a:gd name="connsiteY40" fmla="*/ 569165 h 721213"/>
                <a:gd name="connsiteX41" fmla="*/ 514795 w 1023127"/>
                <a:gd name="connsiteY41" fmla="*/ 588439 h 721213"/>
                <a:gd name="connsiteX42" fmla="*/ 483408 w 1023127"/>
                <a:gd name="connsiteY42" fmla="*/ 602593 h 721213"/>
                <a:gd name="connsiteX43" fmla="*/ 429882 w 1023127"/>
                <a:gd name="connsiteY43" fmla="*/ 580291 h 721213"/>
                <a:gd name="connsiteX44" fmla="*/ 403119 w 1023127"/>
                <a:gd name="connsiteY44" fmla="*/ 584751 h 721213"/>
                <a:gd name="connsiteX45" fmla="*/ 380816 w 1023127"/>
                <a:gd name="connsiteY45" fmla="*/ 589212 h 721213"/>
                <a:gd name="connsiteX46" fmla="*/ 354053 w 1023127"/>
                <a:gd name="connsiteY46" fmla="*/ 598133 h 721213"/>
                <a:gd name="connsiteX47" fmla="*/ 318369 w 1023127"/>
                <a:gd name="connsiteY47" fmla="*/ 607054 h 721213"/>
                <a:gd name="connsiteX48" fmla="*/ 275362 w 1023127"/>
                <a:gd name="connsiteY48" fmla="*/ 615532 h 721213"/>
                <a:gd name="connsiteX49" fmla="*/ 242211 w 1023127"/>
                <a:gd name="connsiteY49" fmla="*/ 636732 h 721213"/>
                <a:gd name="connsiteX50" fmla="*/ 194136 w 1023127"/>
                <a:gd name="connsiteY50" fmla="*/ 664927 h 721213"/>
                <a:gd name="connsiteX51" fmla="*/ 155865 w 1023127"/>
                <a:gd name="connsiteY51" fmla="*/ 701713 h 721213"/>
                <a:gd name="connsiteX52" fmla="*/ 122108 w 1023127"/>
                <a:gd name="connsiteY52" fmla="*/ 720163 h 721213"/>
                <a:gd name="connsiteX53" fmla="*/ 64122 w 1023127"/>
                <a:gd name="connsiteY53" fmla="*/ 718566 h 721213"/>
                <a:gd name="connsiteX54" fmla="*/ 41740 w 1023127"/>
                <a:gd name="connsiteY54" fmla="*/ 721054 h 721213"/>
                <a:gd name="connsiteX55" fmla="*/ 27171 w 1023127"/>
                <a:gd name="connsiteY55" fmla="*/ 713117 h 721213"/>
                <a:gd name="connsiteX56" fmla="*/ 18085 w 1023127"/>
                <a:gd name="connsiteY56" fmla="*/ 694337 h 721213"/>
                <a:gd name="connsiteX57" fmla="*/ 15664 w 1023127"/>
                <a:gd name="connsiteY57" fmla="*/ 669336 h 721213"/>
                <a:gd name="connsiteX58" fmla="*/ 37359 w 1023127"/>
                <a:gd name="connsiteY58" fmla="*/ 640152 h 721213"/>
                <a:gd name="connsiteX59" fmla="*/ 52007 w 1023127"/>
                <a:gd name="connsiteY59" fmla="*/ 606724 h 721213"/>
                <a:gd name="connsiteX60" fmla="*/ 55201 w 1023127"/>
                <a:gd name="connsiteY60" fmla="*/ 566910 h 721213"/>
                <a:gd name="connsiteX61" fmla="*/ 49967 w 1023127"/>
                <a:gd name="connsiteY61" fmla="*/ 519935 h 721213"/>
                <a:gd name="connsiteX62" fmla="*/ 49474 w 1023127"/>
                <a:gd name="connsiteY62" fmla="*/ 448681 h 721213"/>
                <a:gd name="connsiteX63" fmla="*/ 24966 w 1023127"/>
                <a:gd name="connsiteY63" fmla="*/ 436731 h 721213"/>
                <a:gd name="connsiteX64" fmla="*/ 8886 w 1023127"/>
                <a:gd name="connsiteY64" fmla="*/ 433372 h 721213"/>
                <a:gd name="connsiteX65" fmla="*/ 17807 w 1023127"/>
                <a:gd name="connsiteY65" fmla="*/ 411513 h 721213"/>
                <a:gd name="connsiteX66" fmla="*/ 39007 w 1023127"/>
                <a:gd name="connsiteY66" fmla="*/ 376602 h 721213"/>
                <a:gd name="connsiteX67" fmla="*/ 37905 w 1023127"/>
                <a:gd name="connsiteY67" fmla="*/ 329793 h 721213"/>
                <a:gd name="connsiteX68" fmla="*/ 36309 w 1023127"/>
                <a:gd name="connsiteY68" fmla="*/ 314979 h 721213"/>
                <a:gd name="connsiteX69" fmla="*/ 181 w 1023127"/>
                <a:gd name="connsiteY69" fmla="*/ 278687 h 721213"/>
                <a:gd name="connsiteX70" fmla="*/ 53656 w 1023127"/>
                <a:gd name="connsiteY70" fmla="*/ 281717 h 721213"/>
                <a:gd name="connsiteX71" fmla="*/ 81685 w 1023127"/>
                <a:gd name="connsiteY71" fmla="*/ 278688 h 721213"/>
                <a:gd name="connsiteX72" fmla="*/ 96334 w 1023127"/>
                <a:gd name="connsiteY72" fmla="*/ 190138 h 721213"/>
                <a:gd name="connsiteX73" fmla="*/ 86919 w 1023127"/>
                <a:gd name="connsiteY73" fmla="*/ 107541 h 721213"/>
                <a:gd name="connsiteX0" fmla="*/ 86919 w 1023127"/>
                <a:gd name="connsiteY0" fmla="*/ 107541 h 721213"/>
                <a:gd name="connsiteX1" fmla="*/ 89783 w 1023127"/>
                <a:gd name="connsiteY1" fmla="*/ 104677 h 721213"/>
                <a:gd name="connsiteX2" fmla="*/ 142648 w 1023127"/>
                <a:gd name="connsiteY2" fmla="*/ 136673 h 721213"/>
                <a:gd name="connsiteX3" fmla="*/ 176407 w 1023127"/>
                <a:gd name="connsiteY3" fmla="*/ 134634 h 721213"/>
                <a:gd name="connsiteX4" fmla="*/ 225585 w 1023127"/>
                <a:gd name="connsiteY4" fmla="*/ 144822 h 721213"/>
                <a:gd name="connsiteX5" fmla="*/ 277628 w 1023127"/>
                <a:gd name="connsiteY5" fmla="*/ 137991 h 721213"/>
                <a:gd name="connsiteX6" fmla="*/ 355053 w 1023127"/>
                <a:gd name="connsiteY6" fmla="*/ 141185 h 721213"/>
                <a:gd name="connsiteX7" fmla="*/ 462043 w 1023127"/>
                <a:gd name="connsiteY7" fmla="*/ 140083 h 721213"/>
                <a:gd name="connsiteX8" fmla="*/ 605880 w 1023127"/>
                <a:gd name="connsiteY8" fmla="*/ 135623 h 721213"/>
                <a:gd name="connsiteX9" fmla="*/ 720370 w 1023127"/>
                <a:gd name="connsiteY9" fmla="*/ 128134 h 721213"/>
                <a:gd name="connsiteX10" fmla="*/ 840524 w 1023127"/>
                <a:gd name="connsiteY10" fmla="*/ 127804 h 721213"/>
                <a:gd name="connsiteX11" fmla="*/ 852639 w 1023127"/>
                <a:gd name="connsiteY11" fmla="*/ 81818 h 721213"/>
                <a:gd name="connsiteX12" fmla="*/ 853628 w 1023127"/>
                <a:gd name="connsiteY12" fmla="*/ 53953 h 721213"/>
                <a:gd name="connsiteX13" fmla="*/ 858254 w 1023127"/>
                <a:gd name="connsiteY13" fmla="*/ 43827 h 721213"/>
                <a:gd name="connsiteX14" fmla="*/ 911120 w 1023127"/>
                <a:gd name="connsiteY14" fmla="*/ 36338 h 721213"/>
                <a:gd name="connsiteX15" fmla="*/ 940747 w 1023127"/>
                <a:gd name="connsiteY15" fmla="*/ 20258 h 721213"/>
                <a:gd name="connsiteX16" fmla="*/ 964151 w 1023127"/>
                <a:gd name="connsiteY16" fmla="*/ 2746 h 721213"/>
                <a:gd name="connsiteX17" fmla="*/ 986670 w 1023127"/>
                <a:gd name="connsiteY17" fmla="*/ 1313 h 721213"/>
                <a:gd name="connsiteX18" fmla="*/ 1001154 w 1023127"/>
                <a:gd name="connsiteY18" fmla="*/ 4672 h 721213"/>
                <a:gd name="connsiteX19" fmla="*/ 1000824 w 1023127"/>
                <a:gd name="connsiteY19" fmla="*/ 36111 h 721213"/>
                <a:gd name="connsiteX20" fmla="*/ 1005285 w 1023127"/>
                <a:gd name="connsiteY20" fmla="*/ 152084 h 721213"/>
                <a:gd name="connsiteX21" fmla="*/ 1014206 w 1023127"/>
                <a:gd name="connsiteY21" fmla="*/ 183308 h 721213"/>
                <a:gd name="connsiteX22" fmla="*/ 1018666 w 1023127"/>
                <a:gd name="connsiteY22" fmla="*/ 245754 h 721213"/>
                <a:gd name="connsiteX23" fmla="*/ 1023127 w 1023127"/>
                <a:gd name="connsiteY23" fmla="*/ 259136 h 721213"/>
                <a:gd name="connsiteX24" fmla="*/ 1018666 w 1023127"/>
                <a:gd name="connsiteY24" fmla="*/ 303741 h 721213"/>
                <a:gd name="connsiteX25" fmla="*/ 1014206 w 1023127"/>
                <a:gd name="connsiteY25" fmla="*/ 330504 h 721213"/>
                <a:gd name="connsiteX26" fmla="*/ 987443 w 1023127"/>
                <a:gd name="connsiteY26" fmla="*/ 343885 h 721213"/>
                <a:gd name="connsiteX27" fmla="*/ 924996 w 1023127"/>
                <a:gd name="connsiteY27" fmla="*/ 348346 h 721213"/>
                <a:gd name="connsiteX28" fmla="*/ 920535 w 1023127"/>
                <a:gd name="connsiteY28" fmla="*/ 388490 h 721213"/>
                <a:gd name="connsiteX29" fmla="*/ 893772 w 1023127"/>
                <a:gd name="connsiteY29" fmla="*/ 397411 h 721213"/>
                <a:gd name="connsiteX30" fmla="*/ 871470 w 1023127"/>
                <a:gd name="connsiteY30" fmla="*/ 424174 h 721213"/>
                <a:gd name="connsiteX31" fmla="*/ 867009 w 1023127"/>
                <a:gd name="connsiteY31" fmla="*/ 437555 h 721213"/>
                <a:gd name="connsiteX32" fmla="*/ 840247 w 1023127"/>
                <a:gd name="connsiteY32" fmla="*/ 450937 h 721213"/>
                <a:gd name="connsiteX33" fmla="*/ 768879 w 1023127"/>
                <a:gd name="connsiteY33" fmla="*/ 464318 h 721213"/>
                <a:gd name="connsiteX34" fmla="*/ 676311 w 1023127"/>
                <a:gd name="connsiteY34" fmla="*/ 484860 h 721213"/>
                <a:gd name="connsiteX35" fmla="*/ 609403 w 1023127"/>
                <a:gd name="connsiteY35" fmla="*/ 489485 h 721213"/>
                <a:gd name="connsiteX36" fmla="*/ 577572 w 1023127"/>
                <a:gd name="connsiteY36" fmla="*/ 504792 h 721213"/>
                <a:gd name="connsiteX37" fmla="*/ 572617 w 1023127"/>
                <a:gd name="connsiteY37" fmla="*/ 540147 h 721213"/>
                <a:gd name="connsiteX38" fmla="*/ 563862 w 1023127"/>
                <a:gd name="connsiteY38" fmla="*/ 542073 h 721213"/>
                <a:gd name="connsiteX39" fmla="*/ 555877 w 1023127"/>
                <a:gd name="connsiteY39" fmla="*/ 554517 h 721213"/>
                <a:gd name="connsiteX40" fmla="*/ 536769 w 1023127"/>
                <a:gd name="connsiteY40" fmla="*/ 569165 h 721213"/>
                <a:gd name="connsiteX41" fmla="*/ 514795 w 1023127"/>
                <a:gd name="connsiteY41" fmla="*/ 588439 h 721213"/>
                <a:gd name="connsiteX42" fmla="*/ 483408 w 1023127"/>
                <a:gd name="connsiteY42" fmla="*/ 602593 h 721213"/>
                <a:gd name="connsiteX43" fmla="*/ 429882 w 1023127"/>
                <a:gd name="connsiteY43" fmla="*/ 580291 h 721213"/>
                <a:gd name="connsiteX44" fmla="*/ 403119 w 1023127"/>
                <a:gd name="connsiteY44" fmla="*/ 584751 h 721213"/>
                <a:gd name="connsiteX45" fmla="*/ 380816 w 1023127"/>
                <a:gd name="connsiteY45" fmla="*/ 589212 h 721213"/>
                <a:gd name="connsiteX46" fmla="*/ 354053 w 1023127"/>
                <a:gd name="connsiteY46" fmla="*/ 598133 h 721213"/>
                <a:gd name="connsiteX47" fmla="*/ 318369 w 1023127"/>
                <a:gd name="connsiteY47" fmla="*/ 607054 h 721213"/>
                <a:gd name="connsiteX48" fmla="*/ 275362 w 1023127"/>
                <a:gd name="connsiteY48" fmla="*/ 615532 h 721213"/>
                <a:gd name="connsiteX49" fmla="*/ 242211 w 1023127"/>
                <a:gd name="connsiteY49" fmla="*/ 636732 h 721213"/>
                <a:gd name="connsiteX50" fmla="*/ 194136 w 1023127"/>
                <a:gd name="connsiteY50" fmla="*/ 664927 h 721213"/>
                <a:gd name="connsiteX51" fmla="*/ 155865 w 1023127"/>
                <a:gd name="connsiteY51" fmla="*/ 701713 h 721213"/>
                <a:gd name="connsiteX52" fmla="*/ 122108 w 1023127"/>
                <a:gd name="connsiteY52" fmla="*/ 720163 h 721213"/>
                <a:gd name="connsiteX53" fmla="*/ 64122 w 1023127"/>
                <a:gd name="connsiteY53" fmla="*/ 718566 h 721213"/>
                <a:gd name="connsiteX54" fmla="*/ 41740 w 1023127"/>
                <a:gd name="connsiteY54" fmla="*/ 721054 h 721213"/>
                <a:gd name="connsiteX55" fmla="*/ 27171 w 1023127"/>
                <a:gd name="connsiteY55" fmla="*/ 713117 h 721213"/>
                <a:gd name="connsiteX56" fmla="*/ 18085 w 1023127"/>
                <a:gd name="connsiteY56" fmla="*/ 694337 h 721213"/>
                <a:gd name="connsiteX57" fmla="*/ 15664 w 1023127"/>
                <a:gd name="connsiteY57" fmla="*/ 669336 h 721213"/>
                <a:gd name="connsiteX58" fmla="*/ 37359 w 1023127"/>
                <a:gd name="connsiteY58" fmla="*/ 640152 h 721213"/>
                <a:gd name="connsiteX59" fmla="*/ 52007 w 1023127"/>
                <a:gd name="connsiteY59" fmla="*/ 606724 h 721213"/>
                <a:gd name="connsiteX60" fmla="*/ 55201 w 1023127"/>
                <a:gd name="connsiteY60" fmla="*/ 566910 h 721213"/>
                <a:gd name="connsiteX61" fmla="*/ 49967 w 1023127"/>
                <a:gd name="connsiteY61" fmla="*/ 519935 h 721213"/>
                <a:gd name="connsiteX62" fmla="*/ 49474 w 1023127"/>
                <a:gd name="connsiteY62" fmla="*/ 448681 h 721213"/>
                <a:gd name="connsiteX63" fmla="*/ 24966 w 1023127"/>
                <a:gd name="connsiteY63" fmla="*/ 436731 h 721213"/>
                <a:gd name="connsiteX64" fmla="*/ 8886 w 1023127"/>
                <a:gd name="connsiteY64" fmla="*/ 433372 h 721213"/>
                <a:gd name="connsiteX65" fmla="*/ 17807 w 1023127"/>
                <a:gd name="connsiteY65" fmla="*/ 411513 h 721213"/>
                <a:gd name="connsiteX66" fmla="*/ 39007 w 1023127"/>
                <a:gd name="connsiteY66" fmla="*/ 376602 h 721213"/>
                <a:gd name="connsiteX67" fmla="*/ 37905 w 1023127"/>
                <a:gd name="connsiteY67" fmla="*/ 329793 h 721213"/>
                <a:gd name="connsiteX68" fmla="*/ 36309 w 1023127"/>
                <a:gd name="connsiteY68" fmla="*/ 314979 h 721213"/>
                <a:gd name="connsiteX69" fmla="*/ 181 w 1023127"/>
                <a:gd name="connsiteY69" fmla="*/ 278687 h 721213"/>
                <a:gd name="connsiteX70" fmla="*/ 53656 w 1023127"/>
                <a:gd name="connsiteY70" fmla="*/ 281717 h 721213"/>
                <a:gd name="connsiteX71" fmla="*/ 81685 w 1023127"/>
                <a:gd name="connsiteY71" fmla="*/ 278688 h 721213"/>
                <a:gd name="connsiteX72" fmla="*/ 96334 w 1023127"/>
                <a:gd name="connsiteY72" fmla="*/ 190138 h 721213"/>
                <a:gd name="connsiteX73" fmla="*/ 86919 w 1023127"/>
                <a:gd name="connsiteY73" fmla="*/ 107541 h 72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023127" h="721213">
                  <a:moveTo>
                    <a:pt x="86919" y="107541"/>
                  </a:moveTo>
                  <a:lnTo>
                    <a:pt x="89783" y="104677"/>
                  </a:lnTo>
                  <a:cubicBezTo>
                    <a:pt x="101677" y="109137"/>
                    <a:pt x="128211" y="131680"/>
                    <a:pt x="142648" y="136673"/>
                  </a:cubicBezTo>
                  <a:cubicBezTo>
                    <a:pt x="157085" y="141666"/>
                    <a:pt x="162584" y="133276"/>
                    <a:pt x="176407" y="134634"/>
                  </a:cubicBezTo>
                  <a:cubicBezTo>
                    <a:pt x="190230" y="135992"/>
                    <a:pt x="221125" y="143335"/>
                    <a:pt x="225585" y="144822"/>
                  </a:cubicBezTo>
                  <a:cubicBezTo>
                    <a:pt x="230046" y="147796"/>
                    <a:pt x="256050" y="138597"/>
                    <a:pt x="277628" y="137991"/>
                  </a:cubicBezTo>
                  <a:cubicBezTo>
                    <a:pt x="299206" y="137385"/>
                    <a:pt x="324317" y="140836"/>
                    <a:pt x="355053" y="141185"/>
                  </a:cubicBezTo>
                  <a:cubicBezTo>
                    <a:pt x="385789" y="141534"/>
                    <a:pt x="361673" y="136223"/>
                    <a:pt x="462043" y="140083"/>
                  </a:cubicBezTo>
                  <a:lnTo>
                    <a:pt x="605880" y="135623"/>
                  </a:lnTo>
                  <a:cubicBezTo>
                    <a:pt x="649758" y="133373"/>
                    <a:pt x="681263" y="129437"/>
                    <a:pt x="720370" y="128134"/>
                  </a:cubicBezTo>
                  <a:cubicBezTo>
                    <a:pt x="759477" y="126831"/>
                    <a:pt x="818479" y="135523"/>
                    <a:pt x="840524" y="127804"/>
                  </a:cubicBezTo>
                  <a:cubicBezTo>
                    <a:pt x="862569" y="120085"/>
                    <a:pt x="850455" y="94127"/>
                    <a:pt x="852639" y="81818"/>
                  </a:cubicBezTo>
                  <a:cubicBezTo>
                    <a:pt x="854823" y="69510"/>
                    <a:pt x="852692" y="60285"/>
                    <a:pt x="853628" y="53953"/>
                  </a:cubicBezTo>
                  <a:cubicBezTo>
                    <a:pt x="854564" y="47621"/>
                    <a:pt x="848672" y="46763"/>
                    <a:pt x="858254" y="43827"/>
                  </a:cubicBezTo>
                  <a:cubicBezTo>
                    <a:pt x="867836" y="40891"/>
                    <a:pt x="899488" y="40215"/>
                    <a:pt x="911120" y="36338"/>
                  </a:cubicBezTo>
                  <a:lnTo>
                    <a:pt x="940747" y="20258"/>
                  </a:lnTo>
                  <a:cubicBezTo>
                    <a:pt x="945207" y="17284"/>
                    <a:pt x="956497" y="5904"/>
                    <a:pt x="964151" y="2746"/>
                  </a:cubicBezTo>
                  <a:cubicBezTo>
                    <a:pt x="971805" y="-411"/>
                    <a:pt x="961492" y="-785"/>
                    <a:pt x="986670" y="1313"/>
                  </a:cubicBezTo>
                  <a:cubicBezTo>
                    <a:pt x="988157" y="5773"/>
                    <a:pt x="998795" y="-1128"/>
                    <a:pt x="1001154" y="4672"/>
                  </a:cubicBezTo>
                  <a:cubicBezTo>
                    <a:pt x="1003513" y="10472"/>
                    <a:pt x="1006642" y="7027"/>
                    <a:pt x="1000824" y="36111"/>
                  </a:cubicBezTo>
                  <a:cubicBezTo>
                    <a:pt x="1002311" y="74769"/>
                    <a:pt x="1002712" y="113483"/>
                    <a:pt x="1005285" y="152084"/>
                  </a:cubicBezTo>
                  <a:cubicBezTo>
                    <a:pt x="1005752" y="159089"/>
                    <a:pt x="1011744" y="175921"/>
                    <a:pt x="1014206" y="183308"/>
                  </a:cubicBezTo>
                  <a:cubicBezTo>
                    <a:pt x="1015693" y="204123"/>
                    <a:pt x="1016228" y="225029"/>
                    <a:pt x="1018666" y="245754"/>
                  </a:cubicBezTo>
                  <a:cubicBezTo>
                    <a:pt x="1019215" y="250424"/>
                    <a:pt x="1023127" y="254434"/>
                    <a:pt x="1023127" y="259136"/>
                  </a:cubicBezTo>
                  <a:cubicBezTo>
                    <a:pt x="1023127" y="274079"/>
                    <a:pt x="1020519" y="288914"/>
                    <a:pt x="1018666" y="303741"/>
                  </a:cubicBezTo>
                  <a:cubicBezTo>
                    <a:pt x="1017544" y="312715"/>
                    <a:pt x="1018251" y="322415"/>
                    <a:pt x="1014206" y="330504"/>
                  </a:cubicBezTo>
                  <a:cubicBezTo>
                    <a:pt x="1011575" y="335767"/>
                    <a:pt x="993051" y="343225"/>
                    <a:pt x="987443" y="343885"/>
                  </a:cubicBezTo>
                  <a:cubicBezTo>
                    <a:pt x="966717" y="346323"/>
                    <a:pt x="945812" y="346859"/>
                    <a:pt x="924996" y="348346"/>
                  </a:cubicBezTo>
                  <a:cubicBezTo>
                    <a:pt x="923509" y="361727"/>
                    <a:pt x="927763" y="377131"/>
                    <a:pt x="920535" y="388490"/>
                  </a:cubicBezTo>
                  <a:cubicBezTo>
                    <a:pt x="915486" y="396423"/>
                    <a:pt x="893772" y="397411"/>
                    <a:pt x="893772" y="397411"/>
                  </a:cubicBezTo>
                  <a:cubicBezTo>
                    <a:pt x="883906" y="407277"/>
                    <a:pt x="877681" y="411752"/>
                    <a:pt x="871470" y="424174"/>
                  </a:cubicBezTo>
                  <a:cubicBezTo>
                    <a:pt x="869367" y="428379"/>
                    <a:pt x="869946" y="433884"/>
                    <a:pt x="867009" y="437555"/>
                  </a:cubicBezTo>
                  <a:cubicBezTo>
                    <a:pt x="858487" y="448207"/>
                    <a:pt x="851020" y="445550"/>
                    <a:pt x="840247" y="450937"/>
                  </a:cubicBezTo>
                  <a:cubicBezTo>
                    <a:pt x="799113" y="471505"/>
                    <a:pt x="874237" y="456214"/>
                    <a:pt x="768879" y="464318"/>
                  </a:cubicBezTo>
                  <a:cubicBezTo>
                    <a:pt x="706110" y="480010"/>
                    <a:pt x="702890" y="480666"/>
                    <a:pt x="676311" y="484860"/>
                  </a:cubicBezTo>
                  <a:cubicBezTo>
                    <a:pt x="649732" y="489054"/>
                    <a:pt x="624984" y="487259"/>
                    <a:pt x="609403" y="489485"/>
                  </a:cubicBezTo>
                  <a:cubicBezTo>
                    <a:pt x="606429" y="498406"/>
                    <a:pt x="582788" y="496968"/>
                    <a:pt x="577572" y="504792"/>
                  </a:cubicBezTo>
                  <a:lnTo>
                    <a:pt x="572617" y="540147"/>
                  </a:lnTo>
                  <a:cubicBezTo>
                    <a:pt x="571130" y="544607"/>
                    <a:pt x="566652" y="539678"/>
                    <a:pt x="563862" y="542073"/>
                  </a:cubicBezTo>
                  <a:cubicBezTo>
                    <a:pt x="561072" y="544468"/>
                    <a:pt x="560392" y="550002"/>
                    <a:pt x="555877" y="554517"/>
                  </a:cubicBezTo>
                  <a:cubicBezTo>
                    <a:pt x="551362" y="559032"/>
                    <a:pt x="543616" y="563511"/>
                    <a:pt x="536769" y="569165"/>
                  </a:cubicBezTo>
                  <a:cubicBezTo>
                    <a:pt x="529922" y="574819"/>
                    <a:pt x="519256" y="582492"/>
                    <a:pt x="514795" y="588439"/>
                  </a:cubicBezTo>
                  <a:cubicBezTo>
                    <a:pt x="502901" y="586952"/>
                    <a:pt x="497560" y="603951"/>
                    <a:pt x="483408" y="602593"/>
                  </a:cubicBezTo>
                  <a:cubicBezTo>
                    <a:pt x="469256" y="601235"/>
                    <a:pt x="514210" y="594344"/>
                    <a:pt x="429882" y="580291"/>
                  </a:cubicBezTo>
                  <a:cubicBezTo>
                    <a:pt x="416501" y="577317"/>
                    <a:pt x="411297" y="583264"/>
                    <a:pt x="403119" y="584751"/>
                  </a:cubicBezTo>
                  <a:cubicBezTo>
                    <a:pt x="394941" y="586238"/>
                    <a:pt x="388130" y="587217"/>
                    <a:pt x="380816" y="589212"/>
                  </a:cubicBezTo>
                  <a:cubicBezTo>
                    <a:pt x="371744" y="591686"/>
                    <a:pt x="363274" y="596289"/>
                    <a:pt x="354053" y="598133"/>
                  </a:cubicBezTo>
                  <a:cubicBezTo>
                    <a:pt x="327140" y="603515"/>
                    <a:pt x="338943" y="600195"/>
                    <a:pt x="318369" y="607054"/>
                  </a:cubicBezTo>
                  <a:cubicBezTo>
                    <a:pt x="305254" y="609954"/>
                    <a:pt x="288055" y="610586"/>
                    <a:pt x="275362" y="615532"/>
                  </a:cubicBezTo>
                  <a:cubicBezTo>
                    <a:pt x="262669" y="620478"/>
                    <a:pt x="255749" y="628500"/>
                    <a:pt x="242211" y="636732"/>
                  </a:cubicBezTo>
                  <a:cubicBezTo>
                    <a:pt x="228673" y="644964"/>
                    <a:pt x="208527" y="654097"/>
                    <a:pt x="194136" y="664927"/>
                  </a:cubicBezTo>
                  <a:cubicBezTo>
                    <a:pt x="179745" y="675757"/>
                    <a:pt x="170733" y="698473"/>
                    <a:pt x="155865" y="701713"/>
                  </a:cubicBezTo>
                  <a:cubicBezTo>
                    <a:pt x="140997" y="704953"/>
                    <a:pt x="137399" y="717354"/>
                    <a:pt x="122108" y="720163"/>
                  </a:cubicBezTo>
                  <a:cubicBezTo>
                    <a:pt x="106817" y="722972"/>
                    <a:pt x="77517" y="718418"/>
                    <a:pt x="64122" y="718566"/>
                  </a:cubicBezTo>
                  <a:cubicBezTo>
                    <a:pt x="50727" y="718714"/>
                    <a:pt x="47898" y="721962"/>
                    <a:pt x="41740" y="721054"/>
                  </a:cubicBezTo>
                  <a:cubicBezTo>
                    <a:pt x="35582" y="720146"/>
                    <a:pt x="31113" y="717570"/>
                    <a:pt x="27171" y="713117"/>
                  </a:cubicBezTo>
                  <a:cubicBezTo>
                    <a:pt x="23229" y="708664"/>
                    <a:pt x="20003" y="701634"/>
                    <a:pt x="18085" y="694337"/>
                  </a:cubicBezTo>
                  <a:cubicBezTo>
                    <a:pt x="16167" y="687040"/>
                    <a:pt x="12452" y="678367"/>
                    <a:pt x="15664" y="669336"/>
                  </a:cubicBezTo>
                  <a:cubicBezTo>
                    <a:pt x="18876" y="660305"/>
                    <a:pt x="27484" y="649871"/>
                    <a:pt x="37359" y="640152"/>
                  </a:cubicBezTo>
                  <a:cubicBezTo>
                    <a:pt x="47234" y="630433"/>
                    <a:pt x="49033" y="618931"/>
                    <a:pt x="52007" y="606724"/>
                  </a:cubicBezTo>
                  <a:cubicBezTo>
                    <a:pt x="54981" y="594517"/>
                    <a:pt x="55541" y="581375"/>
                    <a:pt x="55201" y="566910"/>
                  </a:cubicBezTo>
                  <a:cubicBezTo>
                    <a:pt x="54861" y="552445"/>
                    <a:pt x="50921" y="539640"/>
                    <a:pt x="49967" y="519935"/>
                  </a:cubicBezTo>
                  <a:cubicBezTo>
                    <a:pt x="49013" y="500230"/>
                    <a:pt x="53641" y="462548"/>
                    <a:pt x="49474" y="448681"/>
                  </a:cubicBezTo>
                  <a:cubicBezTo>
                    <a:pt x="45307" y="434814"/>
                    <a:pt x="27574" y="440643"/>
                    <a:pt x="24966" y="436731"/>
                  </a:cubicBezTo>
                  <a:lnTo>
                    <a:pt x="8886" y="433372"/>
                  </a:lnTo>
                  <a:cubicBezTo>
                    <a:pt x="10423" y="421079"/>
                    <a:pt x="12787" y="420975"/>
                    <a:pt x="17807" y="411513"/>
                  </a:cubicBezTo>
                  <a:cubicBezTo>
                    <a:pt x="22827" y="402051"/>
                    <a:pt x="35657" y="390222"/>
                    <a:pt x="39007" y="376602"/>
                  </a:cubicBezTo>
                  <a:cubicBezTo>
                    <a:pt x="42357" y="362982"/>
                    <a:pt x="38355" y="340063"/>
                    <a:pt x="37905" y="329793"/>
                  </a:cubicBezTo>
                  <a:cubicBezTo>
                    <a:pt x="37455" y="319523"/>
                    <a:pt x="42596" y="323497"/>
                    <a:pt x="36309" y="314979"/>
                  </a:cubicBezTo>
                  <a:cubicBezTo>
                    <a:pt x="30022" y="306461"/>
                    <a:pt x="-2710" y="284231"/>
                    <a:pt x="181" y="278687"/>
                  </a:cubicBezTo>
                  <a:cubicBezTo>
                    <a:pt x="3072" y="273143"/>
                    <a:pt x="49195" y="280230"/>
                    <a:pt x="53656" y="281717"/>
                  </a:cubicBezTo>
                  <a:cubicBezTo>
                    <a:pt x="61090" y="280230"/>
                    <a:pt x="74587" y="281350"/>
                    <a:pt x="81685" y="278688"/>
                  </a:cubicBezTo>
                  <a:cubicBezTo>
                    <a:pt x="113160" y="266884"/>
                    <a:pt x="98331" y="224091"/>
                    <a:pt x="96334" y="190138"/>
                  </a:cubicBezTo>
                  <a:cubicBezTo>
                    <a:pt x="91354" y="105474"/>
                    <a:pt x="90636" y="131330"/>
                    <a:pt x="86919" y="107541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66C143E7-C702-4E81-A32C-7ADE3F1532A6}"/>
                </a:ext>
              </a:extLst>
            </p:cNvPr>
            <p:cNvSpPr/>
            <p:nvPr/>
          </p:nvSpPr>
          <p:spPr>
            <a:xfrm>
              <a:off x="1900815" y="2699588"/>
              <a:ext cx="2954527" cy="1731451"/>
            </a:xfrm>
            <a:custGeom>
              <a:avLst/>
              <a:gdLst>
                <a:gd name="connsiteX0" fmla="*/ 0 w 1871784"/>
                <a:gd name="connsiteY0" fmla="*/ 265723 h 824523"/>
                <a:gd name="connsiteX1" fmla="*/ 0 w 1871784"/>
                <a:gd name="connsiteY1" fmla="*/ 265723 h 824523"/>
                <a:gd name="connsiteX2" fmla="*/ 113323 w 1871784"/>
                <a:gd name="connsiteY2" fmla="*/ 261816 h 824523"/>
                <a:gd name="connsiteX3" fmla="*/ 148492 w 1871784"/>
                <a:gd name="connsiteY3" fmla="*/ 246185 h 824523"/>
                <a:gd name="connsiteX4" fmla="*/ 160215 w 1871784"/>
                <a:gd name="connsiteY4" fmla="*/ 242277 h 824523"/>
                <a:gd name="connsiteX5" fmla="*/ 183661 w 1871784"/>
                <a:gd name="connsiteY5" fmla="*/ 226646 h 824523"/>
                <a:gd name="connsiteX6" fmla="*/ 191477 w 1871784"/>
                <a:gd name="connsiteY6" fmla="*/ 218831 h 824523"/>
                <a:gd name="connsiteX7" fmla="*/ 214923 w 1871784"/>
                <a:gd name="connsiteY7" fmla="*/ 211016 h 824523"/>
                <a:gd name="connsiteX8" fmla="*/ 226646 w 1871784"/>
                <a:gd name="connsiteY8" fmla="*/ 203200 h 824523"/>
                <a:gd name="connsiteX9" fmla="*/ 238369 w 1871784"/>
                <a:gd name="connsiteY9" fmla="*/ 179754 h 824523"/>
                <a:gd name="connsiteX10" fmla="*/ 254000 w 1871784"/>
                <a:gd name="connsiteY10" fmla="*/ 160216 h 824523"/>
                <a:gd name="connsiteX11" fmla="*/ 265723 w 1871784"/>
                <a:gd name="connsiteY11" fmla="*/ 152400 h 824523"/>
                <a:gd name="connsiteX12" fmla="*/ 277446 w 1871784"/>
                <a:gd name="connsiteY12" fmla="*/ 140677 h 824523"/>
                <a:gd name="connsiteX13" fmla="*/ 300892 w 1871784"/>
                <a:gd name="connsiteY13" fmla="*/ 132862 h 824523"/>
                <a:gd name="connsiteX14" fmla="*/ 312615 w 1871784"/>
                <a:gd name="connsiteY14" fmla="*/ 128954 h 824523"/>
                <a:gd name="connsiteX15" fmla="*/ 363415 w 1871784"/>
                <a:gd name="connsiteY15" fmla="*/ 132862 h 824523"/>
                <a:gd name="connsiteX16" fmla="*/ 375138 w 1871784"/>
                <a:gd name="connsiteY16" fmla="*/ 140677 h 824523"/>
                <a:gd name="connsiteX17" fmla="*/ 422030 w 1871784"/>
                <a:gd name="connsiteY17" fmla="*/ 152400 h 824523"/>
                <a:gd name="connsiteX18" fmla="*/ 457200 w 1871784"/>
                <a:gd name="connsiteY18" fmla="*/ 148492 h 824523"/>
                <a:gd name="connsiteX19" fmla="*/ 480646 w 1871784"/>
                <a:gd name="connsiteY19" fmla="*/ 125046 h 824523"/>
                <a:gd name="connsiteX20" fmla="*/ 496277 w 1871784"/>
                <a:gd name="connsiteY20" fmla="*/ 101600 h 824523"/>
                <a:gd name="connsiteX21" fmla="*/ 504092 w 1871784"/>
                <a:gd name="connsiteY21" fmla="*/ 89877 h 824523"/>
                <a:gd name="connsiteX22" fmla="*/ 523630 w 1871784"/>
                <a:gd name="connsiteY22" fmla="*/ 54708 h 824523"/>
                <a:gd name="connsiteX23" fmla="*/ 531446 w 1871784"/>
                <a:gd name="connsiteY23" fmla="*/ 46892 h 824523"/>
                <a:gd name="connsiteX24" fmla="*/ 550984 w 1871784"/>
                <a:gd name="connsiteY24" fmla="*/ 31262 h 824523"/>
                <a:gd name="connsiteX25" fmla="*/ 562707 w 1871784"/>
                <a:gd name="connsiteY25" fmla="*/ 23446 h 824523"/>
                <a:gd name="connsiteX26" fmla="*/ 570523 w 1871784"/>
                <a:gd name="connsiteY26" fmla="*/ 15631 h 824523"/>
                <a:gd name="connsiteX27" fmla="*/ 621323 w 1871784"/>
                <a:gd name="connsiteY27" fmla="*/ 19539 h 824523"/>
                <a:gd name="connsiteX28" fmla="*/ 711200 w 1871784"/>
                <a:gd name="connsiteY28" fmla="*/ 15631 h 824523"/>
                <a:gd name="connsiteX29" fmla="*/ 722923 w 1871784"/>
                <a:gd name="connsiteY29" fmla="*/ 11723 h 824523"/>
                <a:gd name="connsiteX30" fmla="*/ 742461 w 1871784"/>
                <a:gd name="connsiteY30" fmla="*/ 7816 h 824523"/>
                <a:gd name="connsiteX31" fmla="*/ 777630 w 1871784"/>
                <a:gd name="connsiteY31" fmla="*/ 0 h 824523"/>
                <a:gd name="connsiteX32" fmla="*/ 816707 w 1871784"/>
                <a:gd name="connsiteY32" fmla="*/ 7816 h 824523"/>
                <a:gd name="connsiteX33" fmla="*/ 824523 w 1871784"/>
                <a:gd name="connsiteY33" fmla="*/ 15631 h 824523"/>
                <a:gd name="connsiteX34" fmla="*/ 851877 w 1871784"/>
                <a:gd name="connsiteY34" fmla="*/ 31262 h 824523"/>
                <a:gd name="connsiteX35" fmla="*/ 871415 w 1871784"/>
                <a:gd name="connsiteY35" fmla="*/ 35169 h 824523"/>
                <a:gd name="connsiteX36" fmla="*/ 883138 w 1871784"/>
                <a:gd name="connsiteY36" fmla="*/ 39077 h 824523"/>
                <a:gd name="connsiteX37" fmla="*/ 914400 w 1871784"/>
                <a:gd name="connsiteY37" fmla="*/ 54708 h 824523"/>
                <a:gd name="connsiteX38" fmla="*/ 926123 w 1871784"/>
                <a:gd name="connsiteY38" fmla="*/ 62523 h 824523"/>
                <a:gd name="connsiteX39" fmla="*/ 953477 w 1871784"/>
                <a:gd name="connsiteY39" fmla="*/ 85969 h 824523"/>
                <a:gd name="connsiteX40" fmla="*/ 976923 w 1871784"/>
                <a:gd name="connsiteY40" fmla="*/ 89877 h 824523"/>
                <a:gd name="connsiteX41" fmla="*/ 1012092 w 1871784"/>
                <a:gd name="connsiteY41" fmla="*/ 97692 h 824523"/>
                <a:gd name="connsiteX42" fmla="*/ 1047261 w 1871784"/>
                <a:gd name="connsiteY42" fmla="*/ 113323 h 824523"/>
                <a:gd name="connsiteX43" fmla="*/ 1070707 w 1871784"/>
                <a:gd name="connsiteY43" fmla="*/ 121139 h 824523"/>
                <a:gd name="connsiteX44" fmla="*/ 1082430 w 1871784"/>
                <a:gd name="connsiteY44" fmla="*/ 128954 h 824523"/>
                <a:gd name="connsiteX45" fmla="*/ 1098061 w 1871784"/>
                <a:gd name="connsiteY45" fmla="*/ 144585 h 824523"/>
                <a:gd name="connsiteX46" fmla="*/ 1109784 w 1871784"/>
                <a:gd name="connsiteY46" fmla="*/ 148492 h 824523"/>
                <a:gd name="connsiteX47" fmla="*/ 1121507 w 1871784"/>
                <a:gd name="connsiteY47" fmla="*/ 156308 h 824523"/>
                <a:gd name="connsiteX48" fmla="*/ 1137138 w 1871784"/>
                <a:gd name="connsiteY48" fmla="*/ 171939 h 824523"/>
                <a:gd name="connsiteX49" fmla="*/ 1160584 w 1871784"/>
                <a:gd name="connsiteY49" fmla="*/ 187569 h 824523"/>
                <a:gd name="connsiteX50" fmla="*/ 1180123 w 1871784"/>
                <a:gd name="connsiteY50" fmla="*/ 207108 h 824523"/>
                <a:gd name="connsiteX51" fmla="*/ 1191846 w 1871784"/>
                <a:gd name="connsiteY51" fmla="*/ 211016 h 824523"/>
                <a:gd name="connsiteX52" fmla="*/ 1215292 w 1871784"/>
                <a:gd name="connsiteY52" fmla="*/ 226646 h 824523"/>
                <a:gd name="connsiteX53" fmla="*/ 1227015 w 1871784"/>
                <a:gd name="connsiteY53" fmla="*/ 230554 h 824523"/>
                <a:gd name="connsiteX54" fmla="*/ 1246554 w 1871784"/>
                <a:gd name="connsiteY54" fmla="*/ 246185 h 824523"/>
                <a:gd name="connsiteX55" fmla="*/ 1277815 w 1871784"/>
                <a:gd name="connsiteY55" fmla="*/ 257908 h 824523"/>
                <a:gd name="connsiteX56" fmla="*/ 1301261 w 1871784"/>
                <a:gd name="connsiteY56" fmla="*/ 269631 h 824523"/>
                <a:gd name="connsiteX57" fmla="*/ 1312984 w 1871784"/>
                <a:gd name="connsiteY57" fmla="*/ 277446 h 824523"/>
                <a:gd name="connsiteX58" fmla="*/ 1324707 w 1871784"/>
                <a:gd name="connsiteY58" fmla="*/ 281354 h 824523"/>
                <a:gd name="connsiteX59" fmla="*/ 1352061 w 1871784"/>
                <a:gd name="connsiteY59" fmla="*/ 293077 h 824523"/>
                <a:gd name="connsiteX60" fmla="*/ 1371600 w 1871784"/>
                <a:gd name="connsiteY60" fmla="*/ 304800 h 824523"/>
                <a:gd name="connsiteX61" fmla="*/ 1383323 w 1871784"/>
                <a:gd name="connsiteY61" fmla="*/ 316523 h 824523"/>
                <a:gd name="connsiteX62" fmla="*/ 1395046 w 1871784"/>
                <a:gd name="connsiteY62" fmla="*/ 320431 h 824523"/>
                <a:gd name="connsiteX63" fmla="*/ 1406769 w 1871784"/>
                <a:gd name="connsiteY63" fmla="*/ 328246 h 824523"/>
                <a:gd name="connsiteX64" fmla="*/ 1410677 w 1871784"/>
                <a:gd name="connsiteY64" fmla="*/ 339969 h 824523"/>
                <a:gd name="connsiteX65" fmla="*/ 1414584 w 1871784"/>
                <a:gd name="connsiteY65" fmla="*/ 359508 h 824523"/>
                <a:gd name="connsiteX66" fmla="*/ 1426307 w 1871784"/>
                <a:gd name="connsiteY66" fmla="*/ 367323 h 824523"/>
                <a:gd name="connsiteX67" fmla="*/ 1500554 w 1871784"/>
                <a:gd name="connsiteY67" fmla="*/ 363416 h 824523"/>
                <a:gd name="connsiteX68" fmla="*/ 1516184 w 1871784"/>
                <a:gd name="connsiteY68" fmla="*/ 359508 h 824523"/>
                <a:gd name="connsiteX69" fmla="*/ 1539630 w 1871784"/>
                <a:gd name="connsiteY69" fmla="*/ 355600 h 824523"/>
                <a:gd name="connsiteX70" fmla="*/ 1563077 w 1871784"/>
                <a:gd name="connsiteY70" fmla="*/ 347785 h 824523"/>
                <a:gd name="connsiteX71" fmla="*/ 1574800 w 1871784"/>
                <a:gd name="connsiteY71" fmla="*/ 343877 h 824523"/>
                <a:gd name="connsiteX72" fmla="*/ 1613877 w 1871784"/>
                <a:gd name="connsiteY72" fmla="*/ 339969 h 824523"/>
                <a:gd name="connsiteX73" fmla="*/ 1692030 w 1871784"/>
                <a:gd name="connsiteY73" fmla="*/ 343877 h 824523"/>
                <a:gd name="connsiteX74" fmla="*/ 1715477 w 1871784"/>
                <a:gd name="connsiteY74" fmla="*/ 351692 h 824523"/>
                <a:gd name="connsiteX75" fmla="*/ 1735015 w 1871784"/>
                <a:gd name="connsiteY75" fmla="*/ 363416 h 824523"/>
                <a:gd name="connsiteX76" fmla="*/ 1746738 w 1871784"/>
                <a:gd name="connsiteY76" fmla="*/ 371231 h 824523"/>
                <a:gd name="connsiteX77" fmla="*/ 1789723 w 1871784"/>
                <a:gd name="connsiteY77" fmla="*/ 375139 h 824523"/>
                <a:gd name="connsiteX78" fmla="*/ 1801446 w 1871784"/>
                <a:gd name="connsiteY78" fmla="*/ 379046 h 824523"/>
                <a:gd name="connsiteX79" fmla="*/ 1852246 w 1871784"/>
                <a:gd name="connsiteY79" fmla="*/ 386862 h 824523"/>
                <a:gd name="connsiteX80" fmla="*/ 1871784 w 1871784"/>
                <a:gd name="connsiteY80" fmla="*/ 406400 h 824523"/>
                <a:gd name="connsiteX81" fmla="*/ 1863969 w 1871784"/>
                <a:gd name="connsiteY81" fmla="*/ 418123 h 824523"/>
                <a:gd name="connsiteX82" fmla="*/ 1852246 w 1871784"/>
                <a:gd name="connsiteY82" fmla="*/ 422031 h 824523"/>
                <a:gd name="connsiteX83" fmla="*/ 1844430 w 1871784"/>
                <a:gd name="connsiteY83" fmla="*/ 429846 h 824523"/>
                <a:gd name="connsiteX84" fmla="*/ 1789723 w 1871784"/>
                <a:gd name="connsiteY84" fmla="*/ 433754 h 824523"/>
                <a:gd name="connsiteX85" fmla="*/ 1774092 w 1871784"/>
                <a:gd name="connsiteY85" fmla="*/ 437662 h 824523"/>
                <a:gd name="connsiteX86" fmla="*/ 1692030 w 1871784"/>
                <a:gd name="connsiteY86" fmla="*/ 441569 h 824523"/>
                <a:gd name="connsiteX87" fmla="*/ 1680307 w 1871784"/>
                <a:gd name="connsiteY87" fmla="*/ 445477 h 824523"/>
                <a:gd name="connsiteX88" fmla="*/ 1617784 w 1871784"/>
                <a:gd name="connsiteY88" fmla="*/ 449385 h 824523"/>
                <a:gd name="connsiteX89" fmla="*/ 1621692 w 1871784"/>
                <a:gd name="connsiteY89" fmla="*/ 461108 h 824523"/>
                <a:gd name="connsiteX90" fmla="*/ 1609969 w 1871784"/>
                <a:gd name="connsiteY90" fmla="*/ 468923 h 824523"/>
                <a:gd name="connsiteX91" fmla="*/ 1551354 w 1871784"/>
                <a:gd name="connsiteY91" fmla="*/ 476739 h 824523"/>
                <a:gd name="connsiteX92" fmla="*/ 1539630 w 1871784"/>
                <a:gd name="connsiteY92" fmla="*/ 480646 h 824523"/>
                <a:gd name="connsiteX93" fmla="*/ 1531815 w 1871784"/>
                <a:gd name="connsiteY93" fmla="*/ 492369 h 824523"/>
                <a:gd name="connsiteX94" fmla="*/ 1500554 w 1871784"/>
                <a:gd name="connsiteY94" fmla="*/ 496277 h 824523"/>
                <a:gd name="connsiteX95" fmla="*/ 1496646 w 1871784"/>
                <a:gd name="connsiteY95" fmla="*/ 519723 h 824523"/>
                <a:gd name="connsiteX96" fmla="*/ 1488830 w 1871784"/>
                <a:gd name="connsiteY96" fmla="*/ 527539 h 824523"/>
                <a:gd name="connsiteX97" fmla="*/ 1473200 w 1871784"/>
                <a:gd name="connsiteY97" fmla="*/ 531446 h 824523"/>
                <a:gd name="connsiteX98" fmla="*/ 1461477 w 1871784"/>
                <a:gd name="connsiteY98" fmla="*/ 535354 h 824523"/>
                <a:gd name="connsiteX99" fmla="*/ 1449754 w 1871784"/>
                <a:gd name="connsiteY99" fmla="*/ 543169 h 824523"/>
                <a:gd name="connsiteX100" fmla="*/ 1430215 w 1871784"/>
                <a:gd name="connsiteY100" fmla="*/ 558800 h 824523"/>
                <a:gd name="connsiteX101" fmla="*/ 1395046 w 1871784"/>
                <a:gd name="connsiteY101" fmla="*/ 574431 h 824523"/>
                <a:gd name="connsiteX102" fmla="*/ 1379415 w 1871784"/>
                <a:gd name="connsiteY102" fmla="*/ 597877 h 824523"/>
                <a:gd name="connsiteX103" fmla="*/ 1340338 w 1871784"/>
                <a:gd name="connsiteY103" fmla="*/ 609600 h 824523"/>
                <a:gd name="connsiteX104" fmla="*/ 1309077 w 1871784"/>
                <a:gd name="connsiteY104" fmla="*/ 613508 h 824523"/>
                <a:gd name="connsiteX105" fmla="*/ 1266092 w 1871784"/>
                <a:gd name="connsiteY105" fmla="*/ 617416 h 824523"/>
                <a:gd name="connsiteX106" fmla="*/ 1238738 w 1871784"/>
                <a:gd name="connsiteY106" fmla="*/ 621323 h 824523"/>
                <a:gd name="connsiteX107" fmla="*/ 1187938 w 1871784"/>
                <a:gd name="connsiteY107" fmla="*/ 625231 h 824523"/>
                <a:gd name="connsiteX108" fmla="*/ 1164492 w 1871784"/>
                <a:gd name="connsiteY108" fmla="*/ 633046 h 824523"/>
                <a:gd name="connsiteX109" fmla="*/ 1144954 w 1871784"/>
                <a:gd name="connsiteY109" fmla="*/ 648677 h 824523"/>
                <a:gd name="connsiteX110" fmla="*/ 1121507 w 1871784"/>
                <a:gd name="connsiteY110" fmla="*/ 652585 h 824523"/>
                <a:gd name="connsiteX111" fmla="*/ 1109784 w 1871784"/>
                <a:gd name="connsiteY111" fmla="*/ 656492 h 824523"/>
                <a:gd name="connsiteX112" fmla="*/ 1098061 w 1871784"/>
                <a:gd name="connsiteY112" fmla="*/ 676031 h 824523"/>
                <a:gd name="connsiteX113" fmla="*/ 1074615 w 1871784"/>
                <a:gd name="connsiteY113" fmla="*/ 683846 h 824523"/>
                <a:gd name="connsiteX114" fmla="*/ 1004277 w 1871784"/>
                <a:gd name="connsiteY114" fmla="*/ 707292 h 824523"/>
                <a:gd name="connsiteX115" fmla="*/ 996461 w 1871784"/>
                <a:gd name="connsiteY115" fmla="*/ 730739 h 824523"/>
                <a:gd name="connsiteX116" fmla="*/ 984738 w 1871784"/>
                <a:gd name="connsiteY116" fmla="*/ 738554 h 824523"/>
                <a:gd name="connsiteX117" fmla="*/ 969107 w 1871784"/>
                <a:gd name="connsiteY117" fmla="*/ 734646 h 824523"/>
                <a:gd name="connsiteX118" fmla="*/ 945661 w 1871784"/>
                <a:gd name="connsiteY118" fmla="*/ 730739 h 824523"/>
                <a:gd name="connsiteX119" fmla="*/ 933938 w 1871784"/>
                <a:gd name="connsiteY119" fmla="*/ 726831 h 824523"/>
                <a:gd name="connsiteX120" fmla="*/ 918307 w 1871784"/>
                <a:gd name="connsiteY120" fmla="*/ 722923 h 824523"/>
                <a:gd name="connsiteX121" fmla="*/ 894861 w 1871784"/>
                <a:gd name="connsiteY121" fmla="*/ 715108 h 824523"/>
                <a:gd name="connsiteX122" fmla="*/ 871415 w 1871784"/>
                <a:gd name="connsiteY122" fmla="*/ 726831 h 824523"/>
                <a:gd name="connsiteX123" fmla="*/ 859692 w 1871784"/>
                <a:gd name="connsiteY123" fmla="*/ 730739 h 824523"/>
                <a:gd name="connsiteX124" fmla="*/ 836246 w 1871784"/>
                <a:gd name="connsiteY124" fmla="*/ 742462 h 824523"/>
                <a:gd name="connsiteX125" fmla="*/ 820615 w 1871784"/>
                <a:gd name="connsiteY125" fmla="*/ 762000 h 824523"/>
                <a:gd name="connsiteX126" fmla="*/ 816707 w 1871784"/>
                <a:gd name="connsiteY126" fmla="*/ 773723 h 824523"/>
                <a:gd name="connsiteX127" fmla="*/ 812800 w 1871784"/>
                <a:gd name="connsiteY127" fmla="*/ 789354 h 824523"/>
                <a:gd name="connsiteX128" fmla="*/ 785446 w 1871784"/>
                <a:gd name="connsiteY128" fmla="*/ 808892 h 824523"/>
                <a:gd name="connsiteX129" fmla="*/ 777630 w 1871784"/>
                <a:gd name="connsiteY129" fmla="*/ 816708 h 824523"/>
                <a:gd name="connsiteX130" fmla="*/ 754184 w 1871784"/>
                <a:gd name="connsiteY130" fmla="*/ 824523 h 824523"/>
                <a:gd name="connsiteX131" fmla="*/ 726830 w 1871784"/>
                <a:gd name="connsiteY131" fmla="*/ 820616 h 824523"/>
                <a:gd name="connsiteX132" fmla="*/ 679938 w 1871784"/>
                <a:gd name="connsiteY132" fmla="*/ 816708 h 824523"/>
                <a:gd name="connsiteX133" fmla="*/ 652584 w 1871784"/>
                <a:gd name="connsiteY133" fmla="*/ 808892 h 824523"/>
                <a:gd name="connsiteX134" fmla="*/ 644769 w 1871784"/>
                <a:gd name="connsiteY134" fmla="*/ 797169 h 824523"/>
                <a:gd name="connsiteX135" fmla="*/ 590061 w 1871784"/>
                <a:gd name="connsiteY135" fmla="*/ 797169 h 824523"/>
                <a:gd name="connsiteX136" fmla="*/ 523630 w 1871784"/>
                <a:gd name="connsiteY136" fmla="*/ 801077 h 824523"/>
                <a:gd name="connsiteX137" fmla="*/ 508000 w 1871784"/>
                <a:gd name="connsiteY137" fmla="*/ 793262 h 824523"/>
                <a:gd name="connsiteX138" fmla="*/ 500184 w 1871784"/>
                <a:gd name="connsiteY138" fmla="*/ 785446 h 824523"/>
                <a:gd name="connsiteX139" fmla="*/ 476738 w 1871784"/>
                <a:gd name="connsiteY139" fmla="*/ 789354 h 824523"/>
                <a:gd name="connsiteX140" fmla="*/ 441569 w 1871784"/>
                <a:gd name="connsiteY140" fmla="*/ 785446 h 824523"/>
                <a:gd name="connsiteX141" fmla="*/ 429846 w 1871784"/>
                <a:gd name="connsiteY141" fmla="*/ 773723 h 824523"/>
                <a:gd name="connsiteX142" fmla="*/ 414215 w 1871784"/>
                <a:gd name="connsiteY142" fmla="*/ 769816 h 824523"/>
                <a:gd name="connsiteX143" fmla="*/ 406400 w 1871784"/>
                <a:gd name="connsiteY143" fmla="*/ 762000 h 824523"/>
                <a:gd name="connsiteX144" fmla="*/ 398584 w 1871784"/>
                <a:gd name="connsiteY144" fmla="*/ 750277 h 824523"/>
                <a:gd name="connsiteX145" fmla="*/ 386861 w 1871784"/>
                <a:gd name="connsiteY145" fmla="*/ 742462 h 824523"/>
                <a:gd name="connsiteX146" fmla="*/ 371230 w 1871784"/>
                <a:gd name="connsiteY146" fmla="*/ 726831 h 824523"/>
                <a:gd name="connsiteX147" fmla="*/ 355600 w 1871784"/>
                <a:gd name="connsiteY147" fmla="*/ 695569 h 824523"/>
                <a:gd name="connsiteX148" fmla="*/ 347784 w 1871784"/>
                <a:gd name="connsiteY148" fmla="*/ 672123 h 824523"/>
                <a:gd name="connsiteX149" fmla="*/ 339969 w 1871784"/>
                <a:gd name="connsiteY149" fmla="*/ 625231 h 824523"/>
                <a:gd name="connsiteX150" fmla="*/ 324338 w 1871784"/>
                <a:gd name="connsiteY150" fmla="*/ 605692 h 824523"/>
                <a:gd name="connsiteX151" fmla="*/ 304800 w 1871784"/>
                <a:gd name="connsiteY151" fmla="*/ 586154 h 824523"/>
                <a:gd name="connsiteX152" fmla="*/ 296984 w 1871784"/>
                <a:gd name="connsiteY152" fmla="*/ 578339 h 824523"/>
                <a:gd name="connsiteX153" fmla="*/ 285261 w 1871784"/>
                <a:gd name="connsiteY153" fmla="*/ 574431 h 824523"/>
                <a:gd name="connsiteX154" fmla="*/ 269630 w 1871784"/>
                <a:gd name="connsiteY154" fmla="*/ 566616 h 824523"/>
                <a:gd name="connsiteX155" fmla="*/ 246184 w 1871784"/>
                <a:gd name="connsiteY155" fmla="*/ 558800 h 824523"/>
                <a:gd name="connsiteX156" fmla="*/ 222738 w 1871784"/>
                <a:gd name="connsiteY156" fmla="*/ 550985 h 824523"/>
                <a:gd name="connsiteX157" fmla="*/ 199292 w 1871784"/>
                <a:gd name="connsiteY157" fmla="*/ 543169 h 824523"/>
                <a:gd name="connsiteX158" fmla="*/ 187569 w 1871784"/>
                <a:gd name="connsiteY158" fmla="*/ 539262 h 824523"/>
                <a:gd name="connsiteX159" fmla="*/ 183661 w 1871784"/>
                <a:gd name="connsiteY159" fmla="*/ 527539 h 824523"/>
                <a:gd name="connsiteX160" fmla="*/ 207107 w 1871784"/>
                <a:gd name="connsiteY160" fmla="*/ 519723 h 824523"/>
                <a:gd name="connsiteX161" fmla="*/ 222738 w 1871784"/>
                <a:gd name="connsiteY161" fmla="*/ 504092 h 824523"/>
                <a:gd name="connsiteX162" fmla="*/ 242277 w 1871784"/>
                <a:gd name="connsiteY162" fmla="*/ 488462 h 824523"/>
                <a:gd name="connsiteX163" fmla="*/ 246184 w 1871784"/>
                <a:gd name="connsiteY163" fmla="*/ 476739 h 824523"/>
                <a:gd name="connsiteX164" fmla="*/ 261815 w 1871784"/>
                <a:gd name="connsiteY164" fmla="*/ 457200 h 824523"/>
                <a:gd name="connsiteX165" fmla="*/ 250092 w 1871784"/>
                <a:gd name="connsiteY165" fmla="*/ 429846 h 824523"/>
                <a:gd name="connsiteX166" fmla="*/ 238369 w 1871784"/>
                <a:gd name="connsiteY166" fmla="*/ 425939 h 824523"/>
                <a:gd name="connsiteX167" fmla="*/ 211015 w 1871784"/>
                <a:gd name="connsiteY167" fmla="*/ 414216 h 824523"/>
                <a:gd name="connsiteX168" fmla="*/ 195384 w 1871784"/>
                <a:gd name="connsiteY168" fmla="*/ 406400 h 824523"/>
                <a:gd name="connsiteX169" fmla="*/ 179754 w 1871784"/>
                <a:gd name="connsiteY169" fmla="*/ 402492 h 824523"/>
                <a:gd name="connsiteX170" fmla="*/ 140677 w 1871784"/>
                <a:gd name="connsiteY170" fmla="*/ 390769 h 824523"/>
                <a:gd name="connsiteX171" fmla="*/ 132861 w 1871784"/>
                <a:gd name="connsiteY171" fmla="*/ 379046 h 824523"/>
                <a:gd name="connsiteX172" fmla="*/ 105507 w 1871784"/>
                <a:gd name="connsiteY172" fmla="*/ 355600 h 824523"/>
                <a:gd name="connsiteX173" fmla="*/ 93784 w 1871784"/>
                <a:gd name="connsiteY173" fmla="*/ 347785 h 824523"/>
                <a:gd name="connsiteX174" fmla="*/ 82061 w 1871784"/>
                <a:gd name="connsiteY174" fmla="*/ 343877 h 824523"/>
                <a:gd name="connsiteX175" fmla="*/ 74246 w 1871784"/>
                <a:gd name="connsiteY175" fmla="*/ 332154 h 824523"/>
                <a:gd name="connsiteX176" fmla="*/ 46892 w 1871784"/>
                <a:gd name="connsiteY176" fmla="*/ 304800 h 824523"/>
                <a:gd name="connsiteX177" fmla="*/ 35169 w 1871784"/>
                <a:gd name="connsiteY177" fmla="*/ 293077 h 824523"/>
                <a:gd name="connsiteX178" fmla="*/ 27354 w 1871784"/>
                <a:gd name="connsiteY178" fmla="*/ 281354 h 824523"/>
                <a:gd name="connsiteX179" fmla="*/ 0 w 1871784"/>
                <a:gd name="connsiteY179" fmla="*/ 265723 h 824523"/>
                <a:gd name="connsiteX0" fmla="*/ 0 w 1871784"/>
                <a:gd name="connsiteY0" fmla="*/ 265723 h 824523"/>
                <a:gd name="connsiteX1" fmla="*/ 0 w 1871784"/>
                <a:gd name="connsiteY1" fmla="*/ 265723 h 824523"/>
                <a:gd name="connsiteX2" fmla="*/ 113323 w 1871784"/>
                <a:gd name="connsiteY2" fmla="*/ 261816 h 824523"/>
                <a:gd name="connsiteX3" fmla="*/ 148492 w 1871784"/>
                <a:gd name="connsiteY3" fmla="*/ 246185 h 824523"/>
                <a:gd name="connsiteX4" fmla="*/ 160215 w 1871784"/>
                <a:gd name="connsiteY4" fmla="*/ 242277 h 824523"/>
                <a:gd name="connsiteX5" fmla="*/ 183661 w 1871784"/>
                <a:gd name="connsiteY5" fmla="*/ 226646 h 824523"/>
                <a:gd name="connsiteX6" fmla="*/ 191477 w 1871784"/>
                <a:gd name="connsiteY6" fmla="*/ 218831 h 824523"/>
                <a:gd name="connsiteX7" fmla="*/ 214923 w 1871784"/>
                <a:gd name="connsiteY7" fmla="*/ 211016 h 824523"/>
                <a:gd name="connsiteX8" fmla="*/ 226646 w 1871784"/>
                <a:gd name="connsiteY8" fmla="*/ 203200 h 824523"/>
                <a:gd name="connsiteX9" fmla="*/ 238369 w 1871784"/>
                <a:gd name="connsiteY9" fmla="*/ 179754 h 824523"/>
                <a:gd name="connsiteX10" fmla="*/ 254000 w 1871784"/>
                <a:gd name="connsiteY10" fmla="*/ 160216 h 824523"/>
                <a:gd name="connsiteX11" fmla="*/ 265723 w 1871784"/>
                <a:gd name="connsiteY11" fmla="*/ 152400 h 824523"/>
                <a:gd name="connsiteX12" fmla="*/ 277446 w 1871784"/>
                <a:gd name="connsiteY12" fmla="*/ 140677 h 824523"/>
                <a:gd name="connsiteX13" fmla="*/ 300892 w 1871784"/>
                <a:gd name="connsiteY13" fmla="*/ 132862 h 824523"/>
                <a:gd name="connsiteX14" fmla="*/ 312615 w 1871784"/>
                <a:gd name="connsiteY14" fmla="*/ 128954 h 824523"/>
                <a:gd name="connsiteX15" fmla="*/ 363415 w 1871784"/>
                <a:gd name="connsiteY15" fmla="*/ 132862 h 824523"/>
                <a:gd name="connsiteX16" fmla="*/ 375138 w 1871784"/>
                <a:gd name="connsiteY16" fmla="*/ 140677 h 824523"/>
                <a:gd name="connsiteX17" fmla="*/ 422030 w 1871784"/>
                <a:gd name="connsiteY17" fmla="*/ 152400 h 824523"/>
                <a:gd name="connsiteX18" fmla="*/ 457200 w 1871784"/>
                <a:gd name="connsiteY18" fmla="*/ 148492 h 824523"/>
                <a:gd name="connsiteX19" fmla="*/ 480646 w 1871784"/>
                <a:gd name="connsiteY19" fmla="*/ 125046 h 824523"/>
                <a:gd name="connsiteX20" fmla="*/ 496277 w 1871784"/>
                <a:gd name="connsiteY20" fmla="*/ 101600 h 824523"/>
                <a:gd name="connsiteX21" fmla="*/ 504092 w 1871784"/>
                <a:gd name="connsiteY21" fmla="*/ 89877 h 824523"/>
                <a:gd name="connsiteX22" fmla="*/ 523630 w 1871784"/>
                <a:gd name="connsiteY22" fmla="*/ 54708 h 824523"/>
                <a:gd name="connsiteX23" fmla="*/ 531446 w 1871784"/>
                <a:gd name="connsiteY23" fmla="*/ 46892 h 824523"/>
                <a:gd name="connsiteX24" fmla="*/ 550984 w 1871784"/>
                <a:gd name="connsiteY24" fmla="*/ 31262 h 824523"/>
                <a:gd name="connsiteX25" fmla="*/ 562707 w 1871784"/>
                <a:gd name="connsiteY25" fmla="*/ 23446 h 824523"/>
                <a:gd name="connsiteX26" fmla="*/ 570523 w 1871784"/>
                <a:gd name="connsiteY26" fmla="*/ 15631 h 824523"/>
                <a:gd name="connsiteX27" fmla="*/ 621323 w 1871784"/>
                <a:gd name="connsiteY27" fmla="*/ 19539 h 824523"/>
                <a:gd name="connsiteX28" fmla="*/ 711200 w 1871784"/>
                <a:gd name="connsiteY28" fmla="*/ 15631 h 824523"/>
                <a:gd name="connsiteX29" fmla="*/ 722923 w 1871784"/>
                <a:gd name="connsiteY29" fmla="*/ 11723 h 824523"/>
                <a:gd name="connsiteX30" fmla="*/ 742461 w 1871784"/>
                <a:gd name="connsiteY30" fmla="*/ 7816 h 824523"/>
                <a:gd name="connsiteX31" fmla="*/ 777630 w 1871784"/>
                <a:gd name="connsiteY31" fmla="*/ 0 h 824523"/>
                <a:gd name="connsiteX32" fmla="*/ 816707 w 1871784"/>
                <a:gd name="connsiteY32" fmla="*/ 7816 h 824523"/>
                <a:gd name="connsiteX33" fmla="*/ 824523 w 1871784"/>
                <a:gd name="connsiteY33" fmla="*/ 15631 h 824523"/>
                <a:gd name="connsiteX34" fmla="*/ 851877 w 1871784"/>
                <a:gd name="connsiteY34" fmla="*/ 31262 h 824523"/>
                <a:gd name="connsiteX35" fmla="*/ 871415 w 1871784"/>
                <a:gd name="connsiteY35" fmla="*/ 35169 h 824523"/>
                <a:gd name="connsiteX36" fmla="*/ 883138 w 1871784"/>
                <a:gd name="connsiteY36" fmla="*/ 39077 h 824523"/>
                <a:gd name="connsiteX37" fmla="*/ 914400 w 1871784"/>
                <a:gd name="connsiteY37" fmla="*/ 54708 h 824523"/>
                <a:gd name="connsiteX38" fmla="*/ 926123 w 1871784"/>
                <a:gd name="connsiteY38" fmla="*/ 62523 h 824523"/>
                <a:gd name="connsiteX39" fmla="*/ 953477 w 1871784"/>
                <a:gd name="connsiteY39" fmla="*/ 85969 h 824523"/>
                <a:gd name="connsiteX40" fmla="*/ 976923 w 1871784"/>
                <a:gd name="connsiteY40" fmla="*/ 89877 h 824523"/>
                <a:gd name="connsiteX41" fmla="*/ 1012092 w 1871784"/>
                <a:gd name="connsiteY41" fmla="*/ 97692 h 824523"/>
                <a:gd name="connsiteX42" fmla="*/ 1047261 w 1871784"/>
                <a:gd name="connsiteY42" fmla="*/ 113323 h 824523"/>
                <a:gd name="connsiteX43" fmla="*/ 1070707 w 1871784"/>
                <a:gd name="connsiteY43" fmla="*/ 121139 h 824523"/>
                <a:gd name="connsiteX44" fmla="*/ 1082430 w 1871784"/>
                <a:gd name="connsiteY44" fmla="*/ 128954 h 824523"/>
                <a:gd name="connsiteX45" fmla="*/ 1098061 w 1871784"/>
                <a:gd name="connsiteY45" fmla="*/ 144585 h 824523"/>
                <a:gd name="connsiteX46" fmla="*/ 1109784 w 1871784"/>
                <a:gd name="connsiteY46" fmla="*/ 148492 h 824523"/>
                <a:gd name="connsiteX47" fmla="*/ 1121507 w 1871784"/>
                <a:gd name="connsiteY47" fmla="*/ 156308 h 824523"/>
                <a:gd name="connsiteX48" fmla="*/ 1137138 w 1871784"/>
                <a:gd name="connsiteY48" fmla="*/ 171939 h 824523"/>
                <a:gd name="connsiteX49" fmla="*/ 1160584 w 1871784"/>
                <a:gd name="connsiteY49" fmla="*/ 187569 h 824523"/>
                <a:gd name="connsiteX50" fmla="*/ 1180123 w 1871784"/>
                <a:gd name="connsiteY50" fmla="*/ 207108 h 824523"/>
                <a:gd name="connsiteX51" fmla="*/ 1191846 w 1871784"/>
                <a:gd name="connsiteY51" fmla="*/ 211016 h 824523"/>
                <a:gd name="connsiteX52" fmla="*/ 1215292 w 1871784"/>
                <a:gd name="connsiteY52" fmla="*/ 226646 h 824523"/>
                <a:gd name="connsiteX53" fmla="*/ 1227015 w 1871784"/>
                <a:gd name="connsiteY53" fmla="*/ 230554 h 824523"/>
                <a:gd name="connsiteX54" fmla="*/ 1246554 w 1871784"/>
                <a:gd name="connsiteY54" fmla="*/ 246185 h 824523"/>
                <a:gd name="connsiteX55" fmla="*/ 1277815 w 1871784"/>
                <a:gd name="connsiteY55" fmla="*/ 257908 h 824523"/>
                <a:gd name="connsiteX56" fmla="*/ 1301261 w 1871784"/>
                <a:gd name="connsiteY56" fmla="*/ 269631 h 824523"/>
                <a:gd name="connsiteX57" fmla="*/ 1312984 w 1871784"/>
                <a:gd name="connsiteY57" fmla="*/ 277446 h 824523"/>
                <a:gd name="connsiteX58" fmla="*/ 1324707 w 1871784"/>
                <a:gd name="connsiteY58" fmla="*/ 281354 h 824523"/>
                <a:gd name="connsiteX59" fmla="*/ 1352061 w 1871784"/>
                <a:gd name="connsiteY59" fmla="*/ 293077 h 824523"/>
                <a:gd name="connsiteX60" fmla="*/ 1371600 w 1871784"/>
                <a:gd name="connsiteY60" fmla="*/ 304800 h 824523"/>
                <a:gd name="connsiteX61" fmla="*/ 1383323 w 1871784"/>
                <a:gd name="connsiteY61" fmla="*/ 316523 h 824523"/>
                <a:gd name="connsiteX62" fmla="*/ 1395046 w 1871784"/>
                <a:gd name="connsiteY62" fmla="*/ 320431 h 824523"/>
                <a:gd name="connsiteX63" fmla="*/ 1406769 w 1871784"/>
                <a:gd name="connsiteY63" fmla="*/ 328246 h 824523"/>
                <a:gd name="connsiteX64" fmla="*/ 1410677 w 1871784"/>
                <a:gd name="connsiteY64" fmla="*/ 339969 h 824523"/>
                <a:gd name="connsiteX65" fmla="*/ 1414584 w 1871784"/>
                <a:gd name="connsiteY65" fmla="*/ 359508 h 824523"/>
                <a:gd name="connsiteX66" fmla="*/ 1426307 w 1871784"/>
                <a:gd name="connsiteY66" fmla="*/ 367323 h 824523"/>
                <a:gd name="connsiteX67" fmla="*/ 1500554 w 1871784"/>
                <a:gd name="connsiteY67" fmla="*/ 363416 h 824523"/>
                <a:gd name="connsiteX68" fmla="*/ 1516184 w 1871784"/>
                <a:gd name="connsiteY68" fmla="*/ 359508 h 824523"/>
                <a:gd name="connsiteX69" fmla="*/ 1539630 w 1871784"/>
                <a:gd name="connsiteY69" fmla="*/ 355600 h 824523"/>
                <a:gd name="connsiteX70" fmla="*/ 1563077 w 1871784"/>
                <a:gd name="connsiteY70" fmla="*/ 347785 h 824523"/>
                <a:gd name="connsiteX71" fmla="*/ 1574800 w 1871784"/>
                <a:gd name="connsiteY71" fmla="*/ 343877 h 824523"/>
                <a:gd name="connsiteX72" fmla="*/ 1613877 w 1871784"/>
                <a:gd name="connsiteY72" fmla="*/ 339969 h 824523"/>
                <a:gd name="connsiteX73" fmla="*/ 1692030 w 1871784"/>
                <a:gd name="connsiteY73" fmla="*/ 343877 h 824523"/>
                <a:gd name="connsiteX74" fmla="*/ 1715477 w 1871784"/>
                <a:gd name="connsiteY74" fmla="*/ 351692 h 824523"/>
                <a:gd name="connsiteX75" fmla="*/ 1735015 w 1871784"/>
                <a:gd name="connsiteY75" fmla="*/ 363416 h 824523"/>
                <a:gd name="connsiteX76" fmla="*/ 1746738 w 1871784"/>
                <a:gd name="connsiteY76" fmla="*/ 371231 h 824523"/>
                <a:gd name="connsiteX77" fmla="*/ 1789723 w 1871784"/>
                <a:gd name="connsiteY77" fmla="*/ 375139 h 824523"/>
                <a:gd name="connsiteX78" fmla="*/ 1801446 w 1871784"/>
                <a:gd name="connsiteY78" fmla="*/ 379046 h 824523"/>
                <a:gd name="connsiteX79" fmla="*/ 1852246 w 1871784"/>
                <a:gd name="connsiteY79" fmla="*/ 386862 h 824523"/>
                <a:gd name="connsiteX80" fmla="*/ 1871784 w 1871784"/>
                <a:gd name="connsiteY80" fmla="*/ 406400 h 824523"/>
                <a:gd name="connsiteX81" fmla="*/ 1863969 w 1871784"/>
                <a:gd name="connsiteY81" fmla="*/ 418123 h 824523"/>
                <a:gd name="connsiteX82" fmla="*/ 1852246 w 1871784"/>
                <a:gd name="connsiteY82" fmla="*/ 422031 h 824523"/>
                <a:gd name="connsiteX83" fmla="*/ 1844430 w 1871784"/>
                <a:gd name="connsiteY83" fmla="*/ 429846 h 824523"/>
                <a:gd name="connsiteX84" fmla="*/ 1789723 w 1871784"/>
                <a:gd name="connsiteY84" fmla="*/ 433754 h 824523"/>
                <a:gd name="connsiteX85" fmla="*/ 1774092 w 1871784"/>
                <a:gd name="connsiteY85" fmla="*/ 437662 h 824523"/>
                <a:gd name="connsiteX86" fmla="*/ 1692030 w 1871784"/>
                <a:gd name="connsiteY86" fmla="*/ 441569 h 824523"/>
                <a:gd name="connsiteX87" fmla="*/ 1680307 w 1871784"/>
                <a:gd name="connsiteY87" fmla="*/ 445477 h 824523"/>
                <a:gd name="connsiteX88" fmla="*/ 1617784 w 1871784"/>
                <a:gd name="connsiteY88" fmla="*/ 449385 h 824523"/>
                <a:gd name="connsiteX89" fmla="*/ 1621692 w 1871784"/>
                <a:gd name="connsiteY89" fmla="*/ 461108 h 824523"/>
                <a:gd name="connsiteX90" fmla="*/ 1609969 w 1871784"/>
                <a:gd name="connsiteY90" fmla="*/ 468923 h 824523"/>
                <a:gd name="connsiteX91" fmla="*/ 1551354 w 1871784"/>
                <a:gd name="connsiteY91" fmla="*/ 476739 h 824523"/>
                <a:gd name="connsiteX92" fmla="*/ 1539630 w 1871784"/>
                <a:gd name="connsiteY92" fmla="*/ 480646 h 824523"/>
                <a:gd name="connsiteX93" fmla="*/ 1531815 w 1871784"/>
                <a:gd name="connsiteY93" fmla="*/ 492369 h 824523"/>
                <a:gd name="connsiteX94" fmla="*/ 1500554 w 1871784"/>
                <a:gd name="connsiteY94" fmla="*/ 496277 h 824523"/>
                <a:gd name="connsiteX95" fmla="*/ 1496646 w 1871784"/>
                <a:gd name="connsiteY95" fmla="*/ 519723 h 824523"/>
                <a:gd name="connsiteX96" fmla="*/ 1488830 w 1871784"/>
                <a:gd name="connsiteY96" fmla="*/ 527539 h 824523"/>
                <a:gd name="connsiteX97" fmla="*/ 1473200 w 1871784"/>
                <a:gd name="connsiteY97" fmla="*/ 531446 h 824523"/>
                <a:gd name="connsiteX98" fmla="*/ 1461477 w 1871784"/>
                <a:gd name="connsiteY98" fmla="*/ 535354 h 824523"/>
                <a:gd name="connsiteX99" fmla="*/ 1449754 w 1871784"/>
                <a:gd name="connsiteY99" fmla="*/ 543169 h 824523"/>
                <a:gd name="connsiteX100" fmla="*/ 1430215 w 1871784"/>
                <a:gd name="connsiteY100" fmla="*/ 558800 h 824523"/>
                <a:gd name="connsiteX101" fmla="*/ 1395046 w 1871784"/>
                <a:gd name="connsiteY101" fmla="*/ 574431 h 824523"/>
                <a:gd name="connsiteX102" fmla="*/ 1379415 w 1871784"/>
                <a:gd name="connsiteY102" fmla="*/ 597877 h 824523"/>
                <a:gd name="connsiteX103" fmla="*/ 1340338 w 1871784"/>
                <a:gd name="connsiteY103" fmla="*/ 609600 h 824523"/>
                <a:gd name="connsiteX104" fmla="*/ 1309077 w 1871784"/>
                <a:gd name="connsiteY104" fmla="*/ 613508 h 824523"/>
                <a:gd name="connsiteX105" fmla="*/ 1266092 w 1871784"/>
                <a:gd name="connsiteY105" fmla="*/ 617416 h 824523"/>
                <a:gd name="connsiteX106" fmla="*/ 1238738 w 1871784"/>
                <a:gd name="connsiteY106" fmla="*/ 621323 h 824523"/>
                <a:gd name="connsiteX107" fmla="*/ 1187938 w 1871784"/>
                <a:gd name="connsiteY107" fmla="*/ 625231 h 824523"/>
                <a:gd name="connsiteX108" fmla="*/ 1164492 w 1871784"/>
                <a:gd name="connsiteY108" fmla="*/ 633046 h 824523"/>
                <a:gd name="connsiteX109" fmla="*/ 1144954 w 1871784"/>
                <a:gd name="connsiteY109" fmla="*/ 648677 h 824523"/>
                <a:gd name="connsiteX110" fmla="*/ 1121507 w 1871784"/>
                <a:gd name="connsiteY110" fmla="*/ 652585 h 824523"/>
                <a:gd name="connsiteX111" fmla="*/ 1109784 w 1871784"/>
                <a:gd name="connsiteY111" fmla="*/ 656492 h 824523"/>
                <a:gd name="connsiteX112" fmla="*/ 1098061 w 1871784"/>
                <a:gd name="connsiteY112" fmla="*/ 676031 h 824523"/>
                <a:gd name="connsiteX113" fmla="*/ 1074615 w 1871784"/>
                <a:gd name="connsiteY113" fmla="*/ 683846 h 824523"/>
                <a:gd name="connsiteX114" fmla="*/ 1004277 w 1871784"/>
                <a:gd name="connsiteY114" fmla="*/ 707292 h 824523"/>
                <a:gd name="connsiteX115" fmla="*/ 996461 w 1871784"/>
                <a:gd name="connsiteY115" fmla="*/ 730739 h 824523"/>
                <a:gd name="connsiteX116" fmla="*/ 984738 w 1871784"/>
                <a:gd name="connsiteY116" fmla="*/ 738554 h 824523"/>
                <a:gd name="connsiteX117" fmla="*/ 969107 w 1871784"/>
                <a:gd name="connsiteY117" fmla="*/ 734646 h 824523"/>
                <a:gd name="connsiteX118" fmla="*/ 945661 w 1871784"/>
                <a:gd name="connsiteY118" fmla="*/ 730739 h 824523"/>
                <a:gd name="connsiteX119" fmla="*/ 933938 w 1871784"/>
                <a:gd name="connsiteY119" fmla="*/ 726831 h 824523"/>
                <a:gd name="connsiteX120" fmla="*/ 918307 w 1871784"/>
                <a:gd name="connsiteY120" fmla="*/ 722923 h 824523"/>
                <a:gd name="connsiteX121" fmla="*/ 894861 w 1871784"/>
                <a:gd name="connsiteY121" fmla="*/ 715108 h 824523"/>
                <a:gd name="connsiteX122" fmla="*/ 871415 w 1871784"/>
                <a:gd name="connsiteY122" fmla="*/ 726831 h 824523"/>
                <a:gd name="connsiteX123" fmla="*/ 859692 w 1871784"/>
                <a:gd name="connsiteY123" fmla="*/ 730739 h 824523"/>
                <a:gd name="connsiteX124" fmla="*/ 836246 w 1871784"/>
                <a:gd name="connsiteY124" fmla="*/ 742462 h 824523"/>
                <a:gd name="connsiteX125" fmla="*/ 820615 w 1871784"/>
                <a:gd name="connsiteY125" fmla="*/ 762000 h 824523"/>
                <a:gd name="connsiteX126" fmla="*/ 816707 w 1871784"/>
                <a:gd name="connsiteY126" fmla="*/ 773723 h 824523"/>
                <a:gd name="connsiteX127" fmla="*/ 812800 w 1871784"/>
                <a:gd name="connsiteY127" fmla="*/ 789354 h 824523"/>
                <a:gd name="connsiteX128" fmla="*/ 785446 w 1871784"/>
                <a:gd name="connsiteY128" fmla="*/ 808892 h 824523"/>
                <a:gd name="connsiteX129" fmla="*/ 777630 w 1871784"/>
                <a:gd name="connsiteY129" fmla="*/ 816708 h 824523"/>
                <a:gd name="connsiteX130" fmla="*/ 754184 w 1871784"/>
                <a:gd name="connsiteY130" fmla="*/ 824523 h 824523"/>
                <a:gd name="connsiteX131" fmla="*/ 726830 w 1871784"/>
                <a:gd name="connsiteY131" fmla="*/ 820616 h 824523"/>
                <a:gd name="connsiteX132" fmla="*/ 679938 w 1871784"/>
                <a:gd name="connsiteY132" fmla="*/ 816708 h 824523"/>
                <a:gd name="connsiteX133" fmla="*/ 652584 w 1871784"/>
                <a:gd name="connsiteY133" fmla="*/ 808892 h 824523"/>
                <a:gd name="connsiteX134" fmla="*/ 644769 w 1871784"/>
                <a:gd name="connsiteY134" fmla="*/ 797169 h 824523"/>
                <a:gd name="connsiteX135" fmla="*/ 590061 w 1871784"/>
                <a:gd name="connsiteY135" fmla="*/ 797169 h 824523"/>
                <a:gd name="connsiteX136" fmla="*/ 523630 w 1871784"/>
                <a:gd name="connsiteY136" fmla="*/ 801077 h 824523"/>
                <a:gd name="connsiteX137" fmla="*/ 508000 w 1871784"/>
                <a:gd name="connsiteY137" fmla="*/ 793262 h 824523"/>
                <a:gd name="connsiteX138" fmla="*/ 500184 w 1871784"/>
                <a:gd name="connsiteY138" fmla="*/ 785446 h 824523"/>
                <a:gd name="connsiteX139" fmla="*/ 476738 w 1871784"/>
                <a:gd name="connsiteY139" fmla="*/ 789354 h 824523"/>
                <a:gd name="connsiteX140" fmla="*/ 441569 w 1871784"/>
                <a:gd name="connsiteY140" fmla="*/ 785446 h 824523"/>
                <a:gd name="connsiteX141" fmla="*/ 429846 w 1871784"/>
                <a:gd name="connsiteY141" fmla="*/ 773723 h 824523"/>
                <a:gd name="connsiteX142" fmla="*/ 414215 w 1871784"/>
                <a:gd name="connsiteY142" fmla="*/ 769816 h 824523"/>
                <a:gd name="connsiteX143" fmla="*/ 406400 w 1871784"/>
                <a:gd name="connsiteY143" fmla="*/ 762000 h 824523"/>
                <a:gd name="connsiteX144" fmla="*/ 398584 w 1871784"/>
                <a:gd name="connsiteY144" fmla="*/ 750277 h 824523"/>
                <a:gd name="connsiteX145" fmla="*/ 386861 w 1871784"/>
                <a:gd name="connsiteY145" fmla="*/ 742462 h 824523"/>
                <a:gd name="connsiteX146" fmla="*/ 371230 w 1871784"/>
                <a:gd name="connsiteY146" fmla="*/ 726831 h 824523"/>
                <a:gd name="connsiteX147" fmla="*/ 355600 w 1871784"/>
                <a:gd name="connsiteY147" fmla="*/ 695569 h 824523"/>
                <a:gd name="connsiteX148" fmla="*/ 347784 w 1871784"/>
                <a:gd name="connsiteY148" fmla="*/ 672123 h 824523"/>
                <a:gd name="connsiteX149" fmla="*/ 339969 w 1871784"/>
                <a:gd name="connsiteY149" fmla="*/ 625231 h 824523"/>
                <a:gd name="connsiteX150" fmla="*/ 324338 w 1871784"/>
                <a:gd name="connsiteY150" fmla="*/ 605692 h 824523"/>
                <a:gd name="connsiteX151" fmla="*/ 304800 w 1871784"/>
                <a:gd name="connsiteY151" fmla="*/ 586154 h 824523"/>
                <a:gd name="connsiteX152" fmla="*/ 296984 w 1871784"/>
                <a:gd name="connsiteY152" fmla="*/ 578339 h 824523"/>
                <a:gd name="connsiteX153" fmla="*/ 285261 w 1871784"/>
                <a:gd name="connsiteY153" fmla="*/ 574431 h 824523"/>
                <a:gd name="connsiteX154" fmla="*/ 269630 w 1871784"/>
                <a:gd name="connsiteY154" fmla="*/ 566616 h 824523"/>
                <a:gd name="connsiteX155" fmla="*/ 246184 w 1871784"/>
                <a:gd name="connsiteY155" fmla="*/ 558800 h 824523"/>
                <a:gd name="connsiteX156" fmla="*/ 222738 w 1871784"/>
                <a:gd name="connsiteY156" fmla="*/ 550985 h 824523"/>
                <a:gd name="connsiteX157" fmla="*/ 199292 w 1871784"/>
                <a:gd name="connsiteY157" fmla="*/ 543169 h 824523"/>
                <a:gd name="connsiteX158" fmla="*/ 187569 w 1871784"/>
                <a:gd name="connsiteY158" fmla="*/ 539262 h 824523"/>
                <a:gd name="connsiteX159" fmla="*/ 183661 w 1871784"/>
                <a:gd name="connsiteY159" fmla="*/ 527539 h 824523"/>
                <a:gd name="connsiteX160" fmla="*/ 207107 w 1871784"/>
                <a:gd name="connsiteY160" fmla="*/ 519723 h 824523"/>
                <a:gd name="connsiteX161" fmla="*/ 222738 w 1871784"/>
                <a:gd name="connsiteY161" fmla="*/ 504092 h 824523"/>
                <a:gd name="connsiteX162" fmla="*/ 242277 w 1871784"/>
                <a:gd name="connsiteY162" fmla="*/ 488462 h 824523"/>
                <a:gd name="connsiteX163" fmla="*/ 246184 w 1871784"/>
                <a:gd name="connsiteY163" fmla="*/ 476739 h 824523"/>
                <a:gd name="connsiteX164" fmla="*/ 261815 w 1871784"/>
                <a:gd name="connsiteY164" fmla="*/ 457200 h 824523"/>
                <a:gd name="connsiteX165" fmla="*/ 250092 w 1871784"/>
                <a:gd name="connsiteY165" fmla="*/ 429846 h 824523"/>
                <a:gd name="connsiteX166" fmla="*/ 238369 w 1871784"/>
                <a:gd name="connsiteY166" fmla="*/ 425939 h 824523"/>
                <a:gd name="connsiteX167" fmla="*/ 211015 w 1871784"/>
                <a:gd name="connsiteY167" fmla="*/ 414216 h 824523"/>
                <a:gd name="connsiteX168" fmla="*/ 195384 w 1871784"/>
                <a:gd name="connsiteY168" fmla="*/ 406400 h 824523"/>
                <a:gd name="connsiteX169" fmla="*/ 179754 w 1871784"/>
                <a:gd name="connsiteY169" fmla="*/ 402492 h 824523"/>
                <a:gd name="connsiteX170" fmla="*/ 140677 w 1871784"/>
                <a:gd name="connsiteY170" fmla="*/ 390769 h 824523"/>
                <a:gd name="connsiteX171" fmla="*/ 132861 w 1871784"/>
                <a:gd name="connsiteY171" fmla="*/ 379046 h 824523"/>
                <a:gd name="connsiteX172" fmla="*/ 105507 w 1871784"/>
                <a:gd name="connsiteY172" fmla="*/ 355600 h 824523"/>
                <a:gd name="connsiteX173" fmla="*/ 93784 w 1871784"/>
                <a:gd name="connsiteY173" fmla="*/ 347785 h 824523"/>
                <a:gd name="connsiteX174" fmla="*/ 82061 w 1871784"/>
                <a:gd name="connsiteY174" fmla="*/ 343877 h 824523"/>
                <a:gd name="connsiteX175" fmla="*/ 103745 w 1871784"/>
                <a:gd name="connsiteY175" fmla="*/ 369372 h 824523"/>
                <a:gd name="connsiteX176" fmla="*/ 46892 w 1871784"/>
                <a:gd name="connsiteY176" fmla="*/ 304800 h 824523"/>
                <a:gd name="connsiteX177" fmla="*/ 35169 w 1871784"/>
                <a:gd name="connsiteY177" fmla="*/ 293077 h 824523"/>
                <a:gd name="connsiteX178" fmla="*/ 27354 w 1871784"/>
                <a:gd name="connsiteY178" fmla="*/ 281354 h 824523"/>
                <a:gd name="connsiteX179" fmla="*/ 0 w 1871784"/>
                <a:gd name="connsiteY179" fmla="*/ 265723 h 824523"/>
                <a:gd name="connsiteX0" fmla="*/ 0 w 1871784"/>
                <a:gd name="connsiteY0" fmla="*/ 265723 h 824523"/>
                <a:gd name="connsiteX1" fmla="*/ 0 w 1871784"/>
                <a:gd name="connsiteY1" fmla="*/ 265723 h 824523"/>
                <a:gd name="connsiteX2" fmla="*/ 113323 w 1871784"/>
                <a:gd name="connsiteY2" fmla="*/ 261816 h 824523"/>
                <a:gd name="connsiteX3" fmla="*/ 148492 w 1871784"/>
                <a:gd name="connsiteY3" fmla="*/ 246185 h 824523"/>
                <a:gd name="connsiteX4" fmla="*/ 160215 w 1871784"/>
                <a:gd name="connsiteY4" fmla="*/ 242277 h 824523"/>
                <a:gd name="connsiteX5" fmla="*/ 183661 w 1871784"/>
                <a:gd name="connsiteY5" fmla="*/ 226646 h 824523"/>
                <a:gd name="connsiteX6" fmla="*/ 191477 w 1871784"/>
                <a:gd name="connsiteY6" fmla="*/ 218831 h 824523"/>
                <a:gd name="connsiteX7" fmla="*/ 214923 w 1871784"/>
                <a:gd name="connsiteY7" fmla="*/ 211016 h 824523"/>
                <a:gd name="connsiteX8" fmla="*/ 226646 w 1871784"/>
                <a:gd name="connsiteY8" fmla="*/ 203200 h 824523"/>
                <a:gd name="connsiteX9" fmla="*/ 238369 w 1871784"/>
                <a:gd name="connsiteY9" fmla="*/ 179754 h 824523"/>
                <a:gd name="connsiteX10" fmla="*/ 254000 w 1871784"/>
                <a:gd name="connsiteY10" fmla="*/ 160216 h 824523"/>
                <a:gd name="connsiteX11" fmla="*/ 265723 w 1871784"/>
                <a:gd name="connsiteY11" fmla="*/ 152400 h 824523"/>
                <a:gd name="connsiteX12" fmla="*/ 277446 w 1871784"/>
                <a:gd name="connsiteY12" fmla="*/ 140677 h 824523"/>
                <a:gd name="connsiteX13" fmla="*/ 300892 w 1871784"/>
                <a:gd name="connsiteY13" fmla="*/ 132862 h 824523"/>
                <a:gd name="connsiteX14" fmla="*/ 312615 w 1871784"/>
                <a:gd name="connsiteY14" fmla="*/ 128954 h 824523"/>
                <a:gd name="connsiteX15" fmla="*/ 363415 w 1871784"/>
                <a:gd name="connsiteY15" fmla="*/ 132862 h 824523"/>
                <a:gd name="connsiteX16" fmla="*/ 375138 w 1871784"/>
                <a:gd name="connsiteY16" fmla="*/ 140677 h 824523"/>
                <a:gd name="connsiteX17" fmla="*/ 422030 w 1871784"/>
                <a:gd name="connsiteY17" fmla="*/ 152400 h 824523"/>
                <a:gd name="connsiteX18" fmla="*/ 457200 w 1871784"/>
                <a:gd name="connsiteY18" fmla="*/ 148492 h 824523"/>
                <a:gd name="connsiteX19" fmla="*/ 480646 w 1871784"/>
                <a:gd name="connsiteY19" fmla="*/ 125046 h 824523"/>
                <a:gd name="connsiteX20" fmla="*/ 496277 w 1871784"/>
                <a:gd name="connsiteY20" fmla="*/ 101600 h 824523"/>
                <a:gd name="connsiteX21" fmla="*/ 504092 w 1871784"/>
                <a:gd name="connsiteY21" fmla="*/ 89877 h 824523"/>
                <a:gd name="connsiteX22" fmla="*/ 523630 w 1871784"/>
                <a:gd name="connsiteY22" fmla="*/ 54708 h 824523"/>
                <a:gd name="connsiteX23" fmla="*/ 531446 w 1871784"/>
                <a:gd name="connsiteY23" fmla="*/ 46892 h 824523"/>
                <a:gd name="connsiteX24" fmla="*/ 550984 w 1871784"/>
                <a:gd name="connsiteY24" fmla="*/ 31262 h 824523"/>
                <a:gd name="connsiteX25" fmla="*/ 562707 w 1871784"/>
                <a:gd name="connsiteY25" fmla="*/ 23446 h 824523"/>
                <a:gd name="connsiteX26" fmla="*/ 570523 w 1871784"/>
                <a:gd name="connsiteY26" fmla="*/ 15631 h 824523"/>
                <a:gd name="connsiteX27" fmla="*/ 621323 w 1871784"/>
                <a:gd name="connsiteY27" fmla="*/ 19539 h 824523"/>
                <a:gd name="connsiteX28" fmla="*/ 711200 w 1871784"/>
                <a:gd name="connsiteY28" fmla="*/ 15631 h 824523"/>
                <a:gd name="connsiteX29" fmla="*/ 722923 w 1871784"/>
                <a:gd name="connsiteY29" fmla="*/ 11723 h 824523"/>
                <a:gd name="connsiteX30" fmla="*/ 742461 w 1871784"/>
                <a:gd name="connsiteY30" fmla="*/ 7816 h 824523"/>
                <a:gd name="connsiteX31" fmla="*/ 777630 w 1871784"/>
                <a:gd name="connsiteY31" fmla="*/ 0 h 824523"/>
                <a:gd name="connsiteX32" fmla="*/ 816707 w 1871784"/>
                <a:gd name="connsiteY32" fmla="*/ 7816 h 824523"/>
                <a:gd name="connsiteX33" fmla="*/ 824523 w 1871784"/>
                <a:gd name="connsiteY33" fmla="*/ 15631 h 824523"/>
                <a:gd name="connsiteX34" fmla="*/ 851877 w 1871784"/>
                <a:gd name="connsiteY34" fmla="*/ 31262 h 824523"/>
                <a:gd name="connsiteX35" fmla="*/ 871415 w 1871784"/>
                <a:gd name="connsiteY35" fmla="*/ 35169 h 824523"/>
                <a:gd name="connsiteX36" fmla="*/ 883138 w 1871784"/>
                <a:gd name="connsiteY36" fmla="*/ 39077 h 824523"/>
                <a:gd name="connsiteX37" fmla="*/ 914400 w 1871784"/>
                <a:gd name="connsiteY37" fmla="*/ 54708 h 824523"/>
                <a:gd name="connsiteX38" fmla="*/ 926123 w 1871784"/>
                <a:gd name="connsiteY38" fmla="*/ 62523 h 824523"/>
                <a:gd name="connsiteX39" fmla="*/ 953477 w 1871784"/>
                <a:gd name="connsiteY39" fmla="*/ 85969 h 824523"/>
                <a:gd name="connsiteX40" fmla="*/ 976923 w 1871784"/>
                <a:gd name="connsiteY40" fmla="*/ 89877 h 824523"/>
                <a:gd name="connsiteX41" fmla="*/ 1012092 w 1871784"/>
                <a:gd name="connsiteY41" fmla="*/ 97692 h 824523"/>
                <a:gd name="connsiteX42" fmla="*/ 1047261 w 1871784"/>
                <a:gd name="connsiteY42" fmla="*/ 113323 h 824523"/>
                <a:gd name="connsiteX43" fmla="*/ 1070707 w 1871784"/>
                <a:gd name="connsiteY43" fmla="*/ 121139 h 824523"/>
                <a:gd name="connsiteX44" fmla="*/ 1082430 w 1871784"/>
                <a:gd name="connsiteY44" fmla="*/ 128954 h 824523"/>
                <a:gd name="connsiteX45" fmla="*/ 1098061 w 1871784"/>
                <a:gd name="connsiteY45" fmla="*/ 144585 h 824523"/>
                <a:gd name="connsiteX46" fmla="*/ 1109784 w 1871784"/>
                <a:gd name="connsiteY46" fmla="*/ 148492 h 824523"/>
                <a:gd name="connsiteX47" fmla="*/ 1121507 w 1871784"/>
                <a:gd name="connsiteY47" fmla="*/ 156308 h 824523"/>
                <a:gd name="connsiteX48" fmla="*/ 1137138 w 1871784"/>
                <a:gd name="connsiteY48" fmla="*/ 171939 h 824523"/>
                <a:gd name="connsiteX49" fmla="*/ 1160584 w 1871784"/>
                <a:gd name="connsiteY49" fmla="*/ 187569 h 824523"/>
                <a:gd name="connsiteX50" fmla="*/ 1180123 w 1871784"/>
                <a:gd name="connsiteY50" fmla="*/ 207108 h 824523"/>
                <a:gd name="connsiteX51" fmla="*/ 1191846 w 1871784"/>
                <a:gd name="connsiteY51" fmla="*/ 211016 h 824523"/>
                <a:gd name="connsiteX52" fmla="*/ 1215292 w 1871784"/>
                <a:gd name="connsiteY52" fmla="*/ 226646 h 824523"/>
                <a:gd name="connsiteX53" fmla="*/ 1227015 w 1871784"/>
                <a:gd name="connsiteY53" fmla="*/ 230554 h 824523"/>
                <a:gd name="connsiteX54" fmla="*/ 1246554 w 1871784"/>
                <a:gd name="connsiteY54" fmla="*/ 246185 h 824523"/>
                <a:gd name="connsiteX55" fmla="*/ 1277815 w 1871784"/>
                <a:gd name="connsiteY55" fmla="*/ 257908 h 824523"/>
                <a:gd name="connsiteX56" fmla="*/ 1301261 w 1871784"/>
                <a:gd name="connsiteY56" fmla="*/ 269631 h 824523"/>
                <a:gd name="connsiteX57" fmla="*/ 1312984 w 1871784"/>
                <a:gd name="connsiteY57" fmla="*/ 277446 h 824523"/>
                <a:gd name="connsiteX58" fmla="*/ 1324707 w 1871784"/>
                <a:gd name="connsiteY58" fmla="*/ 281354 h 824523"/>
                <a:gd name="connsiteX59" fmla="*/ 1352061 w 1871784"/>
                <a:gd name="connsiteY59" fmla="*/ 293077 h 824523"/>
                <a:gd name="connsiteX60" fmla="*/ 1371600 w 1871784"/>
                <a:gd name="connsiteY60" fmla="*/ 304800 h 824523"/>
                <a:gd name="connsiteX61" fmla="*/ 1383323 w 1871784"/>
                <a:gd name="connsiteY61" fmla="*/ 316523 h 824523"/>
                <a:gd name="connsiteX62" fmla="*/ 1395046 w 1871784"/>
                <a:gd name="connsiteY62" fmla="*/ 320431 h 824523"/>
                <a:gd name="connsiteX63" fmla="*/ 1406769 w 1871784"/>
                <a:gd name="connsiteY63" fmla="*/ 328246 h 824523"/>
                <a:gd name="connsiteX64" fmla="*/ 1410677 w 1871784"/>
                <a:gd name="connsiteY64" fmla="*/ 339969 h 824523"/>
                <a:gd name="connsiteX65" fmla="*/ 1414584 w 1871784"/>
                <a:gd name="connsiteY65" fmla="*/ 359508 h 824523"/>
                <a:gd name="connsiteX66" fmla="*/ 1426307 w 1871784"/>
                <a:gd name="connsiteY66" fmla="*/ 367323 h 824523"/>
                <a:gd name="connsiteX67" fmla="*/ 1500554 w 1871784"/>
                <a:gd name="connsiteY67" fmla="*/ 363416 h 824523"/>
                <a:gd name="connsiteX68" fmla="*/ 1516184 w 1871784"/>
                <a:gd name="connsiteY68" fmla="*/ 359508 h 824523"/>
                <a:gd name="connsiteX69" fmla="*/ 1539630 w 1871784"/>
                <a:gd name="connsiteY69" fmla="*/ 355600 h 824523"/>
                <a:gd name="connsiteX70" fmla="*/ 1563077 w 1871784"/>
                <a:gd name="connsiteY70" fmla="*/ 347785 h 824523"/>
                <a:gd name="connsiteX71" fmla="*/ 1574800 w 1871784"/>
                <a:gd name="connsiteY71" fmla="*/ 343877 h 824523"/>
                <a:gd name="connsiteX72" fmla="*/ 1613877 w 1871784"/>
                <a:gd name="connsiteY72" fmla="*/ 339969 h 824523"/>
                <a:gd name="connsiteX73" fmla="*/ 1692030 w 1871784"/>
                <a:gd name="connsiteY73" fmla="*/ 343877 h 824523"/>
                <a:gd name="connsiteX74" fmla="*/ 1715477 w 1871784"/>
                <a:gd name="connsiteY74" fmla="*/ 351692 h 824523"/>
                <a:gd name="connsiteX75" fmla="*/ 1735015 w 1871784"/>
                <a:gd name="connsiteY75" fmla="*/ 363416 h 824523"/>
                <a:gd name="connsiteX76" fmla="*/ 1746738 w 1871784"/>
                <a:gd name="connsiteY76" fmla="*/ 371231 h 824523"/>
                <a:gd name="connsiteX77" fmla="*/ 1789723 w 1871784"/>
                <a:gd name="connsiteY77" fmla="*/ 375139 h 824523"/>
                <a:gd name="connsiteX78" fmla="*/ 1801446 w 1871784"/>
                <a:gd name="connsiteY78" fmla="*/ 379046 h 824523"/>
                <a:gd name="connsiteX79" fmla="*/ 1852246 w 1871784"/>
                <a:gd name="connsiteY79" fmla="*/ 386862 h 824523"/>
                <a:gd name="connsiteX80" fmla="*/ 1871784 w 1871784"/>
                <a:gd name="connsiteY80" fmla="*/ 406400 h 824523"/>
                <a:gd name="connsiteX81" fmla="*/ 1863969 w 1871784"/>
                <a:gd name="connsiteY81" fmla="*/ 418123 h 824523"/>
                <a:gd name="connsiteX82" fmla="*/ 1852246 w 1871784"/>
                <a:gd name="connsiteY82" fmla="*/ 422031 h 824523"/>
                <a:gd name="connsiteX83" fmla="*/ 1844430 w 1871784"/>
                <a:gd name="connsiteY83" fmla="*/ 429846 h 824523"/>
                <a:gd name="connsiteX84" fmla="*/ 1789723 w 1871784"/>
                <a:gd name="connsiteY84" fmla="*/ 433754 h 824523"/>
                <a:gd name="connsiteX85" fmla="*/ 1774092 w 1871784"/>
                <a:gd name="connsiteY85" fmla="*/ 437662 h 824523"/>
                <a:gd name="connsiteX86" fmla="*/ 1692030 w 1871784"/>
                <a:gd name="connsiteY86" fmla="*/ 441569 h 824523"/>
                <a:gd name="connsiteX87" fmla="*/ 1680307 w 1871784"/>
                <a:gd name="connsiteY87" fmla="*/ 445477 h 824523"/>
                <a:gd name="connsiteX88" fmla="*/ 1617784 w 1871784"/>
                <a:gd name="connsiteY88" fmla="*/ 449385 h 824523"/>
                <a:gd name="connsiteX89" fmla="*/ 1621692 w 1871784"/>
                <a:gd name="connsiteY89" fmla="*/ 461108 h 824523"/>
                <a:gd name="connsiteX90" fmla="*/ 1609969 w 1871784"/>
                <a:gd name="connsiteY90" fmla="*/ 468923 h 824523"/>
                <a:gd name="connsiteX91" fmla="*/ 1551354 w 1871784"/>
                <a:gd name="connsiteY91" fmla="*/ 476739 h 824523"/>
                <a:gd name="connsiteX92" fmla="*/ 1539630 w 1871784"/>
                <a:gd name="connsiteY92" fmla="*/ 480646 h 824523"/>
                <a:gd name="connsiteX93" fmla="*/ 1531815 w 1871784"/>
                <a:gd name="connsiteY93" fmla="*/ 492369 h 824523"/>
                <a:gd name="connsiteX94" fmla="*/ 1500554 w 1871784"/>
                <a:gd name="connsiteY94" fmla="*/ 496277 h 824523"/>
                <a:gd name="connsiteX95" fmla="*/ 1496646 w 1871784"/>
                <a:gd name="connsiteY95" fmla="*/ 519723 h 824523"/>
                <a:gd name="connsiteX96" fmla="*/ 1488830 w 1871784"/>
                <a:gd name="connsiteY96" fmla="*/ 527539 h 824523"/>
                <a:gd name="connsiteX97" fmla="*/ 1473200 w 1871784"/>
                <a:gd name="connsiteY97" fmla="*/ 531446 h 824523"/>
                <a:gd name="connsiteX98" fmla="*/ 1461477 w 1871784"/>
                <a:gd name="connsiteY98" fmla="*/ 535354 h 824523"/>
                <a:gd name="connsiteX99" fmla="*/ 1449754 w 1871784"/>
                <a:gd name="connsiteY99" fmla="*/ 543169 h 824523"/>
                <a:gd name="connsiteX100" fmla="*/ 1430215 w 1871784"/>
                <a:gd name="connsiteY100" fmla="*/ 558800 h 824523"/>
                <a:gd name="connsiteX101" fmla="*/ 1395046 w 1871784"/>
                <a:gd name="connsiteY101" fmla="*/ 574431 h 824523"/>
                <a:gd name="connsiteX102" fmla="*/ 1379415 w 1871784"/>
                <a:gd name="connsiteY102" fmla="*/ 597877 h 824523"/>
                <a:gd name="connsiteX103" fmla="*/ 1340338 w 1871784"/>
                <a:gd name="connsiteY103" fmla="*/ 609600 h 824523"/>
                <a:gd name="connsiteX104" fmla="*/ 1309077 w 1871784"/>
                <a:gd name="connsiteY104" fmla="*/ 613508 h 824523"/>
                <a:gd name="connsiteX105" fmla="*/ 1266092 w 1871784"/>
                <a:gd name="connsiteY105" fmla="*/ 617416 h 824523"/>
                <a:gd name="connsiteX106" fmla="*/ 1238738 w 1871784"/>
                <a:gd name="connsiteY106" fmla="*/ 621323 h 824523"/>
                <a:gd name="connsiteX107" fmla="*/ 1187938 w 1871784"/>
                <a:gd name="connsiteY107" fmla="*/ 625231 h 824523"/>
                <a:gd name="connsiteX108" fmla="*/ 1164492 w 1871784"/>
                <a:gd name="connsiteY108" fmla="*/ 633046 h 824523"/>
                <a:gd name="connsiteX109" fmla="*/ 1144954 w 1871784"/>
                <a:gd name="connsiteY109" fmla="*/ 648677 h 824523"/>
                <a:gd name="connsiteX110" fmla="*/ 1121507 w 1871784"/>
                <a:gd name="connsiteY110" fmla="*/ 652585 h 824523"/>
                <a:gd name="connsiteX111" fmla="*/ 1109784 w 1871784"/>
                <a:gd name="connsiteY111" fmla="*/ 656492 h 824523"/>
                <a:gd name="connsiteX112" fmla="*/ 1098061 w 1871784"/>
                <a:gd name="connsiteY112" fmla="*/ 676031 h 824523"/>
                <a:gd name="connsiteX113" fmla="*/ 1074615 w 1871784"/>
                <a:gd name="connsiteY113" fmla="*/ 683846 h 824523"/>
                <a:gd name="connsiteX114" fmla="*/ 1004277 w 1871784"/>
                <a:gd name="connsiteY114" fmla="*/ 707292 h 824523"/>
                <a:gd name="connsiteX115" fmla="*/ 996461 w 1871784"/>
                <a:gd name="connsiteY115" fmla="*/ 730739 h 824523"/>
                <a:gd name="connsiteX116" fmla="*/ 984738 w 1871784"/>
                <a:gd name="connsiteY116" fmla="*/ 738554 h 824523"/>
                <a:gd name="connsiteX117" fmla="*/ 969107 w 1871784"/>
                <a:gd name="connsiteY117" fmla="*/ 734646 h 824523"/>
                <a:gd name="connsiteX118" fmla="*/ 945661 w 1871784"/>
                <a:gd name="connsiteY118" fmla="*/ 730739 h 824523"/>
                <a:gd name="connsiteX119" fmla="*/ 933938 w 1871784"/>
                <a:gd name="connsiteY119" fmla="*/ 726831 h 824523"/>
                <a:gd name="connsiteX120" fmla="*/ 918307 w 1871784"/>
                <a:gd name="connsiteY120" fmla="*/ 722923 h 824523"/>
                <a:gd name="connsiteX121" fmla="*/ 894861 w 1871784"/>
                <a:gd name="connsiteY121" fmla="*/ 715108 h 824523"/>
                <a:gd name="connsiteX122" fmla="*/ 871415 w 1871784"/>
                <a:gd name="connsiteY122" fmla="*/ 726831 h 824523"/>
                <a:gd name="connsiteX123" fmla="*/ 859692 w 1871784"/>
                <a:gd name="connsiteY123" fmla="*/ 730739 h 824523"/>
                <a:gd name="connsiteX124" fmla="*/ 836246 w 1871784"/>
                <a:gd name="connsiteY124" fmla="*/ 742462 h 824523"/>
                <a:gd name="connsiteX125" fmla="*/ 820615 w 1871784"/>
                <a:gd name="connsiteY125" fmla="*/ 762000 h 824523"/>
                <a:gd name="connsiteX126" fmla="*/ 816707 w 1871784"/>
                <a:gd name="connsiteY126" fmla="*/ 773723 h 824523"/>
                <a:gd name="connsiteX127" fmla="*/ 812800 w 1871784"/>
                <a:gd name="connsiteY127" fmla="*/ 789354 h 824523"/>
                <a:gd name="connsiteX128" fmla="*/ 785446 w 1871784"/>
                <a:gd name="connsiteY128" fmla="*/ 808892 h 824523"/>
                <a:gd name="connsiteX129" fmla="*/ 777630 w 1871784"/>
                <a:gd name="connsiteY129" fmla="*/ 816708 h 824523"/>
                <a:gd name="connsiteX130" fmla="*/ 754184 w 1871784"/>
                <a:gd name="connsiteY130" fmla="*/ 824523 h 824523"/>
                <a:gd name="connsiteX131" fmla="*/ 726830 w 1871784"/>
                <a:gd name="connsiteY131" fmla="*/ 820616 h 824523"/>
                <a:gd name="connsiteX132" fmla="*/ 679938 w 1871784"/>
                <a:gd name="connsiteY132" fmla="*/ 816708 h 824523"/>
                <a:gd name="connsiteX133" fmla="*/ 652584 w 1871784"/>
                <a:gd name="connsiteY133" fmla="*/ 808892 h 824523"/>
                <a:gd name="connsiteX134" fmla="*/ 644769 w 1871784"/>
                <a:gd name="connsiteY134" fmla="*/ 797169 h 824523"/>
                <a:gd name="connsiteX135" fmla="*/ 590061 w 1871784"/>
                <a:gd name="connsiteY135" fmla="*/ 797169 h 824523"/>
                <a:gd name="connsiteX136" fmla="*/ 523630 w 1871784"/>
                <a:gd name="connsiteY136" fmla="*/ 801077 h 824523"/>
                <a:gd name="connsiteX137" fmla="*/ 508000 w 1871784"/>
                <a:gd name="connsiteY137" fmla="*/ 793262 h 824523"/>
                <a:gd name="connsiteX138" fmla="*/ 500184 w 1871784"/>
                <a:gd name="connsiteY138" fmla="*/ 785446 h 824523"/>
                <a:gd name="connsiteX139" fmla="*/ 476738 w 1871784"/>
                <a:gd name="connsiteY139" fmla="*/ 789354 h 824523"/>
                <a:gd name="connsiteX140" fmla="*/ 441569 w 1871784"/>
                <a:gd name="connsiteY140" fmla="*/ 785446 h 824523"/>
                <a:gd name="connsiteX141" fmla="*/ 429846 w 1871784"/>
                <a:gd name="connsiteY141" fmla="*/ 773723 h 824523"/>
                <a:gd name="connsiteX142" fmla="*/ 414215 w 1871784"/>
                <a:gd name="connsiteY142" fmla="*/ 769816 h 824523"/>
                <a:gd name="connsiteX143" fmla="*/ 406400 w 1871784"/>
                <a:gd name="connsiteY143" fmla="*/ 762000 h 824523"/>
                <a:gd name="connsiteX144" fmla="*/ 398584 w 1871784"/>
                <a:gd name="connsiteY144" fmla="*/ 750277 h 824523"/>
                <a:gd name="connsiteX145" fmla="*/ 386861 w 1871784"/>
                <a:gd name="connsiteY145" fmla="*/ 742462 h 824523"/>
                <a:gd name="connsiteX146" fmla="*/ 371230 w 1871784"/>
                <a:gd name="connsiteY146" fmla="*/ 726831 h 824523"/>
                <a:gd name="connsiteX147" fmla="*/ 355600 w 1871784"/>
                <a:gd name="connsiteY147" fmla="*/ 695569 h 824523"/>
                <a:gd name="connsiteX148" fmla="*/ 347784 w 1871784"/>
                <a:gd name="connsiteY148" fmla="*/ 672123 h 824523"/>
                <a:gd name="connsiteX149" fmla="*/ 339969 w 1871784"/>
                <a:gd name="connsiteY149" fmla="*/ 625231 h 824523"/>
                <a:gd name="connsiteX150" fmla="*/ 324338 w 1871784"/>
                <a:gd name="connsiteY150" fmla="*/ 605692 h 824523"/>
                <a:gd name="connsiteX151" fmla="*/ 304800 w 1871784"/>
                <a:gd name="connsiteY151" fmla="*/ 586154 h 824523"/>
                <a:gd name="connsiteX152" fmla="*/ 296984 w 1871784"/>
                <a:gd name="connsiteY152" fmla="*/ 578339 h 824523"/>
                <a:gd name="connsiteX153" fmla="*/ 285261 w 1871784"/>
                <a:gd name="connsiteY153" fmla="*/ 574431 h 824523"/>
                <a:gd name="connsiteX154" fmla="*/ 269630 w 1871784"/>
                <a:gd name="connsiteY154" fmla="*/ 566616 h 824523"/>
                <a:gd name="connsiteX155" fmla="*/ 246184 w 1871784"/>
                <a:gd name="connsiteY155" fmla="*/ 558800 h 824523"/>
                <a:gd name="connsiteX156" fmla="*/ 222738 w 1871784"/>
                <a:gd name="connsiteY156" fmla="*/ 550985 h 824523"/>
                <a:gd name="connsiteX157" fmla="*/ 199292 w 1871784"/>
                <a:gd name="connsiteY157" fmla="*/ 543169 h 824523"/>
                <a:gd name="connsiteX158" fmla="*/ 187569 w 1871784"/>
                <a:gd name="connsiteY158" fmla="*/ 539262 h 824523"/>
                <a:gd name="connsiteX159" fmla="*/ 183661 w 1871784"/>
                <a:gd name="connsiteY159" fmla="*/ 527539 h 824523"/>
                <a:gd name="connsiteX160" fmla="*/ 207107 w 1871784"/>
                <a:gd name="connsiteY160" fmla="*/ 519723 h 824523"/>
                <a:gd name="connsiteX161" fmla="*/ 222738 w 1871784"/>
                <a:gd name="connsiteY161" fmla="*/ 504092 h 824523"/>
                <a:gd name="connsiteX162" fmla="*/ 242277 w 1871784"/>
                <a:gd name="connsiteY162" fmla="*/ 488462 h 824523"/>
                <a:gd name="connsiteX163" fmla="*/ 246184 w 1871784"/>
                <a:gd name="connsiteY163" fmla="*/ 476739 h 824523"/>
                <a:gd name="connsiteX164" fmla="*/ 261815 w 1871784"/>
                <a:gd name="connsiteY164" fmla="*/ 457200 h 824523"/>
                <a:gd name="connsiteX165" fmla="*/ 250092 w 1871784"/>
                <a:gd name="connsiteY165" fmla="*/ 429846 h 824523"/>
                <a:gd name="connsiteX166" fmla="*/ 238369 w 1871784"/>
                <a:gd name="connsiteY166" fmla="*/ 425939 h 824523"/>
                <a:gd name="connsiteX167" fmla="*/ 211015 w 1871784"/>
                <a:gd name="connsiteY167" fmla="*/ 414216 h 824523"/>
                <a:gd name="connsiteX168" fmla="*/ 195384 w 1871784"/>
                <a:gd name="connsiteY168" fmla="*/ 406400 h 824523"/>
                <a:gd name="connsiteX169" fmla="*/ 179754 w 1871784"/>
                <a:gd name="connsiteY169" fmla="*/ 402492 h 824523"/>
                <a:gd name="connsiteX170" fmla="*/ 140677 w 1871784"/>
                <a:gd name="connsiteY170" fmla="*/ 390769 h 824523"/>
                <a:gd name="connsiteX171" fmla="*/ 132861 w 1871784"/>
                <a:gd name="connsiteY171" fmla="*/ 379046 h 824523"/>
                <a:gd name="connsiteX172" fmla="*/ 105507 w 1871784"/>
                <a:gd name="connsiteY172" fmla="*/ 355600 h 824523"/>
                <a:gd name="connsiteX173" fmla="*/ 93784 w 1871784"/>
                <a:gd name="connsiteY173" fmla="*/ 347785 h 824523"/>
                <a:gd name="connsiteX174" fmla="*/ 82061 w 1871784"/>
                <a:gd name="connsiteY174" fmla="*/ 343877 h 824523"/>
                <a:gd name="connsiteX175" fmla="*/ 103745 w 1871784"/>
                <a:gd name="connsiteY175" fmla="*/ 369372 h 824523"/>
                <a:gd name="connsiteX176" fmla="*/ 46892 w 1871784"/>
                <a:gd name="connsiteY176" fmla="*/ 304800 h 824523"/>
                <a:gd name="connsiteX177" fmla="*/ 56623 w 1871784"/>
                <a:gd name="connsiteY177" fmla="*/ 356062 h 824523"/>
                <a:gd name="connsiteX178" fmla="*/ 27354 w 1871784"/>
                <a:gd name="connsiteY178" fmla="*/ 281354 h 824523"/>
                <a:gd name="connsiteX179" fmla="*/ 0 w 1871784"/>
                <a:gd name="connsiteY179" fmla="*/ 265723 h 824523"/>
                <a:gd name="connsiteX0" fmla="*/ 0 w 1871784"/>
                <a:gd name="connsiteY0" fmla="*/ 265723 h 824523"/>
                <a:gd name="connsiteX1" fmla="*/ 0 w 1871784"/>
                <a:gd name="connsiteY1" fmla="*/ 265723 h 824523"/>
                <a:gd name="connsiteX2" fmla="*/ 113323 w 1871784"/>
                <a:gd name="connsiteY2" fmla="*/ 261816 h 824523"/>
                <a:gd name="connsiteX3" fmla="*/ 148492 w 1871784"/>
                <a:gd name="connsiteY3" fmla="*/ 246185 h 824523"/>
                <a:gd name="connsiteX4" fmla="*/ 160215 w 1871784"/>
                <a:gd name="connsiteY4" fmla="*/ 242277 h 824523"/>
                <a:gd name="connsiteX5" fmla="*/ 183661 w 1871784"/>
                <a:gd name="connsiteY5" fmla="*/ 226646 h 824523"/>
                <a:gd name="connsiteX6" fmla="*/ 191477 w 1871784"/>
                <a:gd name="connsiteY6" fmla="*/ 218831 h 824523"/>
                <a:gd name="connsiteX7" fmla="*/ 214923 w 1871784"/>
                <a:gd name="connsiteY7" fmla="*/ 211016 h 824523"/>
                <a:gd name="connsiteX8" fmla="*/ 226646 w 1871784"/>
                <a:gd name="connsiteY8" fmla="*/ 203200 h 824523"/>
                <a:gd name="connsiteX9" fmla="*/ 238369 w 1871784"/>
                <a:gd name="connsiteY9" fmla="*/ 179754 h 824523"/>
                <a:gd name="connsiteX10" fmla="*/ 254000 w 1871784"/>
                <a:gd name="connsiteY10" fmla="*/ 160216 h 824523"/>
                <a:gd name="connsiteX11" fmla="*/ 265723 w 1871784"/>
                <a:gd name="connsiteY11" fmla="*/ 152400 h 824523"/>
                <a:gd name="connsiteX12" fmla="*/ 277446 w 1871784"/>
                <a:gd name="connsiteY12" fmla="*/ 140677 h 824523"/>
                <a:gd name="connsiteX13" fmla="*/ 300892 w 1871784"/>
                <a:gd name="connsiteY13" fmla="*/ 132862 h 824523"/>
                <a:gd name="connsiteX14" fmla="*/ 312615 w 1871784"/>
                <a:gd name="connsiteY14" fmla="*/ 128954 h 824523"/>
                <a:gd name="connsiteX15" fmla="*/ 363415 w 1871784"/>
                <a:gd name="connsiteY15" fmla="*/ 132862 h 824523"/>
                <a:gd name="connsiteX16" fmla="*/ 375138 w 1871784"/>
                <a:gd name="connsiteY16" fmla="*/ 140677 h 824523"/>
                <a:gd name="connsiteX17" fmla="*/ 422030 w 1871784"/>
                <a:gd name="connsiteY17" fmla="*/ 152400 h 824523"/>
                <a:gd name="connsiteX18" fmla="*/ 457200 w 1871784"/>
                <a:gd name="connsiteY18" fmla="*/ 148492 h 824523"/>
                <a:gd name="connsiteX19" fmla="*/ 480646 w 1871784"/>
                <a:gd name="connsiteY19" fmla="*/ 125046 h 824523"/>
                <a:gd name="connsiteX20" fmla="*/ 496277 w 1871784"/>
                <a:gd name="connsiteY20" fmla="*/ 101600 h 824523"/>
                <a:gd name="connsiteX21" fmla="*/ 504092 w 1871784"/>
                <a:gd name="connsiteY21" fmla="*/ 89877 h 824523"/>
                <a:gd name="connsiteX22" fmla="*/ 523630 w 1871784"/>
                <a:gd name="connsiteY22" fmla="*/ 54708 h 824523"/>
                <a:gd name="connsiteX23" fmla="*/ 531446 w 1871784"/>
                <a:gd name="connsiteY23" fmla="*/ 46892 h 824523"/>
                <a:gd name="connsiteX24" fmla="*/ 550984 w 1871784"/>
                <a:gd name="connsiteY24" fmla="*/ 31262 h 824523"/>
                <a:gd name="connsiteX25" fmla="*/ 562707 w 1871784"/>
                <a:gd name="connsiteY25" fmla="*/ 23446 h 824523"/>
                <a:gd name="connsiteX26" fmla="*/ 570523 w 1871784"/>
                <a:gd name="connsiteY26" fmla="*/ 15631 h 824523"/>
                <a:gd name="connsiteX27" fmla="*/ 621323 w 1871784"/>
                <a:gd name="connsiteY27" fmla="*/ 19539 h 824523"/>
                <a:gd name="connsiteX28" fmla="*/ 711200 w 1871784"/>
                <a:gd name="connsiteY28" fmla="*/ 15631 h 824523"/>
                <a:gd name="connsiteX29" fmla="*/ 722923 w 1871784"/>
                <a:gd name="connsiteY29" fmla="*/ 11723 h 824523"/>
                <a:gd name="connsiteX30" fmla="*/ 742461 w 1871784"/>
                <a:gd name="connsiteY30" fmla="*/ 7816 h 824523"/>
                <a:gd name="connsiteX31" fmla="*/ 777630 w 1871784"/>
                <a:gd name="connsiteY31" fmla="*/ 0 h 824523"/>
                <a:gd name="connsiteX32" fmla="*/ 816707 w 1871784"/>
                <a:gd name="connsiteY32" fmla="*/ 7816 h 824523"/>
                <a:gd name="connsiteX33" fmla="*/ 824523 w 1871784"/>
                <a:gd name="connsiteY33" fmla="*/ 15631 h 824523"/>
                <a:gd name="connsiteX34" fmla="*/ 851877 w 1871784"/>
                <a:gd name="connsiteY34" fmla="*/ 31262 h 824523"/>
                <a:gd name="connsiteX35" fmla="*/ 871415 w 1871784"/>
                <a:gd name="connsiteY35" fmla="*/ 35169 h 824523"/>
                <a:gd name="connsiteX36" fmla="*/ 883138 w 1871784"/>
                <a:gd name="connsiteY36" fmla="*/ 39077 h 824523"/>
                <a:gd name="connsiteX37" fmla="*/ 914400 w 1871784"/>
                <a:gd name="connsiteY37" fmla="*/ 54708 h 824523"/>
                <a:gd name="connsiteX38" fmla="*/ 926123 w 1871784"/>
                <a:gd name="connsiteY38" fmla="*/ 62523 h 824523"/>
                <a:gd name="connsiteX39" fmla="*/ 953477 w 1871784"/>
                <a:gd name="connsiteY39" fmla="*/ 85969 h 824523"/>
                <a:gd name="connsiteX40" fmla="*/ 976923 w 1871784"/>
                <a:gd name="connsiteY40" fmla="*/ 89877 h 824523"/>
                <a:gd name="connsiteX41" fmla="*/ 1012092 w 1871784"/>
                <a:gd name="connsiteY41" fmla="*/ 97692 h 824523"/>
                <a:gd name="connsiteX42" fmla="*/ 1047261 w 1871784"/>
                <a:gd name="connsiteY42" fmla="*/ 113323 h 824523"/>
                <a:gd name="connsiteX43" fmla="*/ 1070707 w 1871784"/>
                <a:gd name="connsiteY43" fmla="*/ 121139 h 824523"/>
                <a:gd name="connsiteX44" fmla="*/ 1082430 w 1871784"/>
                <a:gd name="connsiteY44" fmla="*/ 128954 h 824523"/>
                <a:gd name="connsiteX45" fmla="*/ 1098061 w 1871784"/>
                <a:gd name="connsiteY45" fmla="*/ 144585 h 824523"/>
                <a:gd name="connsiteX46" fmla="*/ 1109784 w 1871784"/>
                <a:gd name="connsiteY46" fmla="*/ 148492 h 824523"/>
                <a:gd name="connsiteX47" fmla="*/ 1121507 w 1871784"/>
                <a:gd name="connsiteY47" fmla="*/ 156308 h 824523"/>
                <a:gd name="connsiteX48" fmla="*/ 1137138 w 1871784"/>
                <a:gd name="connsiteY48" fmla="*/ 171939 h 824523"/>
                <a:gd name="connsiteX49" fmla="*/ 1160584 w 1871784"/>
                <a:gd name="connsiteY49" fmla="*/ 187569 h 824523"/>
                <a:gd name="connsiteX50" fmla="*/ 1180123 w 1871784"/>
                <a:gd name="connsiteY50" fmla="*/ 207108 h 824523"/>
                <a:gd name="connsiteX51" fmla="*/ 1191846 w 1871784"/>
                <a:gd name="connsiteY51" fmla="*/ 211016 h 824523"/>
                <a:gd name="connsiteX52" fmla="*/ 1215292 w 1871784"/>
                <a:gd name="connsiteY52" fmla="*/ 226646 h 824523"/>
                <a:gd name="connsiteX53" fmla="*/ 1227015 w 1871784"/>
                <a:gd name="connsiteY53" fmla="*/ 230554 h 824523"/>
                <a:gd name="connsiteX54" fmla="*/ 1246554 w 1871784"/>
                <a:gd name="connsiteY54" fmla="*/ 246185 h 824523"/>
                <a:gd name="connsiteX55" fmla="*/ 1277815 w 1871784"/>
                <a:gd name="connsiteY55" fmla="*/ 257908 h 824523"/>
                <a:gd name="connsiteX56" fmla="*/ 1301261 w 1871784"/>
                <a:gd name="connsiteY56" fmla="*/ 269631 h 824523"/>
                <a:gd name="connsiteX57" fmla="*/ 1312984 w 1871784"/>
                <a:gd name="connsiteY57" fmla="*/ 277446 h 824523"/>
                <a:gd name="connsiteX58" fmla="*/ 1324707 w 1871784"/>
                <a:gd name="connsiteY58" fmla="*/ 281354 h 824523"/>
                <a:gd name="connsiteX59" fmla="*/ 1352061 w 1871784"/>
                <a:gd name="connsiteY59" fmla="*/ 293077 h 824523"/>
                <a:gd name="connsiteX60" fmla="*/ 1371600 w 1871784"/>
                <a:gd name="connsiteY60" fmla="*/ 304800 h 824523"/>
                <a:gd name="connsiteX61" fmla="*/ 1383323 w 1871784"/>
                <a:gd name="connsiteY61" fmla="*/ 316523 h 824523"/>
                <a:gd name="connsiteX62" fmla="*/ 1395046 w 1871784"/>
                <a:gd name="connsiteY62" fmla="*/ 320431 h 824523"/>
                <a:gd name="connsiteX63" fmla="*/ 1406769 w 1871784"/>
                <a:gd name="connsiteY63" fmla="*/ 328246 h 824523"/>
                <a:gd name="connsiteX64" fmla="*/ 1410677 w 1871784"/>
                <a:gd name="connsiteY64" fmla="*/ 339969 h 824523"/>
                <a:gd name="connsiteX65" fmla="*/ 1414584 w 1871784"/>
                <a:gd name="connsiteY65" fmla="*/ 359508 h 824523"/>
                <a:gd name="connsiteX66" fmla="*/ 1426307 w 1871784"/>
                <a:gd name="connsiteY66" fmla="*/ 367323 h 824523"/>
                <a:gd name="connsiteX67" fmla="*/ 1500554 w 1871784"/>
                <a:gd name="connsiteY67" fmla="*/ 363416 h 824523"/>
                <a:gd name="connsiteX68" fmla="*/ 1516184 w 1871784"/>
                <a:gd name="connsiteY68" fmla="*/ 359508 h 824523"/>
                <a:gd name="connsiteX69" fmla="*/ 1539630 w 1871784"/>
                <a:gd name="connsiteY69" fmla="*/ 355600 h 824523"/>
                <a:gd name="connsiteX70" fmla="*/ 1563077 w 1871784"/>
                <a:gd name="connsiteY70" fmla="*/ 347785 h 824523"/>
                <a:gd name="connsiteX71" fmla="*/ 1574800 w 1871784"/>
                <a:gd name="connsiteY71" fmla="*/ 343877 h 824523"/>
                <a:gd name="connsiteX72" fmla="*/ 1613877 w 1871784"/>
                <a:gd name="connsiteY72" fmla="*/ 339969 h 824523"/>
                <a:gd name="connsiteX73" fmla="*/ 1692030 w 1871784"/>
                <a:gd name="connsiteY73" fmla="*/ 343877 h 824523"/>
                <a:gd name="connsiteX74" fmla="*/ 1715477 w 1871784"/>
                <a:gd name="connsiteY74" fmla="*/ 351692 h 824523"/>
                <a:gd name="connsiteX75" fmla="*/ 1735015 w 1871784"/>
                <a:gd name="connsiteY75" fmla="*/ 363416 h 824523"/>
                <a:gd name="connsiteX76" fmla="*/ 1746738 w 1871784"/>
                <a:gd name="connsiteY76" fmla="*/ 371231 h 824523"/>
                <a:gd name="connsiteX77" fmla="*/ 1789723 w 1871784"/>
                <a:gd name="connsiteY77" fmla="*/ 375139 h 824523"/>
                <a:gd name="connsiteX78" fmla="*/ 1801446 w 1871784"/>
                <a:gd name="connsiteY78" fmla="*/ 379046 h 824523"/>
                <a:gd name="connsiteX79" fmla="*/ 1852246 w 1871784"/>
                <a:gd name="connsiteY79" fmla="*/ 386862 h 824523"/>
                <a:gd name="connsiteX80" fmla="*/ 1871784 w 1871784"/>
                <a:gd name="connsiteY80" fmla="*/ 406400 h 824523"/>
                <a:gd name="connsiteX81" fmla="*/ 1863969 w 1871784"/>
                <a:gd name="connsiteY81" fmla="*/ 418123 h 824523"/>
                <a:gd name="connsiteX82" fmla="*/ 1852246 w 1871784"/>
                <a:gd name="connsiteY82" fmla="*/ 422031 h 824523"/>
                <a:gd name="connsiteX83" fmla="*/ 1844430 w 1871784"/>
                <a:gd name="connsiteY83" fmla="*/ 429846 h 824523"/>
                <a:gd name="connsiteX84" fmla="*/ 1789723 w 1871784"/>
                <a:gd name="connsiteY84" fmla="*/ 433754 h 824523"/>
                <a:gd name="connsiteX85" fmla="*/ 1774092 w 1871784"/>
                <a:gd name="connsiteY85" fmla="*/ 437662 h 824523"/>
                <a:gd name="connsiteX86" fmla="*/ 1692030 w 1871784"/>
                <a:gd name="connsiteY86" fmla="*/ 441569 h 824523"/>
                <a:gd name="connsiteX87" fmla="*/ 1617784 w 1871784"/>
                <a:gd name="connsiteY87" fmla="*/ 449385 h 824523"/>
                <a:gd name="connsiteX88" fmla="*/ 1621692 w 1871784"/>
                <a:gd name="connsiteY88" fmla="*/ 461108 h 824523"/>
                <a:gd name="connsiteX89" fmla="*/ 1609969 w 1871784"/>
                <a:gd name="connsiteY89" fmla="*/ 468923 h 824523"/>
                <a:gd name="connsiteX90" fmla="*/ 1551354 w 1871784"/>
                <a:gd name="connsiteY90" fmla="*/ 476739 h 824523"/>
                <a:gd name="connsiteX91" fmla="*/ 1539630 w 1871784"/>
                <a:gd name="connsiteY91" fmla="*/ 480646 h 824523"/>
                <a:gd name="connsiteX92" fmla="*/ 1531815 w 1871784"/>
                <a:gd name="connsiteY92" fmla="*/ 492369 h 824523"/>
                <a:gd name="connsiteX93" fmla="*/ 1500554 w 1871784"/>
                <a:gd name="connsiteY93" fmla="*/ 496277 h 824523"/>
                <a:gd name="connsiteX94" fmla="*/ 1496646 w 1871784"/>
                <a:gd name="connsiteY94" fmla="*/ 519723 h 824523"/>
                <a:gd name="connsiteX95" fmla="*/ 1488830 w 1871784"/>
                <a:gd name="connsiteY95" fmla="*/ 527539 h 824523"/>
                <a:gd name="connsiteX96" fmla="*/ 1473200 w 1871784"/>
                <a:gd name="connsiteY96" fmla="*/ 531446 h 824523"/>
                <a:gd name="connsiteX97" fmla="*/ 1461477 w 1871784"/>
                <a:gd name="connsiteY97" fmla="*/ 535354 h 824523"/>
                <a:gd name="connsiteX98" fmla="*/ 1449754 w 1871784"/>
                <a:gd name="connsiteY98" fmla="*/ 543169 h 824523"/>
                <a:gd name="connsiteX99" fmla="*/ 1430215 w 1871784"/>
                <a:gd name="connsiteY99" fmla="*/ 558800 h 824523"/>
                <a:gd name="connsiteX100" fmla="*/ 1395046 w 1871784"/>
                <a:gd name="connsiteY100" fmla="*/ 574431 h 824523"/>
                <a:gd name="connsiteX101" fmla="*/ 1379415 w 1871784"/>
                <a:gd name="connsiteY101" fmla="*/ 597877 h 824523"/>
                <a:gd name="connsiteX102" fmla="*/ 1340338 w 1871784"/>
                <a:gd name="connsiteY102" fmla="*/ 609600 h 824523"/>
                <a:gd name="connsiteX103" fmla="*/ 1309077 w 1871784"/>
                <a:gd name="connsiteY103" fmla="*/ 613508 h 824523"/>
                <a:gd name="connsiteX104" fmla="*/ 1266092 w 1871784"/>
                <a:gd name="connsiteY104" fmla="*/ 617416 h 824523"/>
                <a:gd name="connsiteX105" fmla="*/ 1238738 w 1871784"/>
                <a:gd name="connsiteY105" fmla="*/ 621323 h 824523"/>
                <a:gd name="connsiteX106" fmla="*/ 1187938 w 1871784"/>
                <a:gd name="connsiteY106" fmla="*/ 625231 h 824523"/>
                <a:gd name="connsiteX107" fmla="*/ 1164492 w 1871784"/>
                <a:gd name="connsiteY107" fmla="*/ 633046 h 824523"/>
                <a:gd name="connsiteX108" fmla="*/ 1144954 w 1871784"/>
                <a:gd name="connsiteY108" fmla="*/ 648677 h 824523"/>
                <a:gd name="connsiteX109" fmla="*/ 1121507 w 1871784"/>
                <a:gd name="connsiteY109" fmla="*/ 652585 h 824523"/>
                <a:gd name="connsiteX110" fmla="*/ 1109784 w 1871784"/>
                <a:gd name="connsiteY110" fmla="*/ 656492 h 824523"/>
                <a:gd name="connsiteX111" fmla="*/ 1098061 w 1871784"/>
                <a:gd name="connsiteY111" fmla="*/ 676031 h 824523"/>
                <a:gd name="connsiteX112" fmla="*/ 1074615 w 1871784"/>
                <a:gd name="connsiteY112" fmla="*/ 683846 h 824523"/>
                <a:gd name="connsiteX113" fmla="*/ 1004277 w 1871784"/>
                <a:gd name="connsiteY113" fmla="*/ 707292 h 824523"/>
                <a:gd name="connsiteX114" fmla="*/ 996461 w 1871784"/>
                <a:gd name="connsiteY114" fmla="*/ 730739 h 824523"/>
                <a:gd name="connsiteX115" fmla="*/ 984738 w 1871784"/>
                <a:gd name="connsiteY115" fmla="*/ 738554 h 824523"/>
                <a:gd name="connsiteX116" fmla="*/ 969107 w 1871784"/>
                <a:gd name="connsiteY116" fmla="*/ 734646 h 824523"/>
                <a:gd name="connsiteX117" fmla="*/ 945661 w 1871784"/>
                <a:gd name="connsiteY117" fmla="*/ 730739 h 824523"/>
                <a:gd name="connsiteX118" fmla="*/ 933938 w 1871784"/>
                <a:gd name="connsiteY118" fmla="*/ 726831 h 824523"/>
                <a:gd name="connsiteX119" fmla="*/ 918307 w 1871784"/>
                <a:gd name="connsiteY119" fmla="*/ 722923 h 824523"/>
                <a:gd name="connsiteX120" fmla="*/ 894861 w 1871784"/>
                <a:gd name="connsiteY120" fmla="*/ 715108 h 824523"/>
                <a:gd name="connsiteX121" fmla="*/ 871415 w 1871784"/>
                <a:gd name="connsiteY121" fmla="*/ 726831 h 824523"/>
                <a:gd name="connsiteX122" fmla="*/ 859692 w 1871784"/>
                <a:gd name="connsiteY122" fmla="*/ 730739 h 824523"/>
                <a:gd name="connsiteX123" fmla="*/ 836246 w 1871784"/>
                <a:gd name="connsiteY123" fmla="*/ 742462 h 824523"/>
                <a:gd name="connsiteX124" fmla="*/ 820615 w 1871784"/>
                <a:gd name="connsiteY124" fmla="*/ 762000 h 824523"/>
                <a:gd name="connsiteX125" fmla="*/ 816707 w 1871784"/>
                <a:gd name="connsiteY125" fmla="*/ 773723 h 824523"/>
                <a:gd name="connsiteX126" fmla="*/ 812800 w 1871784"/>
                <a:gd name="connsiteY126" fmla="*/ 789354 h 824523"/>
                <a:gd name="connsiteX127" fmla="*/ 785446 w 1871784"/>
                <a:gd name="connsiteY127" fmla="*/ 808892 h 824523"/>
                <a:gd name="connsiteX128" fmla="*/ 777630 w 1871784"/>
                <a:gd name="connsiteY128" fmla="*/ 816708 h 824523"/>
                <a:gd name="connsiteX129" fmla="*/ 754184 w 1871784"/>
                <a:gd name="connsiteY129" fmla="*/ 824523 h 824523"/>
                <a:gd name="connsiteX130" fmla="*/ 726830 w 1871784"/>
                <a:gd name="connsiteY130" fmla="*/ 820616 h 824523"/>
                <a:gd name="connsiteX131" fmla="*/ 679938 w 1871784"/>
                <a:gd name="connsiteY131" fmla="*/ 816708 h 824523"/>
                <a:gd name="connsiteX132" fmla="*/ 652584 w 1871784"/>
                <a:gd name="connsiteY132" fmla="*/ 808892 h 824523"/>
                <a:gd name="connsiteX133" fmla="*/ 644769 w 1871784"/>
                <a:gd name="connsiteY133" fmla="*/ 797169 h 824523"/>
                <a:gd name="connsiteX134" fmla="*/ 590061 w 1871784"/>
                <a:gd name="connsiteY134" fmla="*/ 797169 h 824523"/>
                <a:gd name="connsiteX135" fmla="*/ 523630 w 1871784"/>
                <a:gd name="connsiteY135" fmla="*/ 801077 h 824523"/>
                <a:gd name="connsiteX136" fmla="*/ 508000 w 1871784"/>
                <a:gd name="connsiteY136" fmla="*/ 793262 h 824523"/>
                <a:gd name="connsiteX137" fmla="*/ 500184 w 1871784"/>
                <a:gd name="connsiteY137" fmla="*/ 785446 h 824523"/>
                <a:gd name="connsiteX138" fmla="*/ 476738 w 1871784"/>
                <a:gd name="connsiteY138" fmla="*/ 789354 h 824523"/>
                <a:gd name="connsiteX139" fmla="*/ 441569 w 1871784"/>
                <a:gd name="connsiteY139" fmla="*/ 785446 h 824523"/>
                <a:gd name="connsiteX140" fmla="*/ 429846 w 1871784"/>
                <a:gd name="connsiteY140" fmla="*/ 773723 h 824523"/>
                <a:gd name="connsiteX141" fmla="*/ 414215 w 1871784"/>
                <a:gd name="connsiteY141" fmla="*/ 769816 h 824523"/>
                <a:gd name="connsiteX142" fmla="*/ 406400 w 1871784"/>
                <a:gd name="connsiteY142" fmla="*/ 762000 h 824523"/>
                <a:gd name="connsiteX143" fmla="*/ 398584 w 1871784"/>
                <a:gd name="connsiteY143" fmla="*/ 750277 h 824523"/>
                <a:gd name="connsiteX144" fmla="*/ 386861 w 1871784"/>
                <a:gd name="connsiteY144" fmla="*/ 742462 h 824523"/>
                <a:gd name="connsiteX145" fmla="*/ 371230 w 1871784"/>
                <a:gd name="connsiteY145" fmla="*/ 726831 h 824523"/>
                <a:gd name="connsiteX146" fmla="*/ 355600 w 1871784"/>
                <a:gd name="connsiteY146" fmla="*/ 695569 h 824523"/>
                <a:gd name="connsiteX147" fmla="*/ 347784 w 1871784"/>
                <a:gd name="connsiteY147" fmla="*/ 672123 h 824523"/>
                <a:gd name="connsiteX148" fmla="*/ 339969 w 1871784"/>
                <a:gd name="connsiteY148" fmla="*/ 625231 h 824523"/>
                <a:gd name="connsiteX149" fmla="*/ 324338 w 1871784"/>
                <a:gd name="connsiteY149" fmla="*/ 605692 h 824523"/>
                <a:gd name="connsiteX150" fmla="*/ 304800 w 1871784"/>
                <a:gd name="connsiteY150" fmla="*/ 586154 h 824523"/>
                <a:gd name="connsiteX151" fmla="*/ 296984 w 1871784"/>
                <a:gd name="connsiteY151" fmla="*/ 578339 h 824523"/>
                <a:gd name="connsiteX152" fmla="*/ 285261 w 1871784"/>
                <a:gd name="connsiteY152" fmla="*/ 574431 h 824523"/>
                <a:gd name="connsiteX153" fmla="*/ 269630 w 1871784"/>
                <a:gd name="connsiteY153" fmla="*/ 566616 h 824523"/>
                <a:gd name="connsiteX154" fmla="*/ 246184 w 1871784"/>
                <a:gd name="connsiteY154" fmla="*/ 558800 h 824523"/>
                <a:gd name="connsiteX155" fmla="*/ 222738 w 1871784"/>
                <a:gd name="connsiteY155" fmla="*/ 550985 h 824523"/>
                <a:gd name="connsiteX156" fmla="*/ 199292 w 1871784"/>
                <a:gd name="connsiteY156" fmla="*/ 543169 h 824523"/>
                <a:gd name="connsiteX157" fmla="*/ 187569 w 1871784"/>
                <a:gd name="connsiteY157" fmla="*/ 539262 h 824523"/>
                <a:gd name="connsiteX158" fmla="*/ 183661 w 1871784"/>
                <a:gd name="connsiteY158" fmla="*/ 527539 h 824523"/>
                <a:gd name="connsiteX159" fmla="*/ 207107 w 1871784"/>
                <a:gd name="connsiteY159" fmla="*/ 519723 h 824523"/>
                <a:gd name="connsiteX160" fmla="*/ 222738 w 1871784"/>
                <a:gd name="connsiteY160" fmla="*/ 504092 h 824523"/>
                <a:gd name="connsiteX161" fmla="*/ 242277 w 1871784"/>
                <a:gd name="connsiteY161" fmla="*/ 488462 h 824523"/>
                <a:gd name="connsiteX162" fmla="*/ 246184 w 1871784"/>
                <a:gd name="connsiteY162" fmla="*/ 476739 h 824523"/>
                <a:gd name="connsiteX163" fmla="*/ 261815 w 1871784"/>
                <a:gd name="connsiteY163" fmla="*/ 457200 h 824523"/>
                <a:gd name="connsiteX164" fmla="*/ 250092 w 1871784"/>
                <a:gd name="connsiteY164" fmla="*/ 429846 h 824523"/>
                <a:gd name="connsiteX165" fmla="*/ 238369 w 1871784"/>
                <a:gd name="connsiteY165" fmla="*/ 425939 h 824523"/>
                <a:gd name="connsiteX166" fmla="*/ 211015 w 1871784"/>
                <a:gd name="connsiteY166" fmla="*/ 414216 h 824523"/>
                <a:gd name="connsiteX167" fmla="*/ 195384 w 1871784"/>
                <a:gd name="connsiteY167" fmla="*/ 406400 h 824523"/>
                <a:gd name="connsiteX168" fmla="*/ 179754 w 1871784"/>
                <a:gd name="connsiteY168" fmla="*/ 402492 h 824523"/>
                <a:gd name="connsiteX169" fmla="*/ 140677 w 1871784"/>
                <a:gd name="connsiteY169" fmla="*/ 390769 h 824523"/>
                <a:gd name="connsiteX170" fmla="*/ 132861 w 1871784"/>
                <a:gd name="connsiteY170" fmla="*/ 379046 h 824523"/>
                <a:gd name="connsiteX171" fmla="*/ 105507 w 1871784"/>
                <a:gd name="connsiteY171" fmla="*/ 355600 h 824523"/>
                <a:gd name="connsiteX172" fmla="*/ 93784 w 1871784"/>
                <a:gd name="connsiteY172" fmla="*/ 347785 h 824523"/>
                <a:gd name="connsiteX173" fmla="*/ 82061 w 1871784"/>
                <a:gd name="connsiteY173" fmla="*/ 343877 h 824523"/>
                <a:gd name="connsiteX174" fmla="*/ 103745 w 1871784"/>
                <a:gd name="connsiteY174" fmla="*/ 369372 h 824523"/>
                <a:gd name="connsiteX175" fmla="*/ 46892 w 1871784"/>
                <a:gd name="connsiteY175" fmla="*/ 304800 h 824523"/>
                <a:gd name="connsiteX176" fmla="*/ 56623 w 1871784"/>
                <a:gd name="connsiteY176" fmla="*/ 356062 h 824523"/>
                <a:gd name="connsiteX177" fmla="*/ 27354 w 1871784"/>
                <a:gd name="connsiteY177" fmla="*/ 281354 h 824523"/>
                <a:gd name="connsiteX178" fmla="*/ 0 w 1871784"/>
                <a:gd name="connsiteY178" fmla="*/ 265723 h 824523"/>
                <a:gd name="connsiteX0" fmla="*/ 0 w 1871784"/>
                <a:gd name="connsiteY0" fmla="*/ 265723 h 824523"/>
                <a:gd name="connsiteX1" fmla="*/ 0 w 1871784"/>
                <a:gd name="connsiteY1" fmla="*/ 265723 h 824523"/>
                <a:gd name="connsiteX2" fmla="*/ 113323 w 1871784"/>
                <a:gd name="connsiteY2" fmla="*/ 261816 h 824523"/>
                <a:gd name="connsiteX3" fmla="*/ 148492 w 1871784"/>
                <a:gd name="connsiteY3" fmla="*/ 246185 h 824523"/>
                <a:gd name="connsiteX4" fmla="*/ 160215 w 1871784"/>
                <a:gd name="connsiteY4" fmla="*/ 242277 h 824523"/>
                <a:gd name="connsiteX5" fmla="*/ 183661 w 1871784"/>
                <a:gd name="connsiteY5" fmla="*/ 226646 h 824523"/>
                <a:gd name="connsiteX6" fmla="*/ 191477 w 1871784"/>
                <a:gd name="connsiteY6" fmla="*/ 218831 h 824523"/>
                <a:gd name="connsiteX7" fmla="*/ 214923 w 1871784"/>
                <a:gd name="connsiteY7" fmla="*/ 211016 h 824523"/>
                <a:gd name="connsiteX8" fmla="*/ 226646 w 1871784"/>
                <a:gd name="connsiteY8" fmla="*/ 203200 h 824523"/>
                <a:gd name="connsiteX9" fmla="*/ 238369 w 1871784"/>
                <a:gd name="connsiteY9" fmla="*/ 179754 h 824523"/>
                <a:gd name="connsiteX10" fmla="*/ 254000 w 1871784"/>
                <a:gd name="connsiteY10" fmla="*/ 160216 h 824523"/>
                <a:gd name="connsiteX11" fmla="*/ 265723 w 1871784"/>
                <a:gd name="connsiteY11" fmla="*/ 152400 h 824523"/>
                <a:gd name="connsiteX12" fmla="*/ 277446 w 1871784"/>
                <a:gd name="connsiteY12" fmla="*/ 140677 h 824523"/>
                <a:gd name="connsiteX13" fmla="*/ 300892 w 1871784"/>
                <a:gd name="connsiteY13" fmla="*/ 132862 h 824523"/>
                <a:gd name="connsiteX14" fmla="*/ 312615 w 1871784"/>
                <a:gd name="connsiteY14" fmla="*/ 128954 h 824523"/>
                <a:gd name="connsiteX15" fmla="*/ 363415 w 1871784"/>
                <a:gd name="connsiteY15" fmla="*/ 132862 h 824523"/>
                <a:gd name="connsiteX16" fmla="*/ 375138 w 1871784"/>
                <a:gd name="connsiteY16" fmla="*/ 140677 h 824523"/>
                <a:gd name="connsiteX17" fmla="*/ 422030 w 1871784"/>
                <a:gd name="connsiteY17" fmla="*/ 152400 h 824523"/>
                <a:gd name="connsiteX18" fmla="*/ 457200 w 1871784"/>
                <a:gd name="connsiteY18" fmla="*/ 148492 h 824523"/>
                <a:gd name="connsiteX19" fmla="*/ 480646 w 1871784"/>
                <a:gd name="connsiteY19" fmla="*/ 125046 h 824523"/>
                <a:gd name="connsiteX20" fmla="*/ 496277 w 1871784"/>
                <a:gd name="connsiteY20" fmla="*/ 101600 h 824523"/>
                <a:gd name="connsiteX21" fmla="*/ 504092 w 1871784"/>
                <a:gd name="connsiteY21" fmla="*/ 89877 h 824523"/>
                <a:gd name="connsiteX22" fmla="*/ 523630 w 1871784"/>
                <a:gd name="connsiteY22" fmla="*/ 54708 h 824523"/>
                <a:gd name="connsiteX23" fmla="*/ 531446 w 1871784"/>
                <a:gd name="connsiteY23" fmla="*/ 46892 h 824523"/>
                <a:gd name="connsiteX24" fmla="*/ 550984 w 1871784"/>
                <a:gd name="connsiteY24" fmla="*/ 31262 h 824523"/>
                <a:gd name="connsiteX25" fmla="*/ 562707 w 1871784"/>
                <a:gd name="connsiteY25" fmla="*/ 23446 h 824523"/>
                <a:gd name="connsiteX26" fmla="*/ 570523 w 1871784"/>
                <a:gd name="connsiteY26" fmla="*/ 15631 h 824523"/>
                <a:gd name="connsiteX27" fmla="*/ 621323 w 1871784"/>
                <a:gd name="connsiteY27" fmla="*/ 19539 h 824523"/>
                <a:gd name="connsiteX28" fmla="*/ 711200 w 1871784"/>
                <a:gd name="connsiteY28" fmla="*/ 15631 h 824523"/>
                <a:gd name="connsiteX29" fmla="*/ 722923 w 1871784"/>
                <a:gd name="connsiteY29" fmla="*/ 11723 h 824523"/>
                <a:gd name="connsiteX30" fmla="*/ 742461 w 1871784"/>
                <a:gd name="connsiteY30" fmla="*/ 7816 h 824523"/>
                <a:gd name="connsiteX31" fmla="*/ 777630 w 1871784"/>
                <a:gd name="connsiteY31" fmla="*/ 0 h 824523"/>
                <a:gd name="connsiteX32" fmla="*/ 816707 w 1871784"/>
                <a:gd name="connsiteY32" fmla="*/ 7816 h 824523"/>
                <a:gd name="connsiteX33" fmla="*/ 824523 w 1871784"/>
                <a:gd name="connsiteY33" fmla="*/ 15631 h 824523"/>
                <a:gd name="connsiteX34" fmla="*/ 851877 w 1871784"/>
                <a:gd name="connsiteY34" fmla="*/ 31262 h 824523"/>
                <a:gd name="connsiteX35" fmla="*/ 871415 w 1871784"/>
                <a:gd name="connsiteY35" fmla="*/ 35169 h 824523"/>
                <a:gd name="connsiteX36" fmla="*/ 883138 w 1871784"/>
                <a:gd name="connsiteY36" fmla="*/ 39077 h 824523"/>
                <a:gd name="connsiteX37" fmla="*/ 914400 w 1871784"/>
                <a:gd name="connsiteY37" fmla="*/ 54708 h 824523"/>
                <a:gd name="connsiteX38" fmla="*/ 926123 w 1871784"/>
                <a:gd name="connsiteY38" fmla="*/ 62523 h 824523"/>
                <a:gd name="connsiteX39" fmla="*/ 953477 w 1871784"/>
                <a:gd name="connsiteY39" fmla="*/ 85969 h 824523"/>
                <a:gd name="connsiteX40" fmla="*/ 976923 w 1871784"/>
                <a:gd name="connsiteY40" fmla="*/ 89877 h 824523"/>
                <a:gd name="connsiteX41" fmla="*/ 1012092 w 1871784"/>
                <a:gd name="connsiteY41" fmla="*/ 97692 h 824523"/>
                <a:gd name="connsiteX42" fmla="*/ 1047261 w 1871784"/>
                <a:gd name="connsiteY42" fmla="*/ 113323 h 824523"/>
                <a:gd name="connsiteX43" fmla="*/ 1070707 w 1871784"/>
                <a:gd name="connsiteY43" fmla="*/ 121139 h 824523"/>
                <a:gd name="connsiteX44" fmla="*/ 1082430 w 1871784"/>
                <a:gd name="connsiteY44" fmla="*/ 128954 h 824523"/>
                <a:gd name="connsiteX45" fmla="*/ 1098061 w 1871784"/>
                <a:gd name="connsiteY45" fmla="*/ 144585 h 824523"/>
                <a:gd name="connsiteX46" fmla="*/ 1109784 w 1871784"/>
                <a:gd name="connsiteY46" fmla="*/ 148492 h 824523"/>
                <a:gd name="connsiteX47" fmla="*/ 1121507 w 1871784"/>
                <a:gd name="connsiteY47" fmla="*/ 156308 h 824523"/>
                <a:gd name="connsiteX48" fmla="*/ 1137138 w 1871784"/>
                <a:gd name="connsiteY48" fmla="*/ 171939 h 824523"/>
                <a:gd name="connsiteX49" fmla="*/ 1160584 w 1871784"/>
                <a:gd name="connsiteY49" fmla="*/ 187569 h 824523"/>
                <a:gd name="connsiteX50" fmla="*/ 1180123 w 1871784"/>
                <a:gd name="connsiteY50" fmla="*/ 207108 h 824523"/>
                <a:gd name="connsiteX51" fmla="*/ 1191846 w 1871784"/>
                <a:gd name="connsiteY51" fmla="*/ 211016 h 824523"/>
                <a:gd name="connsiteX52" fmla="*/ 1215292 w 1871784"/>
                <a:gd name="connsiteY52" fmla="*/ 226646 h 824523"/>
                <a:gd name="connsiteX53" fmla="*/ 1227015 w 1871784"/>
                <a:gd name="connsiteY53" fmla="*/ 230554 h 824523"/>
                <a:gd name="connsiteX54" fmla="*/ 1246554 w 1871784"/>
                <a:gd name="connsiteY54" fmla="*/ 246185 h 824523"/>
                <a:gd name="connsiteX55" fmla="*/ 1277815 w 1871784"/>
                <a:gd name="connsiteY55" fmla="*/ 257908 h 824523"/>
                <a:gd name="connsiteX56" fmla="*/ 1301261 w 1871784"/>
                <a:gd name="connsiteY56" fmla="*/ 269631 h 824523"/>
                <a:gd name="connsiteX57" fmla="*/ 1312984 w 1871784"/>
                <a:gd name="connsiteY57" fmla="*/ 277446 h 824523"/>
                <a:gd name="connsiteX58" fmla="*/ 1324707 w 1871784"/>
                <a:gd name="connsiteY58" fmla="*/ 281354 h 824523"/>
                <a:gd name="connsiteX59" fmla="*/ 1352061 w 1871784"/>
                <a:gd name="connsiteY59" fmla="*/ 293077 h 824523"/>
                <a:gd name="connsiteX60" fmla="*/ 1371600 w 1871784"/>
                <a:gd name="connsiteY60" fmla="*/ 304800 h 824523"/>
                <a:gd name="connsiteX61" fmla="*/ 1383323 w 1871784"/>
                <a:gd name="connsiteY61" fmla="*/ 316523 h 824523"/>
                <a:gd name="connsiteX62" fmla="*/ 1395046 w 1871784"/>
                <a:gd name="connsiteY62" fmla="*/ 320431 h 824523"/>
                <a:gd name="connsiteX63" fmla="*/ 1406769 w 1871784"/>
                <a:gd name="connsiteY63" fmla="*/ 328246 h 824523"/>
                <a:gd name="connsiteX64" fmla="*/ 1410677 w 1871784"/>
                <a:gd name="connsiteY64" fmla="*/ 339969 h 824523"/>
                <a:gd name="connsiteX65" fmla="*/ 1414584 w 1871784"/>
                <a:gd name="connsiteY65" fmla="*/ 359508 h 824523"/>
                <a:gd name="connsiteX66" fmla="*/ 1426307 w 1871784"/>
                <a:gd name="connsiteY66" fmla="*/ 367323 h 824523"/>
                <a:gd name="connsiteX67" fmla="*/ 1500554 w 1871784"/>
                <a:gd name="connsiteY67" fmla="*/ 363416 h 824523"/>
                <a:gd name="connsiteX68" fmla="*/ 1516184 w 1871784"/>
                <a:gd name="connsiteY68" fmla="*/ 359508 h 824523"/>
                <a:gd name="connsiteX69" fmla="*/ 1539630 w 1871784"/>
                <a:gd name="connsiteY69" fmla="*/ 355600 h 824523"/>
                <a:gd name="connsiteX70" fmla="*/ 1563077 w 1871784"/>
                <a:gd name="connsiteY70" fmla="*/ 347785 h 824523"/>
                <a:gd name="connsiteX71" fmla="*/ 1574800 w 1871784"/>
                <a:gd name="connsiteY71" fmla="*/ 343877 h 824523"/>
                <a:gd name="connsiteX72" fmla="*/ 1613877 w 1871784"/>
                <a:gd name="connsiteY72" fmla="*/ 339969 h 824523"/>
                <a:gd name="connsiteX73" fmla="*/ 1692030 w 1871784"/>
                <a:gd name="connsiteY73" fmla="*/ 343877 h 824523"/>
                <a:gd name="connsiteX74" fmla="*/ 1715477 w 1871784"/>
                <a:gd name="connsiteY74" fmla="*/ 351692 h 824523"/>
                <a:gd name="connsiteX75" fmla="*/ 1735015 w 1871784"/>
                <a:gd name="connsiteY75" fmla="*/ 363416 h 824523"/>
                <a:gd name="connsiteX76" fmla="*/ 1746738 w 1871784"/>
                <a:gd name="connsiteY76" fmla="*/ 371231 h 824523"/>
                <a:gd name="connsiteX77" fmla="*/ 1789723 w 1871784"/>
                <a:gd name="connsiteY77" fmla="*/ 375139 h 824523"/>
                <a:gd name="connsiteX78" fmla="*/ 1801446 w 1871784"/>
                <a:gd name="connsiteY78" fmla="*/ 379046 h 824523"/>
                <a:gd name="connsiteX79" fmla="*/ 1852246 w 1871784"/>
                <a:gd name="connsiteY79" fmla="*/ 386862 h 824523"/>
                <a:gd name="connsiteX80" fmla="*/ 1871784 w 1871784"/>
                <a:gd name="connsiteY80" fmla="*/ 406400 h 824523"/>
                <a:gd name="connsiteX81" fmla="*/ 1863969 w 1871784"/>
                <a:gd name="connsiteY81" fmla="*/ 418123 h 824523"/>
                <a:gd name="connsiteX82" fmla="*/ 1852246 w 1871784"/>
                <a:gd name="connsiteY82" fmla="*/ 422031 h 824523"/>
                <a:gd name="connsiteX83" fmla="*/ 1844430 w 1871784"/>
                <a:gd name="connsiteY83" fmla="*/ 429846 h 824523"/>
                <a:gd name="connsiteX84" fmla="*/ 1789723 w 1871784"/>
                <a:gd name="connsiteY84" fmla="*/ 433754 h 824523"/>
                <a:gd name="connsiteX85" fmla="*/ 1774092 w 1871784"/>
                <a:gd name="connsiteY85" fmla="*/ 437662 h 824523"/>
                <a:gd name="connsiteX86" fmla="*/ 1617784 w 1871784"/>
                <a:gd name="connsiteY86" fmla="*/ 449385 h 824523"/>
                <a:gd name="connsiteX87" fmla="*/ 1621692 w 1871784"/>
                <a:gd name="connsiteY87" fmla="*/ 461108 h 824523"/>
                <a:gd name="connsiteX88" fmla="*/ 1609969 w 1871784"/>
                <a:gd name="connsiteY88" fmla="*/ 468923 h 824523"/>
                <a:gd name="connsiteX89" fmla="*/ 1551354 w 1871784"/>
                <a:gd name="connsiteY89" fmla="*/ 476739 h 824523"/>
                <a:gd name="connsiteX90" fmla="*/ 1539630 w 1871784"/>
                <a:gd name="connsiteY90" fmla="*/ 480646 h 824523"/>
                <a:gd name="connsiteX91" fmla="*/ 1531815 w 1871784"/>
                <a:gd name="connsiteY91" fmla="*/ 492369 h 824523"/>
                <a:gd name="connsiteX92" fmla="*/ 1500554 w 1871784"/>
                <a:gd name="connsiteY92" fmla="*/ 496277 h 824523"/>
                <a:gd name="connsiteX93" fmla="*/ 1496646 w 1871784"/>
                <a:gd name="connsiteY93" fmla="*/ 519723 h 824523"/>
                <a:gd name="connsiteX94" fmla="*/ 1488830 w 1871784"/>
                <a:gd name="connsiteY94" fmla="*/ 527539 h 824523"/>
                <a:gd name="connsiteX95" fmla="*/ 1473200 w 1871784"/>
                <a:gd name="connsiteY95" fmla="*/ 531446 h 824523"/>
                <a:gd name="connsiteX96" fmla="*/ 1461477 w 1871784"/>
                <a:gd name="connsiteY96" fmla="*/ 535354 h 824523"/>
                <a:gd name="connsiteX97" fmla="*/ 1449754 w 1871784"/>
                <a:gd name="connsiteY97" fmla="*/ 543169 h 824523"/>
                <a:gd name="connsiteX98" fmla="*/ 1430215 w 1871784"/>
                <a:gd name="connsiteY98" fmla="*/ 558800 h 824523"/>
                <a:gd name="connsiteX99" fmla="*/ 1395046 w 1871784"/>
                <a:gd name="connsiteY99" fmla="*/ 574431 h 824523"/>
                <a:gd name="connsiteX100" fmla="*/ 1379415 w 1871784"/>
                <a:gd name="connsiteY100" fmla="*/ 597877 h 824523"/>
                <a:gd name="connsiteX101" fmla="*/ 1340338 w 1871784"/>
                <a:gd name="connsiteY101" fmla="*/ 609600 h 824523"/>
                <a:gd name="connsiteX102" fmla="*/ 1309077 w 1871784"/>
                <a:gd name="connsiteY102" fmla="*/ 613508 h 824523"/>
                <a:gd name="connsiteX103" fmla="*/ 1266092 w 1871784"/>
                <a:gd name="connsiteY103" fmla="*/ 617416 h 824523"/>
                <a:gd name="connsiteX104" fmla="*/ 1238738 w 1871784"/>
                <a:gd name="connsiteY104" fmla="*/ 621323 h 824523"/>
                <a:gd name="connsiteX105" fmla="*/ 1187938 w 1871784"/>
                <a:gd name="connsiteY105" fmla="*/ 625231 h 824523"/>
                <a:gd name="connsiteX106" fmla="*/ 1164492 w 1871784"/>
                <a:gd name="connsiteY106" fmla="*/ 633046 h 824523"/>
                <a:gd name="connsiteX107" fmla="*/ 1144954 w 1871784"/>
                <a:gd name="connsiteY107" fmla="*/ 648677 h 824523"/>
                <a:gd name="connsiteX108" fmla="*/ 1121507 w 1871784"/>
                <a:gd name="connsiteY108" fmla="*/ 652585 h 824523"/>
                <a:gd name="connsiteX109" fmla="*/ 1109784 w 1871784"/>
                <a:gd name="connsiteY109" fmla="*/ 656492 h 824523"/>
                <a:gd name="connsiteX110" fmla="*/ 1098061 w 1871784"/>
                <a:gd name="connsiteY110" fmla="*/ 676031 h 824523"/>
                <a:gd name="connsiteX111" fmla="*/ 1074615 w 1871784"/>
                <a:gd name="connsiteY111" fmla="*/ 683846 h 824523"/>
                <a:gd name="connsiteX112" fmla="*/ 1004277 w 1871784"/>
                <a:gd name="connsiteY112" fmla="*/ 707292 h 824523"/>
                <a:gd name="connsiteX113" fmla="*/ 996461 w 1871784"/>
                <a:gd name="connsiteY113" fmla="*/ 730739 h 824523"/>
                <a:gd name="connsiteX114" fmla="*/ 984738 w 1871784"/>
                <a:gd name="connsiteY114" fmla="*/ 738554 h 824523"/>
                <a:gd name="connsiteX115" fmla="*/ 969107 w 1871784"/>
                <a:gd name="connsiteY115" fmla="*/ 734646 h 824523"/>
                <a:gd name="connsiteX116" fmla="*/ 945661 w 1871784"/>
                <a:gd name="connsiteY116" fmla="*/ 730739 h 824523"/>
                <a:gd name="connsiteX117" fmla="*/ 933938 w 1871784"/>
                <a:gd name="connsiteY117" fmla="*/ 726831 h 824523"/>
                <a:gd name="connsiteX118" fmla="*/ 918307 w 1871784"/>
                <a:gd name="connsiteY118" fmla="*/ 722923 h 824523"/>
                <a:gd name="connsiteX119" fmla="*/ 894861 w 1871784"/>
                <a:gd name="connsiteY119" fmla="*/ 715108 h 824523"/>
                <a:gd name="connsiteX120" fmla="*/ 871415 w 1871784"/>
                <a:gd name="connsiteY120" fmla="*/ 726831 h 824523"/>
                <a:gd name="connsiteX121" fmla="*/ 859692 w 1871784"/>
                <a:gd name="connsiteY121" fmla="*/ 730739 h 824523"/>
                <a:gd name="connsiteX122" fmla="*/ 836246 w 1871784"/>
                <a:gd name="connsiteY122" fmla="*/ 742462 h 824523"/>
                <a:gd name="connsiteX123" fmla="*/ 820615 w 1871784"/>
                <a:gd name="connsiteY123" fmla="*/ 762000 h 824523"/>
                <a:gd name="connsiteX124" fmla="*/ 816707 w 1871784"/>
                <a:gd name="connsiteY124" fmla="*/ 773723 h 824523"/>
                <a:gd name="connsiteX125" fmla="*/ 812800 w 1871784"/>
                <a:gd name="connsiteY125" fmla="*/ 789354 h 824523"/>
                <a:gd name="connsiteX126" fmla="*/ 785446 w 1871784"/>
                <a:gd name="connsiteY126" fmla="*/ 808892 h 824523"/>
                <a:gd name="connsiteX127" fmla="*/ 777630 w 1871784"/>
                <a:gd name="connsiteY127" fmla="*/ 816708 h 824523"/>
                <a:gd name="connsiteX128" fmla="*/ 754184 w 1871784"/>
                <a:gd name="connsiteY128" fmla="*/ 824523 h 824523"/>
                <a:gd name="connsiteX129" fmla="*/ 726830 w 1871784"/>
                <a:gd name="connsiteY129" fmla="*/ 820616 h 824523"/>
                <a:gd name="connsiteX130" fmla="*/ 679938 w 1871784"/>
                <a:gd name="connsiteY130" fmla="*/ 816708 h 824523"/>
                <a:gd name="connsiteX131" fmla="*/ 652584 w 1871784"/>
                <a:gd name="connsiteY131" fmla="*/ 808892 h 824523"/>
                <a:gd name="connsiteX132" fmla="*/ 644769 w 1871784"/>
                <a:gd name="connsiteY132" fmla="*/ 797169 h 824523"/>
                <a:gd name="connsiteX133" fmla="*/ 590061 w 1871784"/>
                <a:gd name="connsiteY133" fmla="*/ 797169 h 824523"/>
                <a:gd name="connsiteX134" fmla="*/ 523630 w 1871784"/>
                <a:gd name="connsiteY134" fmla="*/ 801077 h 824523"/>
                <a:gd name="connsiteX135" fmla="*/ 508000 w 1871784"/>
                <a:gd name="connsiteY135" fmla="*/ 793262 h 824523"/>
                <a:gd name="connsiteX136" fmla="*/ 500184 w 1871784"/>
                <a:gd name="connsiteY136" fmla="*/ 785446 h 824523"/>
                <a:gd name="connsiteX137" fmla="*/ 476738 w 1871784"/>
                <a:gd name="connsiteY137" fmla="*/ 789354 h 824523"/>
                <a:gd name="connsiteX138" fmla="*/ 441569 w 1871784"/>
                <a:gd name="connsiteY138" fmla="*/ 785446 h 824523"/>
                <a:gd name="connsiteX139" fmla="*/ 429846 w 1871784"/>
                <a:gd name="connsiteY139" fmla="*/ 773723 h 824523"/>
                <a:gd name="connsiteX140" fmla="*/ 414215 w 1871784"/>
                <a:gd name="connsiteY140" fmla="*/ 769816 h 824523"/>
                <a:gd name="connsiteX141" fmla="*/ 406400 w 1871784"/>
                <a:gd name="connsiteY141" fmla="*/ 762000 h 824523"/>
                <a:gd name="connsiteX142" fmla="*/ 398584 w 1871784"/>
                <a:gd name="connsiteY142" fmla="*/ 750277 h 824523"/>
                <a:gd name="connsiteX143" fmla="*/ 386861 w 1871784"/>
                <a:gd name="connsiteY143" fmla="*/ 742462 h 824523"/>
                <a:gd name="connsiteX144" fmla="*/ 371230 w 1871784"/>
                <a:gd name="connsiteY144" fmla="*/ 726831 h 824523"/>
                <a:gd name="connsiteX145" fmla="*/ 355600 w 1871784"/>
                <a:gd name="connsiteY145" fmla="*/ 695569 h 824523"/>
                <a:gd name="connsiteX146" fmla="*/ 347784 w 1871784"/>
                <a:gd name="connsiteY146" fmla="*/ 672123 h 824523"/>
                <a:gd name="connsiteX147" fmla="*/ 339969 w 1871784"/>
                <a:gd name="connsiteY147" fmla="*/ 625231 h 824523"/>
                <a:gd name="connsiteX148" fmla="*/ 324338 w 1871784"/>
                <a:gd name="connsiteY148" fmla="*/ 605692 h 824523"/>
                <a:gd name="connsiteX149" fmla="*/ 304800 w 1871784"/>
                <a:gd name="connsiteY149" fmla="*/ 586154 h 824523"/>
                <a:gd name="connsiteX150" fmla="*/ 296984 w 1871784"/>
                <a:gd name="connsiteY150" fmla="*/ 578339 h 824523"/>
                <a:gd name="connsiteX151" fmla="*/ 285261 w 1871784"/>
                <a:gd name="connsiteY151" fmla="*/ 574431 h 824523"/>
                <a:gd name="connsiteX152" fmla="*/ 269630 w 1871784"/>
                <a:gd name="connsiteY152" fmla="*/ 566616 h 824523"/>
                <a:gd name="connsiteX153" fmla="*/ 246184 w 1871784"/>
                <a:gd name="connsiteY153" fmla="*/ 558800 h 824523"/>
                <a:gd name="connsiteX154" fmla="*/ 222738 w 1871784"/>
                <a:gd name="connsiteY154" fmla="*/ 550985 h 824523"/>
                <a:gd name="connsiteX155" fmla="*/ 199292 w 1871784"/>
                <a:gd name="connsiteY155" fmla="*/ 543169 h 824523"/>
                <a:gd name="connsiteX156" fmla="*/ 187569 w 1871784"/>
                <a:gd name="connsiteY156" fmla="*/ 539262 h 824523"/>
                <a:gd name="connsiteX157" fmla="*/ 183661 w 1871784"/>
                <a:gd name="connsiteY157" fmla="*/ 527539 h 824523"/>
                <a:gd name="connsiteX158" fmla="*/ 207107 w 1871784"/>
                <a:gd name="connsiteY158" fmla="*/ 519723 h 824523"/>
                <a:gd name="connsiteX159" fmla="*/ 222738 w 1871784"/>
                <a:gd name="connsiteY159" fmla="*/ 504092 h 824523"/>
                <a:gd name="connsiteX160" fmla="*/ 242277 w 1871784"/>
                <a:gd name="connsiteY160" fmla="*/ 488462 h 824523"/>
                <a:gd name="connsiteX161" fmla="*/ 246184 w 1871784"/>
                <a:gd name="connsiteY161" fmla="*/ 476739 h 824523"/>
                <a:gd name="connsiteX162" fmla="*/ 261815 w 1871784"/>
                <a:gd name="connsiteY162" fmla="*/ 457200 h 824523"/>
                <a:gd name="connsiteX163" fmla="*/ 250092 w 1871784"/>
                <a:gd name="connsiteY163" fmla="*/ 429846 h 824523"/>
                <a:gd name="connsiteX164" fmla="*/ 238369 w 1871784"/>
                <a:gd name="connsiteY164" fmla="*/ 425939 h 824523"/>
                <a:gd name="connsiteX165" fmla="*/ 211015 w 1871784"/>
                <a:gd name="connsiteY165" fmla="*/ 414216 h 824523"/>
                <a:gd name="connsiteX166" fmla="*/ 195384 w 1871784"/>
                <a:gd name="connsiteY166" fmla="*/ 406400 h 824523"/>
                <a:gd name="connsiteX167" fmla="*/ 179754 w 1871784"/>
                <a:gd name="connsiteY167" fmla="*/ 402492 h 824523"/>
                <a:gd name="connsiteX168" fmla="*/ 140677 w 1871784"/>
                <a:gd name="connsiteY168" fmla="*/ 390769 h 824523"/>
                <a:gd name="connsiteX169" fmla="*/ 132861 w 1871784"/>
                <a:gd name="connsiteY169" fmla="*/ 379046 h 824523"/>
                <a:gd name="connsiteX170" fmla="*/ 105507 w 1871784"/>
                <a:gd name="connsiteY170" fmla="*/ 355600 h 824523"/>
                <a:gd name="connsiteX171" fmla="*/ 93784 w 1871784"/>
                <a:gd name="connsiteY171" fmla="*/ 347785 h 824523"/>
                <a:gd name="connsiteX172" fmla="*/ 82061 w 1871784"/>
                <a:gd name="connsiteY172" fmla="*/ 343877 h 824523"/>
                <a:gd name="connsiteX173" fmla="*/ 103745 w 1871784"/>
                <a:gd name="connsiteY173" fmla="*/ 369372 h 824523"/>
                <a:gd name="connsiteX174" fmla="*/ 46892 w 1871784"/>
                <a:gd name="connsiteY174" fmla="*/ 304800 h 824523"/>
                <a:gd name="connsiteX175" fmla="*/ 56623 w 1871784"/>
                <a:gd name="connsiteY175" fmla="*/ 356062 h 824523"/>
                <a:gd name="connsiteX176" fmla="*/ 27354 w 1871784"/>
                <a:gd name="connsiteY176" fmla="*/ 281354 h 824523"/>
                <a:gd name="connsiteX177" fmla="*/ 0 w 1871784"/>
                <a:gd name="connsiteY177" fmla="*/ 265723 h 824523"/>
                <a:gd name="connsiteX0" fmla="*/ 0 w 1871784"/>
                <a:gd name="connsiteY0" fmla="*/ 265723 h 824523"/>
                <a:gd name="connsiteX1" fmla="*/ 0 w 1871784"/>
                <a:gd name="connsiteY1" fmla="*/ 265723 h 824523"/>
                <a:gd name="connsiteX2" fmla="*/ 113323 w 1871784"/>
                <a:gd name="connsiteY2" fmla="*/ 261816 h 824523"/>
                <a:gd name="connsiteX3" fmla="*/ 148492 w 1871784"/>
                <a:gd name="connsiteY3" fmla="*/ 246185 h 824523"/>
                <a:gd name="connsiteX4" fmla="*/ 160215 w 1871784"/>
                <a:gd name="connsiteY4" fmla="*/ 242277 h 824523"/>
                <a:gd name="connsiteX5" fmla="*/ 183661 w 1871784"/>
                <a:gd name="connsiteY5" fmla="*/ 226646 h 824523"/>
                <a:gd name="connsiteX6" fmla="*/ 191477 w 1871784"/>
                <a:gd name="connsiteY6" fmla="*/ 218831 h 824523"/>
                <a:gd name="connsiteX7" fmla="*/ 214923 w 1871784"/>
                <a:gd name="connsiteY7" fmla="*/ 211016 h 824523"/>
                <a:gd name="connsiteX8" fmla="*/ 226646 w 1871784"/>
                <a:gd name="connsiteY8" fmla="*/ 203200 h 824523"/>
                <a:gd name="connsiteX9" fmla="*/ 238369 w 1871784"/>
                <a:gd name="connsiteY9" fmla="*/ 179754 h 824523"/>
                <a:gd name="connsiteX10" fmla="*/ 254000 w 1871784"/>
                <a:gd name="connsiteY10" fmla="*/ 160216 h 824523"/>
                <a:gd name="connsiteX11" fmla="*/ 265723 w 1871784"/>
                <a:gd name="connsiteY11" fmla="*/ 152400 h 824523"/>
                <a:gd name="connsiteX12" fmla="*/ 277446 w 1871784"/>
                <a:gd name="connsiteY12" fmla="*/ 140677 h 824523"/>
                <a:gd name="connsiteX13" fmla="*/ 300892 w 1871784"/>
                <a:gd name="connsiteY13" fmla="*/ 132862 h 824523"/>
                <a:gd name="connsiteX14" fmla="*/ 312615 w 1871784"/>
                <a:gd name="connsiteY14" fmla="*/ 128954 h 824523"/>
                <a:gd name="connsiteX15" fmla="*/ 363415 w 1871784"/>
                <a:gd name="connsiteY15" fmla="*/ 132862 h 824523"/>
                <a:gd name="connsiteX16" fmla="*/ 375138 w 1871784"/>
                <a:gd name="connsiteY16" fmla="*/ 140677 h 824523"/>
                <a:gd name="connsiteX17" fmla="*/ 422030 w 1871784"/>
                <a:gd name="connsiteY17" fmla="*/ 152400 h 824523"/>
                <a:gd name="connsiteX18" fmla="*/ 457200 w 1871784"/>
                <a:gd name="connsiteY18" fmla="*/ 148492 h 824523"/>
                <a:gd name="connsiteX19" fmla="*/ 480646 w 1871784"/>
                <a:gd name="connsiteY19" fmla="*/ 125046 h 824523"/>
                <a:gd name="connsiteX20" fmla="*/ 496277 w 1871784"/>
                <a:gd name="connsiteY20" fmla="*/ 101600 h 824523"/>
                <a:gd name="connsiteX21" fmla="*/ 504092 w 1871784"/>
                <a:gd name="connsiteY21" fmla="*/ 89877 h 824523"/>
                <a:gd name="connsiteX22" fmla="*/ 523630 w 1871784"/>
                <a:gd name="connsiteY22" fmla="*/ 54708 h 824523"/>
                <a:gd name="connsiteX23" fmla="*/ 531446 w 1871784"/>
                <a:gd name="connsiteY23" fmla="*/ 46892 h 824523"/>
                <a:gd name="connsiteX24" fmla="*/ 550984 w 1871784"/>
                <a:gd name="connsiteY24" fmla="*/ 31262 h 824523"/>
                <a:gd name="connsiteX25" fmla="*/ 562707 w 1871784"/>
                <a:gd name="connsiteY25" fmla="*/ 23446 h 824523"/>
                <a:gd name="connsiteX26" fmla="*/ 570523 w 1871784"/>
                <a:gd name="connsiteY26" fmla="*/ 15631 h 824523"/>
                <a:gd name="connsiteX27" fmla="*/ 621323 w 1871784"/>
                <a:gd name="connsiteY27" fmla="*/ 19539 h 824523"/>
                <a:gd name="connsiteX28" fmla="*/ 711200 w 1871784"/>
                <a:gd name="connsiteY28" fmla="*/ 15631 h 824523"/>
                <a:gd name="connsiteX29" fmla="*/ 722923 w 1871784"/>
                <a:gd name="connsiteY29" fmla="*/ 11723 h 824523"/>
                <a:gd name="connsiteX30" fmla="*/ 742461 w 1871784"/>
                <a:gd name="connsiteY30" fmla="*/ 7816 h 824523"/>
                <a:gd name="connsiteX31" fmla="*/ 777630 w 1871784"/>
                <a:gd name="connsiteY31" fmla="*/ 0 h 824523"/>
                <a:gd name="connsiteX32" fmla="*/ 816707 w 1871784"/>
                <a:gd name="connsiteY32" fmla="*/ 7816 h 824523"/>
                <a:gd name="connsiteX33" fmla="*/ 824523 w 1871784"/>
                <a:gd name="connsiteY33" fmla="*/ 15631 h 824523"/>
                <a:gd name="connsiteX34" fmla="*/ 851877 w 1871784"/>
                <a:gd name="connsiteY34" fmla="*/ 31262 h 824523"/>
                <a:gd name="connsiteX35" fmla="*/ 871415 w 1871784"/>
                <a:gd name="connsiteY35" fmla="*/ 35169 h 824523"/>
                <a:gd name="connsiteX36" fmla="*/ 883138 w 1871784"/>
                <a:gd name="connsiteY36" fmla="*/ 39077 h 824523"/>
                <a:gd name="connsiteX37" fmla="*/ 914400 w 1871784"/>
                <a:gd name="connsiteY37" fmla="*/ 54708 h 824523"/>
                <a:gd name="connsiteX38" fmla="*/ 926123 w 1871784"/>
                <a:gd name="connsiteY38" fmla="*/ 62523 h 824523"/>
                <a:gd name="connsiteX39" fmla="*/ 953477 w 1871784"/>
                <a:gd name="connsiteY39" fmla="*/ 85969 h 824523"/>
                <a:gd name="connsiteX40" fmla="*/ 976923 w 1871784"/>
                <a:gd name="connsiteY40" fmla="*/ 89877 h 824523"/>
                <a:gd name="connsiteX41" fmla="*/ 1012092 w 1871784"/>
                <a:gd name="connsiteY41" fmla="*/ 97692 h 824523"/>
                <a:gd name="connsiteX42" fmla="*/ 1047261 w 1871784"/>
                <a:gd name="connsiteY42" fmla="*/ 113323 h 824523"/>
                <a:gd name="connsiteX43" fmla="*/ 1070707 w 1871784"/>
                <a:gd name="connsiteY43" fmla="*/ 121139 h 824523"/>
                <a:gd name="connsiteX44" fmla="*/ 1082430 w 1871784"/>
                <a:gd name="connsiteY44" fmla="*/ 128954 h 824523"/>
                <a:gd name="connsiteX45" fmla="*/ 1098061 w 1871784"/>
                <a:gd name="connsiteY45" fmla="*/ 144585 h 824523"/>
                <a:gd name="connsiteX46" fmla="*/ 1109784 w 1871784"/>
                <a:gd name="connsiteY46" fmla="*/ 148492 h 824523"/>
                <a:gd name="connsiteX47" fmla="*/ 1121507 w 1871784"/>
                <a:gd name="connsiteY47" fmla="*/ 156308 h 824523"/>
                <a:gd name="connsiteX48" fmla="*/ 1137138 w 1871784"/>
                <a:gd name="connsiteY48" fmla="*/ 171939 h 824523"/>
                <a:gd name="connsiteX49" fmla="*/ 1160584 w 1871784"/>
                <a:gd name="connsiteY49" fmla="*/ 187569 h 824523"/>
                <a:gd name="connsiteX50" fmla="*/ 1180123 w 1871784"/>
                <a:gd name="connsiteY50" fmla="*/ 207108 h 824523"/>
                <a:gd name="connsiteX51" fmla="*/ 1191846 w 1871784"/>
                <a:gd name="connsiteY51" fmla="*/ 211016 h 824523"/>
                <a:gd name="connsiteX52" fmla="*/ 1215292 w 1871784"/>
                <a:gd name="connsiteY52" fmla="*/ 226646 h 824523"/>
                <a:gd name="connsiteX53" fmla="*/ 1227015 w 1871784"/>
                <a:gd name="connsiteY53" fmla="*/ 230554 h 824523"/>
                <a:gd name="connsiteX54" fmla="*/ 1246554 w 1871784"/>
                <a:gd name="connsiteY54" fmla="*/ 246185 h 824523"/>
                <a:gd name="connsiteX55" fmla="*/ 1277815 w 1871784"/>
                <a:gd name="connsiteY55" fmla="*/ 257908 h 824523"/>
                <a:gd name="connsiteX56" fmla="*/ 1301261 w 1871784"/>
                <a:gd name="connsiteY56" fmla="*/ 269631 h 824523"/>
                <a:gd name="connsiteX57" fmla="*/ 1312984 w 1871784"/>
                <a:gd name="connsiteY57" fmla="*/ 277446 h 824523"/>
                <a:gd name="connsiteX58" fmla="*/ 1324707 w 1871784"/>
                <a:gd name="connsiteY58" fmla="*/ 281354 h 824523"/>
                <a:gd name="connsiteX59" fmla="*/ 1352061 w 1871784"/>
                <a:gd name="connsiteY59" fmla="*/ 293077 h 824523"/>
                <a:gd name="connsiteX60" fmla="*/ 1371600 w 1871784"/>
                <a:gd name="connsiteY60" fmla="*/ 304800 h 824523"/>
                <a:gd name="connsiteX61" fmla="*/ 1383323 w 1871784"/>
                <a:gd name="connsiteY61" fmla="*/ 316523 h 824523"/>
                <a:gd name="connsiteX62" fmla="*/ 1395046 w 1871784"/>
                <a:gd name="connsiteY62" fmla="*/ 320431 h 824523"/>
                <a:gd name="connsiteX63" fmla="*/ 1406769 w 1871784"/>
                <a:gd name="connsiteY63" fmla="*/ 328246 h 824523"/>
                <a:gd name="connsiteX64" fmla="*/ 1410677 w 1871784"/>
                <a:gd name="connsiteY64" fmla="*/ 339969 h 824523"/>
                <a:gd name="connsiteX65" fmla="*/ 1414584 w 1871784"/>
                <a:gd name="connsiteY65" fmla="*/ 359508 h 824523"/>
                <a:gd name="connsiteX66" fmla="*/ 1426307 w 1871784"/>
                <a:gd name="connsiteY66" fmla="*/ 367323 h 824523"/>
                <a:gd name="connsiteX67" fmla="*/ 1500554 w 1871784"/>
                <a:gd name="connsiteY67" fmla="*/ 363416 h 824523"/>
                <a:gd name="connsiteX68" fmla="*/ 1516184 w 1871784"/>
                <a:gd name="connsiteY68" fmla="*/ 359508 h 824523"/>
                <a:gd name="connsiteX69" fmla="*/ 1539630 w 1871784"/>
                <a:gd name="connsiteY69" fmla="*/ 355600 h 824523"/>
                <a:gd name="connsiteX70" fmla="*/ 1563077 w 1871784"/>
                <a:gd name="connsiteY70" fmla="*/ 347785 h 824523"/>
                <a:gd name="connsiteX71" fmla="*/ 1574800 w 1871784"/>
                <a:gd name="connsiteY71" fmla="*/ 343877 h 824523"/>
                <a:gd name="connsiteX72" fmla="*/ 1613877 w 1871784"/>
                <a:gd name="connsiteY72" fmla="*/ 339969 h 824523"/>
                <a:gd name="connsiteX73" fmla="*/ 1692030 w 1871784"/>
                <a:gd name="connsiteY73" fmla="*/ 343877 h 824523"/>
                <a:gd name="connsiteX74" fmla="*/ 1715477 w 1871784"/>
                <a:gd name="connsiteY74" fmla="*/ 351692 h 824523"/>
                <a:gd name="connsiteX75" fmla="*/ 1735015 w 1871784"/>
                <a:gd name="connsiteY75" fmla="*/ 363416 h 824523"/>
                <a:gd name="connsiteX76" fmla="*/ 1746738 w 1871784"/>
                <a:gd name="connsiteY76" fmla="*/ 371231 h 824523"/>
                <a:gd name="connsiteX77" fmla="*/ 1789723 w 1871784"/>
                <a:gd name="connsiteY77" fmla="*/ 375139 h 824523"/>
                <a:gd name="connsiteX78" fmla="*/ 1801446 w 1871784"/>
                <a:gd name="connsiteY78" fmla="*/ 379046 h 824523"/>
                <a:gd name="connsiteX79" fmla="*/ 1852246 w 1871784"/>
                <a:gd name="connsiteY79" fmla="*/ 386862 h 824523"/>
                <a:gd name="connsiteX80" fmla="*/ 1871784 w 1871784"/>
                <a:gd name="connsiteY80" fmla="*/ 406400 h 824523"/>
                <a:gd name="connsiteX81" fmla="*/ 1863969 w 1871784"/>
                <a:gd name="connsiteY81" fmla="*/ 418123 h 824523"/>
                <a:gd name="connsiteX82" fmla="*/ 1852246 w 1871784"/>
                <a:gd name="connsiteY82" fmla="*/ 422031 h 824523"/>
                <a:gd name="connsiteX83" fmla="*/ 1844430 w 1871784"/>
                <a:gd name="connsiteY83" fmla="*/ 429846 h 824523"/>
                <a:gd name="connsiteX84" fmla="*/ 1789723 w 1871784"/>
                <a:gd name="connsiteY84" fmla="*/ 433754 h 824523"/>
                <a:gd name="connsiteX85" fmla="*/ 1617784 w 1871784"/>
                <a:gd name="connsiteY85" fmla="*/ 449385 h 824523"/>
                <a:gd name="connsiteX86" fmla="*/ 1621692 w 1871784"/>
                <a:gd name="connsiteY86" fmla="*/ 461108 h 824523"/>
                <a:gd name="connsiteX87" fmla="*/ 1609969 w 1871784"/>
                <a:gd name="connsiteY87" fmla="*/ 468923 h 824523"/>
                <a:gd name="connsiteX88" fmla="*/ 1551354 w 1871784"/>
                <a:gd name="connsiteY88" fmla="*/ 476739 h 824523"/>
                <a:gd name="connsiteX89" fmla="*/ 1539630 w 1871784"/>
                <a:gd name="connsiteY89" fmla="*/ 480646 h 824523"/>
                <a:gd name="connsiteX90" fmla="*/ 1531815 w 1871784"/>
                <a:gd name="connsiteY90" fmla="*/ 492369 h 824523"/>
                <a:gd name="connsiteX91" fmla="*/ 1500554 w 1871784"/>
                <a:gd name="connsiteY91" fmla="*/ 496277 h 824523"/>
                <a:gd name="connsiteX92" fmla="*/ 1496646 w 1871784"/>
                <a:gd name="connsiteY92" fmla="*/ 519723 h 824523"/>
                <a:gd name="connsiteX93" fmla="*/ 1488830 w 1871784"/>
                <a:gd name="connsiteY93" fmla="*/ 527539 h 824523"/>
                <a:gd name="connsiteX94" fmla="*/ 1473200 w 1871784"/>
                <a:gd name="connsiteY94" fmla="*/ 531446 h 824523"/>
                <a:gd name="connsiteX95" fmla="*/ 1461477 w 1871784"/>
                <a:gd name="connsiteY95" fmla="*/ 535354 h 824523"/>
                <a:gd name="connsiteX96" fmla="*/ 1449754 w 1871784"/>
                <a:gd name="connsiteY96" fmla="*/ 543169 h 824523"/>
                <a:gd name="connsiteX97" fmla="*/ 1430215 w 1871784"/>
                <a:gd name="connsiteY97" fmla="*/ 558800 h 824523"/>
                <a:gd name="connsiteX98" fmla="*/ 1395046 w 1871784"/>
                <a:gd name="connsiteY98" fmla="*/ 574431 h 824523"/>
                <a:gd name="connsiteX99" fmla="*/ 1379415 w 1871784"/>
                <a:gd name="connsiteY99" fmla="*/ 597877 h 824523"/>
                <a:gd name="connsiteX100" fmla="*/ 1340338 w 1871784"/>
                <a:gd name="connsiteY100" fmla="*/ 609600 h 824523"/>
                <a:gd name="connsiteX101" fmla="*/ 1309077 w 1871784"/>
                <a:gd name="connsiteY101" fmla="*/ 613508 h 824523"/>
                <a:gd name="connsiteX102" fmla="*/ 1266092 w 1871784"/>
                <a:gd name="connsiteY102" fmla="*/ 617416 h 824523"/>
                <a:gd name="connsiteX103" fmla="*/ 1238738 w 1871784"/>
                <a:gd name="connsiteY103" fmla="*/ 621323 h 824523"/>
                <a:gd name="connsiteX104" fmla="*/ 1187938 w 1871784"/>
                <a:gd name="connsiteY104" fmla="*/ 625231 h 824523"/>
                <a:gd name="connsiteX105" fmla="*/ 1164492 w 1871784"/>
                <a:gd name="connsiteY105" fmla="*/ 633046 h 824523"/>
                <a:gd name="connsiteX106" fmla="*/ 1144954 w 1871784"/>
                <a:gd name="connsiteY106" fmla="*/ 648677 h 824523"/>
                <a:gd name="connsiteX107" fmla="*/ 1121507 w 1871784"/>
                <a:gd name="connsiteY107" fmla="*/ 652585 h 824523"/>
                <a:gd name="connsiteX108" fmla="*/ 1109784 w 1871784"/>
                <a:gd name="connsiteY108" fmla="*/ 656492 h 824523"/>
                <a:gd name="connsiteX109" fmla="*/ 1098061 w 1871784"/>
                <a:gd name="connsiteY109" fmla="*/ 676031 h 824523"/>
                <a:gd name="connsiteX110" fmla="*/ 1074615 w 1871784"/>
                <a:gd name="connsiteY110" fmla="*/ 683846 h 824523"/>
                <a:gd name="connsiteX111" fmla="*/ 1004277 w 1871784"/>
                <a:gd name="connsiteY111" fmla="*/ 707292 h 824523"/>
                <a:gd name="connsiteX112" fmla="*/ 996461 w 1871784"/>
                <a:gd name="connsiteY112" fmla="*/ 730739 h 824523"/>
                <a:gd name="connsiteX113" fmla="*/ 984738 w 1871784"/>
                <a:gd name="connsiteY113" fmla="*/ 738554 h 824523"/>
                <a:gd name="connsiteX114" fmla="*/ 969107 w 1871784"/>
                <a:gd name="connsiteY114" fmla="*/ 734646 h 824523"/>
                <a:gd name="connsiteX115" fmla="*/ 945661 w 1871784"/>
                <a:gd name="connsiteY115" fmla="*/ 730739 h 824523"/>
                <a:gd name="connsiteX116" fmla="*/ 933938 w 1871784"/>
                <a:gd name="connsiteY116" fmla="*/ 726831 h 824523"/>
                <a:gd name="connsiteX117" fmla="*/ 918307 w 1871784"/>
                <a:gd name="connsiteY117" fmla="*/ 722923 h 824523"/>
                <a:gd name="connsiteX118" fmla="*/ 894861 w 1871784"/>
                <a:gd name="connsiteY118" fmla="*/ 715108 h 824523"/>
                <a:gd name="connsiteX119" fmla="*/ 871415 w 1871784"/>
                <a:gd name="connsiteY119" fmla="*/ 726831 h 824523"/>
                <a:gd name="connsiteX120" fmla="*/ 859692 w 1871784"/>
                <a:gd name="connsiteY120" fmla="*/ 730739 h 824523"/>
                <a:gd name="connsiteX121" fmla="*/ 836246 w 1871784"/>
                <a:gd name="connsiteY121" fmla="*/ 742462 h 824523"/>
                <a:gd name="connsiteX122" fmla="*/ 820615 w 1871784"/>
                <a:gd name="connsiteY122" fmla="*/ 762000 h 824523"/>
                <a:gd name="connsiteX123" fmla="*/ 816707 w 1871784"/>
                <a:gd name="connsiteY123" fmla="*/ 773723 h 824523"/>
                <a:gd name="connsiteX124" fmla="*/ 812800 w 1871784"/>
                <a:gd name="connsiteY124" fmla="*/ 789354 h 824523"/>
                <a:gd name="connsiteX125" fmla="*/ 785446 w 1871784"/>
                <a:gd name="connsiteY125" fmla="*/ 808892 h 824523"/>
                <a:gd name="connsiteX126" fmla="*/ 777630 w 1871784"/>
                <a:gd name="connsiteY126" fmla="*/ 816708 h 824523"/>
                <a:gd name="connsiteX127" fmla="*/ 754184 w 1871784"/>
                <a:gd name="connsiteY127" fmla="*/ 824523 h 824523"/>
                <a:gd name="connsiteX128" fmla="*/ 726830 w 1871784"/>
                <a:gd name="connsiteY128" fmla="*/ 820616 h 824523"/>
                <a:gd name="connsiteX129" fmla="*/ 679938 w 1871784"/>
                <a:gd name="connsiteY129" fmla="*/ 816708 h 824523"/>
                <a:gd name="connsiteX130" fmla="*/ 652584 w 1871784"/>
                <a:gd name="connsiteY130" fmla="*/ 808892 h 824523"/>
                <a:gd name="connsiteX131" fmla="*/ 644769 w 1871784"/>
                <a:gd name="connsiteY131" fmla="*/ 797169 h 824523"/>
                <a:gd name="connsiteX132" fmla="*/ 590061 w 1871784"/>
                <a:gd name="connsiteY132" fmla="*/ 797169 h 824523"/>
                <a:gd name="connsiteX133" fmla="*/ 523630 w 1871784"/>
                <a:gd name="connsiteY133" fmla="*/ 801077 h 824523"/>
                <a:gd name="connsiteX134" fmla="*/ 508000 w 1871784"/>
                <a:gd name="connsiteY134" fmla="*/ 793262 h 824523"/>
                <a:gd name="connsiteX135" fmla="*/ 500184 w 1871784"/>
                <a:gd name="connsiteY135" fmla="*/ 785446 h 824523"/>
                <a:gd name="connsiteX136" fmla="*/ 476738 w 1871784"/>
                <a:gd name="connsiteY136" fmla="*/ 789354 h 824523"/>
                <a:gd name="connsiteX137" fmla="*/ 441569 w 1871784"/>
                <a:gd name="connsiteY137" fmla="*/ 785446 h 824523"/>
                <a:gd name="connsiteX138" fmla="*/ 429846 w 1871784"/>
                <a:gd name="connsiteY138" fmla="*/ 773723 h 824523"/>
                <a:gd name="connsiteX139" fmla="*/ 414215 w 1871784"/>
                <a:gd name="connsiteY139" fmla="*/ 769816 h 824523"/>
                <a:gd name="connsiteX140" fmla="*/ 406400 w 1871784"/>
                <a:gd name="connsiteY140" fmla="*/ 762000 h 824523"/>
                <a:gd name="connsiteX141" fmla="*/ 398584 w 1871784"/>
                <a:gd name="connsiteY141" fmla="*/ 750277 h 824523"/>
                <a:gd name="connsiteX142" fmla="*/ 386861 w 1871784"/>
                <a:gd name="connsiteY142" fmla="*/ 742462 h 824523"/>
                <a:gd name="connsiteX143" fmla="*/ 371230 w 1871784"/>
                <a:gd name="connsiteY143" fmla="*/ 726831 h 824523"/>
                <a:gd name="connsiteX144" fmla="*/ 355600 w 1871784"/>
                <a:gd name="connsiteY144" fmla="*/ 695569 h 824523"/>
                <a:gd name="connsiteX145" fmla="*/ 347784 w 1871784"/>
                <a:gd name="connsiteY145" fmla="*/ 672123 h 824523"/>
                <a:gd name="connsiteX146" fmla="*/ 339969 w 1871784"/>
                <a:gd name="connsiteY146" fmla="*/ 625231 h 824523"/>
                <a:gd name="connsiteX147" fmla="*/ 324338 w 1871784"/>
                <a:gd name="connsiteY147" fmla="*/ 605692 h 824523"/>
                <a:gd name="connsiteX148" fmla="*/ 304800 w 1871784"/>
                <a:gd name="connsiteY148" fmla="*/ 586154 h 824523"/>
                <a:gd name="connsiteX149" fmla="*/ 296984 w 1871784"/>
                <a:gd name="connsiteY149" fmla="*/ 578339 h 824523"/>
                <a:gd name="connsiteX150" fmla="*/ 285261 w 1871784"/>
                <a:gd name="connsiteY150" fmla="*/ 574431 h 824523"/>
                <a:gd name="connsiteX151" fmla="*/ 269630 w 1871784"/>
                <a:gd name="connsiteY151" fmla="*/ 566616 h 824523"/>
                <a:gd name="connsiteX152" fmla="*/ 246184 w 1871784"/>
                <a:gd name="connsiteY152" fmla="*/ 558800 h 824523"/>
                <a:gd name="connsiteX153" fmla="*/ 222738 w 1871784"/>
                <a:gd name="connsiteY153" fmla="*/ 550985 h 824523"/>
                <a:gd name="connsiteX154" fmla="*/ 199292 w 1871784"/>
                <a:gd name="connsiteY154" fmla="*/ 543169 h 824523"/>
                <a:gd name="connsiteX155" fmla="*/ 187569 w 1871784"/>
                <a:gd name="connsiteY155" fmla="*/ 539262 h 824523"/>
                <a:gd name="connsiteX156" fmla="*/ 183661 w 1871784"/>
                <a:gd name="connsiteY156" fmla="*/ 527539 h 824523"/>
                <a:gd name="connsiteX157" fmla="*/ 207107 w 1871784"/>
                <a:gd name="connsiteY157" fmla="*/ 519723 h 824523"/>
                <a:gd name="connsiteX158" fmla="*/ 222738 w 1871784"/>
                <a:gd name="connsiteY158" fmla="*/ 504092 h 824523"/>
                <a:gd name="connsiteX159" fmla="*/ 242277 w 1871784"/>
                <a:gd name="connsiteY159" fmla="*/ 488462 h 824523"/>
                <a:gd name="connsiteX160" fmla="*/ 246184 w 1871784"/>
                <a:gd name="connsiteY160" fmla="*/ 476739 h 824523"/>
                <a:gd name="connsiteX161" fmla="*/ 261815 w 1871784"/>
                <a:gd name="connsiteY161" fmla="*/ 457200 h 824523"/>
                <a:gd name="connsiteX162" fmla="*/ 250092 w 1871784"/>
                <a:gd name="connsiteY162" fmla="*/ 429846 h 824523"/>
                <a:gd name="connsiteX163" fmla="*/ 238369 w 1871784"/>
                <a:gd name="connsiteY163" fmla="*/ 425939 h 824523"/>
                <a:gd name="connsiteX164" fmla="*/ 211015 w 1871784"/>
                <a:gd name="connsiteY164" fmla="*/ 414216 h 824523"/>
                <a:gd name="connsiteX165" fmla="*/ 195384 w 1871784"/>
                <a:gd name="connsiteY165" fmla="*/ 406400 h 824523"/>
                <a:gd name="connsiteX166" fmla="*/ 179754 w 1871784"/>
                <a:gd name="connsiteY166" fmla="*/ 402492 h 824523"/>
                <a:gd name="connsiteX167" fmla="*/ 140677 w 1871784"/>
                <a:gd name="connsiteY167" fmla="*/ 390769 h 824523"/>
                <a:gd name="connsiteX168" fmla="*/ 132861 w 1871784"/>
                <a:gd name="connsiteY168" fmla="*/ 379046 h 824523"/>
                <a:gd name="connsiteX169" fmla="*/ 105507 w 1871784"/>
                <a:gd name="connsiteY169" fmla="*/ 355600 h 824523"/>
                <a:gd name="connsiteX170" fmla="*/ 93784 w 1871784"/>
                <a:gd name="connsiteY170" fmla="*/ 347785 h 824523"/>
                <a:gd name="connsiteX171" fmla="*/ 82061 w 1871784"/>
                <a:gd name="connsiteY171" fmla="*/ 343877 h 824523"/>
                <a:gd name="connsiteX172" fmla="*/ 103745 w 1871784"/>
                <a:gd name="connsiteY172" fmla="*/ 369372 h 824523"/>
                <a:gd name="connsiteX173" fmla="*/ 46892 w 1871784"/>
                <a:gd name="connsiteY173" fmla="*/ 304800 h 824523"/>
                <a:gd name="connsiteX174" fmla="*/ 56623 w 1871784"/>
                <a:gd name="connsiteY174" fmla="*/ 356062 h 824523"/>
                <a:gd name="connsiteX175" fmla="*/ 27354 w 1871784"/>
                <a:gd name="connsiteY175" fmla="*/ 281354 h 824523"/>
                <a:gd name="connsiteX176" fmla="*/ 0 w 1871784"/>
                <a:gd name="connsiteY176" fmla="*/ 265723 h 824523"/>
                <a:gd name="connsiteX0" fmla="*/ 0 w 1871784"/>
                <a:gd name="connsiteY0" fmla="*/ 265723 h 824523"/>
                <a:gd name="connsiteX1" fmla="*/ 0 w 1871784"/>
                <a:gd name="connsiteY1" fmla="*/ 265723 h 824523"/>
                <a:gd name="connsiteX2" fmla="*/ 113323 w 1871784"/>
                <a:gd name="connsiteY2" fmla="*/ 261816 h 824523"/>
                <a:gd name="connsiteX3" fmla="*/ 148492 w 1871784"/>
                <a:gd name="connsiteY3" fmla="*/ 246185 h 824523"/>
                <a:gd name="connsiteX4" fmla="*/ 160215 w 1871784"/>
                <a:gd name="connsiteY4" fmla="*/ 242277 h 824523"/>
                <a:gd name="connsiteX5" fmla="*/ 183661 w 1871784"/>
                <a:gd name="connsiteY5" fmla="*/ 226646 h 824523"/>
                <a:gd name="connsiteX6" fmla="*/ 191477 w 1871784"/>
                <a:gd name="connsiteY6" fmla="*/ 218831 h 824523"/>
                <a:gd name="connsiteX7" fmla="*/ 214923 w 1871784"/>
                <a:gd name="connsiteY7" fmla="*/ 211016 h 824523"/>
                <a:gd name="connsiteX8" fmla="*/ 226646 w 1871784"/>
                <a:gd name="connsiteY8" fmla="*/ 203200 h 824523"/>
                <a:gd name="connsiteX9" fmla="*/ 238369 w 1871784"/>
                <a:gd name="connsiteY9" fmla="*/ 179754 h 824523"/>
                <a:gd name="connsiteX10" fmla="*/ 254000 w 1871784"/>
                <a:gd name="connsiteY10" fmla="*/ 160216 h 824523"/>
                <a:gd name="connsiteX11" fmla="*/ 265723 w 1871784"/>
                <a:gd name="connsiteY11" fmla="*/ 152400 h 824523"/>
                <a:gd name="connsiteX12" fmla="*/ 277446 w 1871784"/>
                <a:gd name="connsiteY12" fmla="*/ 140677 h 824523"/>
                <a:gd name="connsiteX13" fmla="*/ 300892 w 1871784"/>
                <a:gd name="connsiteY13" fmla="*/ 132862 h 824523"/>
                <a:gd name="connsiteX14" fmla="*/ 312615 w 1871784"/>
                <a:gd name="connsiteY14" fmla="*/ 128954 h 824523"/>
                <a:gd name="connsiteX15" fmla="*/ 363415 w 1871784"/>
                <a:gd name="connsiteY15" fmla="*/ 132862 h 824523"/>
                <a:gd name="connsiteX16" fmla="*/ 375138 w 1871784"/>
                <a:gd name="connsiteY16" fmla="*/ 140677 h 824523"/>
                <a:gd name="connsiteX17" fmla="*/ 422030 w 1871784"/>
                <a:gd name="connsiteY17" fmla="*/ 152400 h 824523"/>
                <a:gd name="connsiteX18" fmla="*/ 457200 w 1871784"/>
                <a:gd name="connsiteY18" fmla="*/ 148492 h 824523"/>
                <a:gd name="connsiteX19" fmla="*/ 480646 w 1871784"/>
                <a:gd name="connsiteY19" fmla="*/ 125046 h 824523"/>
                <a:gd name="connsiteX20" fmla="*/ 496277 w 1871784"/>
                <a:gd name="connsiteY20" fmla="*/ 101600 h 824523"/>
                <a:gd name="connsiteX21" fmla="*/ 504092 w 1871784"/>
                <a:gd name="connsiteY21" fmla="*/ 89877 h 824523"/>
                <a:gd name="connsiteX22" fmla="*/ 523630 w 1871784"/>
                <a:gd name="connsiteY22" fmla="*/ 54708 h 824523"/>
                <a:gd name="connsiteX23" fmla="*/ 531446 w 1871784"/>
                <a:gd name="connsiteY23" fmla="*/ 46892 h 824523"/>
                <a:gd name="connsiteX24" fmla="*/ 550984 w 1871784"/>
                <a:gd name="connsiteY24" fmla="*/ 31262 h 824523"/>
                <a:gd name="connsiteX25" fmla="*/ 562707 w 1871784"/>
                <a:gd name="connsiteY25" fmla="*/ 23446 h 824523"/>
                <a:gd name="connsiteX26" fmla="*/ 570523 w 1871784"/>
                <a:gd name="connsiteY26" fmla="*/ 15631 h 824523"/>
                <a:gd name="connsiteX27" fmla="*/ 621323 w 1871784"/>
                <a:gd name="connsiteY27" fmla="*/ 19539 h 824523"/>
                <a:gd name="connsiteX28" fmla="*/ 711200 w 1871784"/>
                <a:gd name="connsiteY28" fmla="*/ 15631 h 824523"/>
                <a:gd name="connsiteX29" fmla="*/ 722923 w 1871784"/>
                <a:gd name="connsiteY29" fmla="*/ 11723 h 824523"/>
                <a:gd name="connsiteX30" fmla="*/ 742461 w 1871784"/>
                <a:gd name="connsiteY30" fmla="*/ 7816 h 824523"/>
                <a:gd name="connsiteX31" fmla="*/ 777630 w 1871784"/>
                <a:gd name="connsiteY31" fmla="*/ 0 h 824523"/>
                <a:gd name="connsiteX32" fmla="*/ 816707 w 1871784"/>
                <a:gd name="connsiteY32" fmla="*/ 7816 h 824523"/>
                <a:gd name="connsiteX33" fmla="*/ 824523 w 1871784"/>
                <a:gd name="connsiteY33" fmla="*/ 15631 h 824523"/>
                <a:gd name="connsiteX34" fmla="*/ 851877 w 1871784"/>
                <a:gd name="connsiteY34" fmla="*/ 31262 h 824523"/>
                <a:gd name="connsiteX35" fmla="*/ 871415 w 1871784"/>
                <a:gd name="connsiteY35" fmla="*/ 35169 h 824523"/>
                <a:gd name="connsiteX36" fmla="*/ 883138 w 1871784"/>
                <a:gd name="connsiteY36" fmla="*/ 39077 h 824523"/>
                <a:gd name="connsiteX37" fmla="*/ 914400 w 1871784"/>
                <a:gd name="connsiteY37" fmla="*/ 54708 h 824523"/>
                <a:gd name="connsiteX38" fmla="*/ 926123 w 1871784"/>
                <a:gd name="connsiteY38" fmla="*/ 62523 h 824523"/>
                <a:gd name="connsiteX39" fmla="*/ 953477 w 1871784"/>
                <a:gd name="connsiteY39" fmla="*/ 85969 h 824523"/>
                <a:gd name="connsiteX40" fmla="*/ 976923 w 1871784"/>
                <a:gd name="connsiteY40" fmla="*/ 89877 h 824523"/>
                <a:gd name="connsiteX41" fmla="*/ 1012092 w 1871784"/>
                <a:gd name="connsiteY41" fmla="*/ 97692 h 824523"/>
                <a:gd name="connsiteX42" fmla="*/ 1047261 w 1871784"/>
                <a:gd name="connsiteY42" fmla="*/ 113323 h 824523"/>
                <a:gd name="connsiteX43" fmla="*/ 1070707 w 1871784"/>
                <a:gd name="connsiteY43" fmla="*/ 121139 h 824523"/>
                <a:gd name="connsiteX44" fmla="*/ 1082430 w 1871784"/>
                <a:gd name="connsiteY44" fmla="*/ 128954 h 824523"/>
                <a:gd name="connsiteX45" fmla="*/ 1098061 w 1871784"/>
                <a:gd name="connsiteY45" fmla="*/ 144585 h 824523"/>
                <a:gd name="connsiteX46" fmla="*/ 1109784 w 1871784"/>
                <a:gd name="connsiteY46" fmla="*/ 148492 h 824523"/>
                <a:gd name="connsiteX47" fmla="*/ 1121507 w 1871784"/>
                <a:gd name="connsiteY47" fmla="*/ 156308 h 824523"/>
                <a:gd name="connsiteX48" fmla="*/ 1137138 w 1871784"/>
                <a:gd name="connsiteY48" fmla="*/ 171939 h 824523"/>
                <a:gd name="connsiteX49" fmla="*/ 1160584 w 1871784"/>
                <a:gd name="connsiteY49" fmla="*/ 187569 h 824523"/>
                <a:gd name="connsiteX50" fmla="*/ 1180123 w 1871784"/>
                <a:gd name="connsiteY50" fmla="*/ 207108 h 824523"/>
                <a:gd name="connsiteX51" fmla="*/ 1191846 w 1871784"/>
                <a:gd name="connsiteY51" fmla="*/ 211016 h 824523"/>
                <a:gd name="connsiteX52" fmla="*/ 1215292 w 1871784"/>
                <a:gd name="connsiteY52" fmla="*/ 226646 h 824523"/>
                <a:gd name="connsiteX53" fmla="*/ 1227015 w 1871784"/>
                <a:gd name="connsiteY53" fmla="*/ 230554 h 824523"/>
                <a:gd name="connsiteX54" fmla="*/ 1246554 w 1871784"/>
                <a:gd name="connsiteY54" fmla="*/ 246185 h 824523"/>
                <a:gd name="connsiteX55" fmla="*/ 1277815 w 1871784"/>
                <a:gd name="connsiteY55" fmla="*/ 257908 h 824523"/>
                <a:gd name="connsiteX56" fmla="*/ 1301261 w 1871784"/>
                <a:gd name="connsiteY56" fmla="*/ 269631 h 824523"/>
                <a:gd name="connsiteX57" fmla="*/ 1312984 w 1871784"/>
                <a:gd name="connsiteY57" fmla="*/ 277446 h 824523"/>
                <a:gd name="connsiteX58" fmla="*/ 1324707 w 1871784"/>
                <a:gd name="connsiteY58" fmla="*/ 281354 h 824523"/>
                <a:gd name="connsiteX59" fmla="*/ 1352061 w 1871784"/>
                <a:gd name="connsiteY59" fmla="*/ 293077 h 824523"/>
                <a:gd name="connsiteX60" fmla="*/ 1371600 w 1871784"/>
                <a:gd name="connsiteY60" fmla="*/ 304800 h 824523"/>
                <a:gd name="connsiteX61" fmla="*/ 1383323 w 1871784"/>
                <a:gd name="connsiteY61" fmla="*/ 316523 h 824523"/>
                <a:gd name="connsiteX62" fmla="*/ 1395046 w 1871784"/>
                <a:gd name="connsiteY62" fmla="*/ 320431 h 824523"/>
                <a:gd name="connsiteX63" fmla="*/ 1406769 w 1871784"/>
                <a:gd name="connsiteY63" fmla="*/ 328246 h 824523"/>
                <a:gd name="connsiteX64" fmla="*/ 1410677 w 1871784"/>
                <a:gd name="connsiteY64" fmla="*/ 339969 h 824523"/>
                <a:gd name="connsiteX65" fmla="*/ 1414584 w 1871784"/>
                <a:gd name="connsiteY65" fmla="*/ 359508 h 824523"/>
                <a:gd name="connsiteX66" fmla="*/ 1426307 w 1871784"/>
                <a:gd name="connsiteY66" fmla="*/ 367323 h 824523"/>
                <a:gd name="connsiteX67" fmla="*/ 1500554 w 1871784"/>
                <a:gd name="connsiteY67" fmla="*/ 363416 h 824523"/>
                <a:gd name="connsiteX68" fmla="*/ 1516184 w 1871784"/>
                <a:gd name="connsiteY68" fmla="*/ 359508 h 824523"/>
                <a:gd name="connsiteX69" fmla="*/ 1539630 w 1871784"/>
                <a:gd name="connsiteY69" fmla="*/ 355600 h 824523"/>
                <a:gd name="connsiteX70" fmla="*/ 1563077 w 1871784"/>
                <a:gd name="connsiteY70" fmla="*/ 347785 h 824523"/>
                <a:gd name="connsiteX71" fmla="*/ 1574800 w 1871784"/>
                <a:gd name="connsiteY71" fmla="*/ 343877 h 824523"/>
                <a:gd name="connsiteX72" fmla="*/ 1613877 w 1871784"/>
                <a:gd name="connsiteY72" fmla="*/ 339969 h 824523"/>
                <a:gd name="connsiteX73" fmla="*/ 1692030 w 1871784"/>
                <a:gd name="connsiteY73" fmla="*/ 343877 h 824523"/>
                <a:gd name="connsiteX74" fmla="*/ 1715477 w 1871784"/>
                <a:gd name="connsiteY74" fmla="*/ 351692 h 824523"/>
                <a:gd name="connsiteX75" fmla="*/ 1735015 w 1871784"/>
                <a:gd name="connsiteY75" fmla="*/ 363416 h 824523"/>
                <a:gd name="connsiteX76" fmla="*/ 1746738 w 1871784"/>
                <a:gd name="connsiteY76" fmla="*/ 371231 h 824523"/>
                <a:gd name="connsiteX77" fmla="*/ 1789723 w 1871784"/>
                <a:gd name="connsiteY77" fmla="*/ 375139 h 824523"/>
                <a:gd name="connsiteX78" fmla="*/ 1801446 w 1871784"/>
                <a:gd name="connsiteY78" fmla="*/ 379046 h 824523"/>
                <a:gd name="connsiteX79" fmla="*/ 1852246 w 1871784"/>
                <a:gd name="connsiteY79" fmla="*/ 386862 h 824523"/>
                <a:gd name="connsiteX80" fmla="*/ 1871784 w 1871784"/>
                <a:gd name="connsiteY80" fmla="*/ 406400 h 824523"/>
                <a:gd name="connsiteX81" fmla="*/ 1863969 w 1871784"/>
                <a:gd name="connsiteY81" fmla="*/ 418123 h 824523"/>
                <a:gd name="connsiteX82" fmla="*/ 1852246 w 1871784"/>
                <a:gd name="connsiteY82" fmla="*/ 422031 h 824523"/>
                <a:gd name="connsiteX83" fmla="*/ 1844430 w 1871784"/>
                <a:gd name="connsiteY83" fmla="*/ 429846 h 824523"/>
                <a:gd name="connsiteX84" fmla="*/ 1617784 w 1871784"/>
                <a:gd name="connsiteY84" fmla="*/ 449385 h 824523"/>
                <a:gd name="connsiteX85" fmla="*/ 1621692 w 1871784"/>
                <a:gd name="connsiteY85" fmla="*/ 461108 h 824523"/>
                <a:gd name="connsiteX86" fmla="*/ 1609969 w 1871784"/>
                <a:gd name="connsiteY86" fmla="*/ 468923 h 824523"/>
                <a:gd name="connsiteX87" fmla="*/ 1551354 w 1871784"/>
                <a:gd name="connsiteY87" fmla="*/ 476739 h 824523"/>
                <a:gd name="connsiteX88" fmla="*/ 1539630 w 1871784"/>
                <a:gd name="connsiteY88" fmla="*/ 480646 h 824523"/>
                <a:gd name="connsiteX89" fmla="*/ 1531815 w 1871784"/>
                <a:gd name="connsiteY89" fmla="*/ 492369 h 824523"/>
                <a:gd name="connsiteX90" fmla="*/ 1500554 w 1871784"/>
                <a:gd name="connsiteY90" fmla="*/ 496277 h 824523"/>
                <a:gd name="connsiteX91" fmla="*/ 1496646 w 1871784"/>
                <a:gd name="connsiteY91" fmla="*/ 519723 h 824523"/>
                <a:gd name="connsiteX92" fmla="*/ 1488830 w 1871784"/>
                <a:gd name="connsiteY92" fmla="*/ 527539 h 824523"/>
                <a:gd name="connsiteX93" fmla="*/ 1473200 w 1871784"/>
                <a:gd name="connsiteY93" fmla="*/ 531446 h 824523"/>
                <a:gd name="connsiteX94" fmla="*/ 1461477 w 1871784"/>
                <a:gd name="connsiteY94" fmla="*/ 535354 h 824523"/>
                <a:gd name="connsiteX95" fmla="*/ 1449754 w 1871784"/>
                <a:gd name="connsiteY95" fmla="*/ 543169 h 824523"/>
                <a:gd name="connsiteX96" fmla="*/ 1430215 w 1871784"/>
                <a:gd name="connsiteY96" fmla="*/ 558800 h 824523"/>
                <a:gd name="connsiteX97" fmla="*/ 1395046 w 1871784"/>
                <a:gd name="connsiteY97" fmla="*/ 574431 h 824523"/>
                <a:gd name="connsiteX98" fmla="*/ 1379415 w 1871784"/>
                <a:gd name="connsiteY98" fmla="*/ 597877 h 824523"/>
                <a:gd name="connsiteX99" fmla="*/ 1340338 w 1871784"/>
                <a:gd name="connsiteY99" fmla="*/ 609600 h 824523"/>
                <a:gd name="connsiteX100" fmla="*/ 1309077 w 1871784"/>
                <a:gd name="connsiteY100" fmla="*/ 613508 h 824523"/>
                <a:gd name="connsiteX101" fmla="*/ 1266092 w 1871784"/>
                <a:gd name="connsiteY101" fmla="*/ 617416 h 824523"/>
                <a:gd name="connsiteX102" fmla="*/ 1238738 w 1871784"/>
                <a:gd name="connsiteY102" fmla="*/ 621323 h 824523"/>
                <a:gd name="connsiteX103" fmla="*/ 1187938 w 1871784"/>
                <a:gd name="connsiteY103" fmla="*/ 625231 h 824523"/>
                <a:gd name="connsiteX104" fmla="*/ 1164492 w 1871784"/>
                <a:gd name="connsiteY104" fmla="*/ 633046 h 824523"/>
                <a:gd name="connsiteX105" fmla="*/ 1144954 w 1871784"/>
                <a:gd name="connsiteY105" fmla="*/ 648677 h 824523"/>
                <a:gd name="connsiteX106" fmla="*/ 1121507 w 1871784"/>
                <a:gd name="connsiteY106" fmla="*/ 652585 h 824523"/>
                <a:gd name="connsiteX107" fmla="*/ 1109784 w 1871784"/>
                <a:gd name="connsiteY107" fmla="*/ 656492 h 824523"/>
                <a:gd name="connsiteX108" fmla="*/ 1098061 w 1871784"/>
                <a:gd name="connsiteY108" fmla="*/ 676031 h 824523"/>
                <a:gd name="connsiteX109" fmla="*/ 1074615 w 1871784"/>
                <a:gd name="connsiteY109" fmla="*/ 683846 h 824523"/>
                <a:gd name="connsiteX110" fmla="*/ 1004277 w 1871784"/>
                <a:gd name="connsiteY110" fmla="*/ 707292 h 824523"/>
                <a:gd name="connsiteX111" fmla="*/ 996461 w 1871784"/>
                <a:gd name="connsiteY111" fmla="*/ 730739 h 824523"/>
                <a:gd name="connsiteX112" fmla="*/ 984738 w 1871784"/>
                <a:gd name="connsiteY112" fmla="*/ 738554 h 824523"/>
                <a:gd name="connsiteX113" fmla="*/ 969107 w 1871784"/>
                <a:gd name="connsiteY113" fmla="*/ 734646 h 824523"/>
                <a:gd name="connsiteX114" fmla="*/ 945661 w 1871784"/>
                <a:gd name="connsiteY114" fmla="*/ 730739 h 824523"/>
                <a:gd name="connsiteX115" fmla="*/ 933938 w 1871784"/>
                <a:gd name="connsiteY115" fmla="*/ 726831 h 824523"/>
                <a:gd name="connsiteX116" fmla="*/ 918307 w 1871784"/>
                <a:gd name="connsiteY116" fmla="*/ 722923 h 824523"/>
                <a:gd name="connsiteX117" fmla="*/ 894861 w 1871784"/>
                <a:gd name="connsiteY117" fmla="*/ 715108 h 824523"/>
                <a:gd name="connsiteX118" fmla="*/ 871415 w 1871784"/>
                <a:gd name="connsiteY118" fmla="*/ 726831 h 824523"/>
                <a:gd name="connsiteX119" fmla="*/ 859692 w 1871784"/>
                <a:gd name="connsiteY119" fmla="*/ 730739 h 824523"/>
                <a:gd name="connsiteX120" fmla="*/ 836246 w 1871784"/>
                <a:gd name="connsiteY120" fmla="*/ 742462 h 824523"/>
                <a:gd name="connsiteX121" fmla="*/ 820615 w 1871784"/>
                <a:gd name="connsiteY121" fmla="*/ 762000 h 824523"/>
                <a:gd name="connsiteX122" fmla="*/ 816707 w 1871784"/>
                <a:gd name="connsiteY122" fmla="*/ 773723 h 824523"/>
                <a:gd name="connsiteX123" fmla="*/ 812800 w 1871784"/>
                <a:gd name="connsiteY123" fmla="*/ 789354 h 824523"/>
                <a:gd name="connsiteX124" fmla="*/ 785446 w 1871784"/>
                <a:gd name="connsiteY124" fmla="*/ 808892 h 824523"/>
                <a:gd name="connsiteX125" fmla="*/ 777630 w 1871784"/>
                <a:gd name="connsiteY125" fmla="*/ 816708 h 824523"/>
                <a:gd name="connsiteX126" fmla="*/ 754184 w 1871784"/>
                <a:gd name="connsiteY126" fmla="*/ 824523 h 824523"/>
                <a:gd name="connsiteX127" fmla="*/ 726830 w 1871784"/>
                <a:gd name="connsiteY127" fmla="*/ 820616 h 824523"/>
                <a:gd name="connsiteX128" fmla="*/ 679938 w 1871784"/>
                <a:gd name="connsiteY128" fmla="*/ 816708 h 824523"/>
                <a:gd name="connsiteX129" fmla="*/ 652584 w 1871784"/>
                <a:gd name="connsiteY129" fmla="*/ 808892 h 824523"/>
                <a:gd name="connsiteX130" fmla="*/ 644769 w 1871784"/>
                <a:gd name="connsiteY130" fmla="*/ 797169 h 824523"/>
                <a:gd name="connsiteX131" fmla="*/ 590061 w 1871784"/>
                <a:gd name="connsiteY131" fmla="*/ 797169 h 824523"/>
                <a:gd name="connsiteX132" fmla="*/ 523630 w 1871784"/>
                <a:gd name="connsiteY132" fmla="*/ 801077 h 824523"/>
                <a:gd name="connsiteX133" fmla="*/ 508000 w 1871784"/>
                <a:gd name="connsiteY133" fmla="*/ 793262 h 824523"/>
                <a:gd name="connsiteX134" fmla="*/ 500184 w 1871784"/>
                <a:gd name="connsiteY134" fmla="*/ 785446 h 824523"/>
                <a:gd name="connsiteX135" fmla="*/ 476738 w 1871784"/>
                <a:gd name="connsiteY135" fmla="*/ 789354 h 824523"/>
                <a:gd name="connsiteX136" fmla="*/ 441569 w 1871784"/>
                <a:gd name="connsiteY136" fmla="*/ 785446 h 824523"/>
                <a:gd name="connsiteX137" fmla="*/ 429846 w 1871784"/>
                <a:gd name="connsiteY137" fmla="*/ 773723 h 824523"/>
                <a:gd name="connsiteX138" fmla="*/ 414215 w 1871784"/>
                <a:gd name="connsiteY138" fmla="*/ 769816 h 824523"/>
                <a:gd name="connsiteX139" fmla="*/ 406400 w 1871784"/>
                <a:gd name="connsiteY139" fmla="*/ 762000 h 824523"/>
                <a:gd name="connsiteX140" fmla="*/ 398584 w 1871784"/>
                <a:gd name="connsiteY140" fmla="*/ 750277 h 824523"/>
                <a:gd name="connsiteX141" fmla="*/ 386861 w 1871784"/>
                <a:gd name="connsiteY141" fmla="*/ 742462 h 824523"/>
                <a:gd name="connsiteX142" fmla="*/ 371230 w 1871784"/>
                <a:gd name="connsiteY142" fmla="*/ 726831 h 824523"/>
                <a:gd name="connsiteX143" fmla="*/ 355600 w 1871784"/>
                <a:gd name="connsiteY143" fmla="*/ 695569 h 824523"/>
                <a:gd name="connsiteX144" fmla="*/ 347784 w 1871784"/>
                <a:gd name="connsiteY144" fmla="*/ 672123 h 824523"/>
                <a:gd name="connsiteX145" fmla="*/ 339969 w 1871784"/>
                <a:gd name="connsiteY145" fmla="*/ 625231 h 824523"/>
                <a:gd name="connsiteX146" fmla="*/ 324338 w 1871784"/>
                <a:gd name="connsiteY146" fmla="*/ 605692 h 824523"/>
                <a:gd name="connsiteX147" fmla="*/ 304800 w 1871784"/>
                <a:gd name="connsiteY147" fmla="*/ 586154 h 824523"/>
                <a:gd name="connsiteX148" fmla="*/ 296984 w 1871784"/>
                <a:gd name="connsiteY148" fmla="*/ 578339 h 824523"/>
                <a:gd name="connsiteX149" fmla="*/ 285261 w 1871784"/>
                <a:gd name="connsiteY149" fmla="*/ 574431 h 824523"/>
                <a:gd name="connsiteX150" fmla="*/ 269630 w 1871784"/>
                <a:gd name="connsiteY150" fmla="*/ 566616 h 824523"/>
                <a:gd name="connsiteX151" fmla="*/ 246184 w 1871784"/>
                <a:gd name="connsiteY151" fmla="*/ 558800 h 824523"/>
                <a:gd name="connsiteX152" fmla="*/ 222738 w 1871784"/>
                <a:gd name="connsiteY152" fmla="*/ 550985 h 824523"/>
                <a:gd name="connsiteX153" fmla="*/ 199292 w 1871784"/>
                <a:gd name="connsiteY153" fmla="*/ 543169 h 824523"/>
                <a:gd name="connsiteX154" fmla="*/ 187569 w 1871784"/>
                <a:gd name="connsiteY154" fmla="*/ 539262 h 824523"/>
                <a:gd name="connsiteX155" fmla="*/ 183661 w 1871784"/>
                <a:gd name="connsiteY155" fmla="*/ 527539 h 824523"/>
                <a:gd name="connsiteX156" fmla="*/ 207107 w 1871784"/>
                <a:gd name="connsiteY156" fmla="*/ 519723 h 824523"/>
                <a:gd name="connsiteX157" fmla="*/ 222738 w 1871784"/>
                <a:gd name="connsiteY157" fmla="*/ 504092 h 824523"/>
                <a:gd name="connsiteX158" fmla="*/ 242277 w 1871784"/>
                <a:gd name="connsiteY158" fmla="*/ 488462 h 824523"/>
                <a:gd name="connsiteX159" fmla="*/ 246184 w 1871784"/>
                <a:gd name="connsiteY159" fmla="*/ 476739 h 824523"/>
                <a:gd name="connsiteX160" fmla="*/ 261815 w 1871784"/>
                <a:gd name="connsiteY160" fmla="*/ 457200 h 824523"/>
                <a:gd name="connsiteX161" fmla="*/ 250092 w 1871784"/>
                <a:gd name="connsiteY161" fmla="*/ 429846 h 824523"/>
                <a:gd name="connsiteX162" fmla="*/ 238369 w 1871784"/>
                <a:gd name="connsiteY162" fmla="*/ 425939 h 824523"/>
                <a:gd name="connsiteX163" fmla="*/ 211015 w 1871784"/>
                <a:gd name="connsiteY163" fmla="*/ 414216 h 824523"/>
                <a:gd name="connsiteX164" fmla="*/ 195384 w 1871784"/>
                <a:gd name="connsiteY164" fmla="*/ 406400 h 824523"/>
                <a:gd name="connsiteX165" fmla="*/ 179754 w 1871784"/>
                <a:gd name="connsiteY165" fmla="*/ 402492 h 824523"/>
                <a:gd name="connsiteX166" fmla="*/ 140677 w 1871784"/>
                <a:gd name="connsiteY166" fmla="*/ 390769 h 824523"/>
                <a:gd name="connsiteX167" fmla="*/ 132861 w 1871784"/>
                <a:gd name="connsiteY167" fmla="*/ 379046 h 824523"/>
                <a:gd name="connsiteX168" fmla="*/ 105507 w 1871784"/>
                <a:gd name="connsiteY168" fmla="*/ 355600 h 824523"/>
                <a:gd name="connsiteX169" fmla="*/ 93784 w 1871784"/>
                <a:gd name="connsiteY169" fmla="*/ 347785 h 824523"/>
                <a:gd name="connsiteX170" fmla="*/ 82061 w 1871784"/>
                <a:gd name="connsiteY170" fmla="*/ 343877 h 824523"/>
                <a:gd name="connsiteX171" fmla="*/ 103745 w 1871784"/>
                <a:gd name="connsiteY171" fmla="*/ 369372 h 824523"/>
                <a:gd name="connsiteX172" fmla="*/ 46892 w 1871784"/>
                <a:gd name="connsiteY172" fmla="*/ 304800 h 824523"/>
                <a:gd name="connsiteX173" fmla="*/ 56623 w 1871784"/>
                <a:gd name="connsiteY173" fmla="*/ 356062 h 824523"/>
                <a:gd name="connsiteX174" fmla="*/ 27354 w 1871784"/>
                <a:gd name="connsiteY174" fmla="*/ 281354 h 824523"/>
                <a:gd name="connsiteX175" fmla="*/ 0 w 1871784"/>
                <a:gd name="connsiteY175" fmla="*/ 265723 h 824523"/>
                <a:gd name="connsiteX0" fmla="*/ 0 w 1871784"/>
                <a:gd name="connsiteY0" fmla="*/ 265723 h 824523"/>
                <a:gd name="connsiteX1" fmla="*/ 0 w 1871784"/>
                <a:gd name="connsiteY1" fmla="*/ 265723 h 824523"/>
                <a:gd name="connsiteX2" fmla="*/ 113323 w 1871784"/>
                <a:gd name="connsiteY2" fmla="*/ 261816 h 824523"/>
                <a:gd name="connsiteX3" fmla="*/ 148492 w 1871784"/>
                <a:gd name="connsiteY3" fmla="*/ 246185 h 824523"/>
                <a:gd name="connsiteX4" fmla="*/ 160215 w 1871784"/>
                <a:gd name="connsiteY4" fmla="*/ 242277 h 824523"/>
                <a:gd name="connsiteX5" fmla="*/ 183661 w 1871784"/>
                <a:gd name="connsiteY5" fmla="*/ 226646 h 824523"/>
                <a:gd name="connsiteX6" fmla="*/ 191477 w 1871784"/>
                <a:gd name="connsiteY6" fmla="*/ 218831 h 824523"/>
                <a:gd name="connsiteX7" fmla="*/ 214923 w 1871784"/>
                <a:gd name="connsiteY7" fmla="*/ 211016 h 824523"/>
                <a:gd name="connsiteX8" fmla="*/ 226646 w 1871784"/>
                <a:gd name="connsiteY8" fmla="*/ 203200 h 824523"/>
                <a:gd name="connsiteX9" fmla="*/ 238369 w 1871784"/>
                <a:gd name="connsiteY9" fmla="*/ 179754 h 824523"/>
                <a:gd name="connsiteX10" fmla="*/ 254000 w 1871784"/>
                <a:gd name="connsiteY10" fmla="*/ 160216 h 824523"/>
                <a:gd name="connsiteX11" fmla="*/ 265723 w 1871784"/>
                <a:gd name="connsiteY11" fmla="*/ 152400 h 824523"/>
                <a:gd name="connsiteX12" fmla="*/ 277446 w 1871784"/>
                <a:gd name="connsiteY12" fmla="*/ 140677 h 824523"/>
                <a:gd name="connsiteX13" fmla="*/ 300892 w 1871784"/>
                <a:gd name="connsiteY13" fmla="*/ 132862 h 824523"/>
                <a:gd name="connsiteX14" fmla="*/ 312615 w 1871784"/>
                <a:gd name="connsiteY14" fmla="*/ 128954 h 824523"/>
                <a:gd name="connsiteX15" fmla="*/ 363415 w 1871784"/>
                <a:gd name="connsiteY15" fmla="*/ 132862 h 824523"/>
                <a:gd name="connsiteX16" fmla="*/ 375138 w 1871784"/>
                <a:gd name="connsiteY16" fmla="*/ 140677 h 824523"/>
                <a:gd name="connsiteX17" fmla="*/ 422030 w 1871784"/>
                <a:gd name="connsiteY17" fmla="*/ 152400 h 824523"/>
                <a:gd name="connsiteX18" fmla="*/ 457200 w 1871784"/>
                <a:gd name="connsiteY18" fmla="*/ 148492 h 824523"/>
                <a:gd name="connsiteX19" fmla="*/ 480646 w 1871784"/>
                <a:gd name="connsiteY19" fmla="*/ 125046 h 824523"/>
                <a:gd name="connsiteX20" fmla="*/ 496277 w 1871784"/>
                <a:gd name="connsiteY20" fmla="*/ 101600 h 824523"/>
                <a:gd name="connsiteX21" fmla="*/ 504092 w 1871784"/>
                <a:gd name="connsiteY21" fmla="*/ 89877 h 824523"/>
                <a:gd name="connsiteX22" fmla="*/ 523630 w 1871784"/>
                <a:gd name="connsiteY22" fmla="*/ 54708 h 824523"/>
                <a:gd name="connsiteX23" fmla="*/ 531446 w 1871784"/>
                <a:gd name="connsiteY23" fmla="*/ 46892 h 824523"/>
                <a:gd name="connsiteX24" fmla="*/ 550984 w 1871784"/>
                <a:gd name="connsiteY24" fmla="*/ 31262 h 824523"/>
                <a:gd name="connsiteX25" fmla="*/ 562707 w 1871784"/>
                <a:gd name="connsiteY25" fmla="*/ 23446 h 824523"/>
                <a:gd name="connsiteX26" fmla="*/ 570523 w 1871784"/>
                <a:gd name="connsiteY26" fmla="*/ 15631 h 824523"/>
                <a:gd name="connsiteX27" fmla="*/ 621323 w 1871784"/>
                <a:gd name="connsiteY27" fmla="*/ 19539 h 824523"/>
                <a:gd name="connsiteX28" fmla="*/ 711200 w 1871784"/>
                <a:gd name="connsiteY28" fmla="*/ 15631 h 824523"/>
                <a:gd name="connsiteX29" fmla="*/ 722923 w 1871784"/>
                <a:gd name="connsiteY29" fmla="*/ 11723 h 824523"/>
                <a:gd name="connsiteX30" fmla="*/ 742461 w 1871784"/>
                <a:gd name="connsiteY30" fmla="*/ 7816 h 824523"/>
                <a:gd name="connsiteX31" fmla="*/ 777630 w 1871784"/>
                <a:gd name="connsiteY31" fmla="*/ 0 h 824523"/>
                <a:gd name="connsiteX32" fmla="*/ 816707 w 1871784"/>
                <a:gd name="connsiteY32" fmla="*/ 7816 h 824523"/>
                <a:gd name="connsiteX33" fmla="*/ 824523 w 1871784"/>
                <a:gd name="connsiteY33" fmla="*/ 15631 h 824523"/>
                <a:gd name="connsiteX34" fmla="*/ 851877 w 1871784"/>
                <a:gd name="connsiteY34" fmla="*/ 31262 h 824523"/>
                <a:gd name="connsiteX35" fmla="*/ 871415 w 1871784"/>
                <a:gd name="connsiteY35" fmla="*/ 35169 h 824523"/>
                <a:gd name="connsiteX36" fmla="*/ 883138 w 1871784"/>
                <a:gd name="connsiteY36" fmla="*/ 39077 h 824523"/>
                <a:gd name="connsiteX37" fmla="*/ 914400 w 1871784"/>
                <a:gd name="connsiteY37" fmla="*/ 54708 h 824523"/>
                <a:gd name="connsiteX38" fmla="*/ 926123 w 1871784"/>
                <a:gd name="connsiteY38" fmla="*/ 62523 h 824523"/>
                <a:gd name="connsiteX39" fmla="*/ 953477 w 1871784"/>
                <a:gd name="connsiteY39" fmla="*/ 85969 h 824523"/>
                <a:gd name="connsiteX40" fmla="*/ 976923 w 1871784"/>
                <a:gd name="connsiteY40" fmla="*/ 89877 h 824523"/>
                <a:gd name="connsiteX41" fmla="*/ 1012092 w 1871784"/>
                <a:gd name="connsiteY41" fmla="*/ 97692 h 824523"/>
                <a:gd name="connsiteX42" fmla="*/ 1047261 w 1871784"/>
                <a:gd name="connsiteY42" fmla="*/ 113323 h 824523"/>
                <a:gd name="connsiteX43" fmla="*/ 1070707 w 1871784"/>
                <a:gd name="connsiteY43" fmla="*/ 121139 h 824523"/>
                <a:gd name="connsiteX44" fmla="*/ 1082430 w 1871784"/>
                <a:gd name="connsiteY44" fmla="*/ 128954 h 824523"/>
                <a:gd name="connsiteX45" fmla="*/ 1098061 w 1871784"/>
                <a:gd name="connsiteY45" fmla="*/ 144585 h 824523"/>
                <a:gd name="connsiteX46" fmla="*/ 1109784 w 1871784"/>
                <a:gd name="connsiteY46" fmla="*/ 148492 h 824523"/>
                <a:gd name="connsiteX47" fmla="*/ 1121507 w 1871784"/>
                <a:gd name="connsiteY47" fmla="*/ 156308 h 824523"/>
                <a:gd name="connsiteX48" fmla="*/ 1137138 w 1871784"/>
                <a:gd name="connsiteY48" fmla="*/ 171939 h 824523"/>
                <a:gd name="connsiteX49" fmla="*/ 1160584 w 1871784"/>
                <a:gd name="connsiteY49" fmla="*/ 187569 h 824523"/>
                <a:gd name="connsiteX50" fmla="*/ 1180123 w 1871784"/>
                <a:gd name="connsiteY50" fmla="*/ 207108 h 824523"/>
                <a:gd name="connsiteX51" fmla="*/ 1191846 w 1871784"/>
                <a:gd name="connsiteY51" fmla="*/ 211016 h 824523"/>
                <a:gd name="connsiteX52" fmla="*/ 1215292 w 1871784"/>
                <a:gd name="connsiteY52" fmla="*/ 226646 h 824523"/>
                <a:gd name="connsiteX53" fmla="*/ 1227015 w 1871784"/>
                <a:gd name="connsiteY53" fmla="*/ 230554 h 824523"/>
                <a:gd name="connsiteX54" fmla="*/ 1246554 w 1871784"/>
                <a:gd name="connsiteY54" fmla="*/ 246185 h 824523"/>
                <a:gd name="connsiteX55" fmla="*/ 1277815 w 1871784"/>
                <a:gd name="connsiteY55" fmla="*/ 257908 h 824523"/>
                <a:gd name="connsiteX56" fmla="*/ 1301261 w 1871784"/>
                <a:gd name="connsiteY56" fmla="*/ 269631 h 824523"/>
                <a:gd name="connsiteX57" fmla="*/ 1312984 w 1871784"/>
                <a:gd name="connsiteY57" fmla="*/ 277446 h 824523"/>
                <a:gd name="connsiteX58" fmla="*/ 1324707 w 1871784"/>
                <a:gd name="connsiteY58" fmla="*/ 281354 h 824523"/>
                <a:gd name="connsiteX59" fmla="*/ 1352061 w 1871784"/>
                <a:gd name="connsiteY59" fmla="*/ 293077 h 824523"/>
                <a:gd name="connsiteX60" fmla="*/ 1371600 w 1871784"/>
                <a:gd name="connsiteY60" fmla="*/ 304800 h 824523"/>
                <a:gd name="connsiteX61" fmla="*/ 1383323 w 1871784"/>
                <a:gd name="connsiteY61" fmla="*/ 316523 h 824523"/>
                <a:gd name="connsiteX62" fmla="*/ 1395046 w 1871784"/>
                <a:gd name="connsiteY62" fmla="*/ 320431 h 824523"/>
                <a:gd name="connsiteX63" fmla="*/ 1406769 w 1871784"/>
                <a:gd name="connsiteY63" fmla="*/ 328246 h 824523"/>
                <a:gd name="connsiteX64" fmla="*/ 1410677 w 1871784"/>
                <a:gd name="connsiteY64" fmla="*/ 339969 h 824523"/>
                <a:gd name="connsiteX65" fmla="*/ 1414584 w 1871784"/>
                <a:gd name="connsiteY65" fmla="*/ 359508 h 824523"/>
                <a:gd name="connsiteX66" fmla="*/ 1426307 w 1871784"/>
                <a:gd name="connsiteY66" fmla="*/ 367323 h 824523"/>
                <a:gd name="connsiteX67" fmla="*/ 1500554 w 1871784"/>
                <a:gd name="connsiteY67" fmla="*/ 363416 h 824523"/>
                <a:gd name="connsiteX68" fmla="*/ 1516184 w 1871784"/>
                <a:gd name="connsiteY68" fmla="*/ 359508 h 824523"/>
                <a:gd name="connsiteX69" fmla="*/ 1539630 w 1871784"/>
                <a:gd name="connsiteY69" fmla="*/ 355600 h 824523"/>
                <a:gd name="connsiteX70" fmla="*/ 1563077 w 1871784"/>
                <a:gd name="connsiteY70" fmla="*/ 347785 h 824523"/>
                <a:gd name="connsiteX71" fmla="*/ 1574800 w 1871784"/>
                <a:gd name="connsiteY71" fmla="*/ 343877 h 824523"/>
                <a:gd name="connsiteX72" fmla="*/ 1613877 w 1871784"/>
                <a:gd name="connsiteY72" fmla="*/ 339969 h 824523"/>
                <a:gd name="connsiteX73" fmla="*/ 1692030 w 1871784"/>
                <a:gd name="connsiteY73" fmla="*/ 343877 h 824523"/>
                <a:gd name="connsiteX74" fmla="*/ 1715477 w 1871784"/>
                <a:gd name="connsiteY74" fmla="*/ 351692 h 824523"/>
                <a:gd name="connsiteX75" fmla="*/ 1735015 w 1871784"/>
                <a:gd name="connsiteY75" fmla="*/ 363416 h 824523"/>
                <a:gd name="connsiteX76" fmla="*/ 1746738 w 1871784"/>
                <a:gd name="connsiteY76" fmla="*/ 371231 h 824523"/>
                <a:gd name="connsiteX77" fmla="*/ 1789723 w 1871784"/>
                <a:gd name="connsiteY77" fmla="*/ 375139 h 824523"/>
                <a:gd name="connsiteX78" fmla="*/ 1801446 w 1871784"/>
                <a:gd name="connsiteY78" fmla="*/ 379046 h 824523"/>
                <a:gd name="connsiteX79" fmla="*/ 1852246 w 1871784"/>
                <a:gd name="connsiteY79" fmla="*/ 386862 h 824523"/>
                <a:gd name="connsiteX80" fmla="*/ 1871784 w 1871784"/>
                <a:gd name="connsiteY80" fmla="*/ 406400 h 824523"/>
                <a:gd name="connsiteX81" fmla="*/ 1863969 w 1871784"/>
                <a:gd name="connsiteY81" fmla="*/ 418123 h 824523"/>
                <a:gd name="connsiteX82" fmla="*/ 1852246 w 1871784"/>
                <a:gd name="connsiteY82" fmla="*/ 422031 h 824523"/>
                <a:gd name="connsiteX83" fmla="*/ 1617784 w 1871784"/>
                <a:gd name="connsiteY83" fmla="*/ 449385 h 824523"/>
                <a:gd name="connsiteX84" fmla="*/ 1621692 w 1871784"/>
                <a:gd name="connsiteY84" fmla="*/ 461108 h 824523"/>
                <a:gd name="connsiteX85" fmla="*/ 1609969 w 1871784"/>
                <a:gd name="connsiteY85" fmla="*/ 468923 h 824523"/>
                <a:gd name="connsiteX86" fmla="*/ 1551354 w 1871784"/>
                <a:gd name="connsiteY86" fmla="*/ 476739 h 824523"/>
                <a:gd name="connsiteX87" fmla="*/ 1539630 w 1871784"/>
                <a:gd name="connsiteY87" fmla="*/ 480646 h 824523"/>
                <a:gd name="connsiteX88" fmla="*/ 1531815 w 1871784"/>
                <a:gd name="connsiteY88" fmla="*/ 492369 h 824523"/>
                <a:gd name="connsiteX89" fmla="*/ 1500554 w 1871784"/>
                <a:gd name="connsiteY89" fmla="*/ 496277 h 824523"/>
                <a:gd name="connsiteX90" fmla="*/ 1496646 w 1871784"/>
                <a:gd name="connsiteY90" fmla="*/ 519723 h 824523"/>
                <a:gd name="connsiteX91" fmla="*/ 1488830 w 1871784"/>
                <a:gd name="connsiteY91" fmla="*/ 527539 h 824523"/>
                <a:gd name="connsiteX92" fmla="*/ 1473200 w 1871784"/>
                <a:gd name="connsiteY92" fmla="*/ 531446 h 824523"/>
                <a:gd name="connsiteX93" fmla="*/ 1461477 w 1871784"/>
                <a:gd name="connsiteY93" fmla="*/ 535354 h 824523"/>
                <a:gd name="connsiteX94" fmla="*/ 1449754 w 1871784"/>
                <a:gd name="connsiteY94" fmla="*/ 543169 h 824523"/>
                <a:gd name="connsiteX95" fmla="*/ 1430215 w 1871784"/>
                <a:gd name="connsiteY95" fmla="*/ 558800 h 824523"/>
                <a:gd name="connsiteX96" fmla="*/ 1395046 w 1871784"/>
                <a:gd name="connsiteY96" fmla="*/ 574431 h 824523"/>
                <a:gd name="connsiteX97" fmla="*/ 1379415 w 1871784"/>
                <a:gd name="connsiteY97" fmla="*/ 597877 h 824523"/>
                <a:gd name="connsiteX98" fmla="*/ 1340338 w 1871784"/>
                <a:gd name="connsiteY98" fmla="*/ 609600 h 824523"/>
                <a:gd name="connsiteX99" fmla="*/ 1309077 w 1871784"/>
                <a:gd name="connsiteY99" fmla="*/ 613508 h 824523"/>
                <a:gd name="connsiteX100" fmla="*/ 1266092 w 1871784"/>
                <a:gd name="connsiteY100" fmla="*/ 617416 h 824523"/>
                <a:gd name="connsiteX101" fmla="*/ 1238738 w 1871784"/>
                <a:gd name="connsiteY101" fmla="*/ 621323 h 824523"/>
                <a:gd name="connsiteX102" fmla="*/ 1187938 w 1871784"/>
                <a:gd name="connsiteY102" fmla="*/ 625231 h 824523"/>
                <a:gd name="connsiteX103" fmla="*/ 1164492 w 1871784"/>
                <a:gd name="connsiteY103" fmla="*/ 633046 h 824523"/>
                <a:gd name="connsiteX104" fmla="*/ 1144954 w 1871784"/>
                <a:gd name="connsiteY104" fmla="*/ 648677 h 824523"/>
                <a:gd name="connsiteX105" fmla="*/ 1121507 w 1871784"/>
                <a:gd name="connsiteY105" fmla="*/ 652585 h 824523"/>
                <a:gd name="connsiteX106" fmla="*/ 1109784 w 1871784"/>
                <a:gd name="connsiteY106" fmla="*/ 656492 h 824523"/>
                <a:gd name="connsiteX107" fmla="*/ 1098061 w 1871784"/>
                <a:gd name="connsiteY107" fmla="*/ 676031 h 824523"/>
                <a:gd name="connsiteX108" fmla="*/ 1074615 w 1871784"/>
                <a:gd name="connsiteY108" fmla="*/ 683846 h 824523"/>
                <a:gd name="connsiteX109" fmla="*/ 1004277 w 1871784"/>
                <a:gd name="connsiteY109" fmla="*/ 707292 h 824523"/>
                <a:gd name="connsiteX110" fmla="*/ 996461 w 1871784"/>
                <a:gd name="connsiteY110" fmla="*/ 730739 h 824523"/>
                <a:gd name="connsiteX111" fmla="*/ 984738 w 1871784"/>
                <a:gd name="connsiteY111" fmla="*/ 738554 h 824523"/>
                <a:gd name="connsiteX112" fmla="*/ 969107 w 1871784"/>
                <a:gd name="connsiteY112" fmla="*/ 734646 h 824523"/>
                <a:gd name="connsiteX113" fmla="*/ 945661 w 1871784"/>
                <a:gd name="connsiteY113" fmla="*/ 730739 h 824523"/>
                <a:gd name="connsiteX114" fmla="*/ 933938 w 1871784"/>
                <a:gd name="connsiteY114" fmla="*/ 726831 h 824523"/>
                <a:gd name="connsiteX115" fmla="*/ 918307 w 1871784"/>
                <a:gd name="connsiteY115" fmla="*/ 722923 h 824523"/>
                <a:gd name="connsiteX116" fmla="*/ 894861 w 1871784"/>
                <a:gd name="connsiteY116" fmla="*/ 715108 h 824523"/>
                <a:gd name="connsiteX117" fmla="*/ 871415 w 1871784"/>
                <a:gd name="connsiteY117" fmla="*/ 726831 h 824523"/>
                <a:gd name="connsiteX118" fmla="*/ 859692 w 1871784"/>
                <a:gd name="connsiteY118" fmla="*/ 730739 h 824523"/>
                <a:gd name="connsiteX119" fmla="*/ 836246 w 1871784"/>
                <a:gd name="connsiteY119" fmla="*/ 742462 h 824523"/>
                <a:gd name="connsiteX120" fmla="*/ 820615 w 1871784"/>
                <a:gd name="connsiteY120" fmla="*/ 762000 h 824523"/>
                <a:gd name="connsiteX121" fmla="*/ 816707 w 1871784"/>
                <a:gd name="connsiteY121" fmla="*/ 773723 h 824523"/>
                <a:gd name="connsiteX122" fmla="*/ 812800 w 1871784"/>
                <a:gd name="connsiteY122" fmla="*/ 789354 h 824523"/>
                <a:gd name="connsiteX123" fmla="*/ 785446 w 1871784"/>
                <a:gd name="connsiteY123" fmla="*/ 808892 h 824523"/>
                <a:gd name="connsiteX124" fmla="*/ 777630 w 1871784"/>
                <a:gd name="connsiteY124" fmla="*/ 816708 h 824523"/>
                <a:gd name="connsiteX125" fmla="*/ 754184 w 1871784"/>
                <a:gd name="connsiteY125" fmla="*/ 824523 h 824523"/>
                <a:gd name="connsiteX126" fmla="*/ 726830 w 1871784"/>
                <a:gd name="connsiteY126" fmla="*/ 820616 h 824523"/>
                <a:gd name="connsiteX127" fmla="*/ 679938 w 1871784"/>
                <a:gd name="connsiteY127" fmla="*/ 816708 h 824523"/>
                <a:gd name="connsiteX128" fmla="*/ 652584 w 1871784"/>
                <a:gd name="connsiteY128" fmla="*/ 808892 h 824523"/>
                <a:gd name="connsiteX129" fmla="*/ 644769 w 1871784"/>
                <a:gd name="connsiteY129" fmla="*/ 797169 h 824523"/>
                <a:gd name="connsiteX130" fmla="*/ 590061 w 1871784"/>
                <a:gd name="connsiteY130" fmla="*/ 797169 h 824523"/>
                <a:gd name="connsiteX131" fmla="*/ 523630 w 1871784"/>
                <a:gd name="connsiteY131" fmla="*/ 801077 h 824523"/>
                <a:gd name="connsiteX132" fmla="*/ 508000 w 1871784"/>
                <a:gd name="connsiteY132" fmla="*/ 793262 h 824523"/>
                <a:gd name="connsiteX133" fmla="*/ 500184 w 1871784"/>
                <a:gd name="connsiteY133" fmla="*/ 785446 h 824523"/>
                <a:gd name="connsiteX134" fmla="*/ 476738 w 1871784"/>
                <a:gd name="connsiteY134" fmla="*/ 789354 h 824523"/>
                <a:gd name="connsiteX135" fmla="*/ 441569 w 1871784"/>
                <a:gd name="connsiteY135" fmla="*/ 785446 h 824523"/>
                <a:gd name="connsiteX136" fmla="*/ 429846 w 1871784"/>
                <a:gd name="connsiteY136" fmla="*/ 773723 h 824523"/>
                <a:gd name="connsiteX137" fmla="*/ 414215 w 1871784"/>
                <a:gd name="connsiteY137" fmla="*/ 769816 h 824523"/>
                <a:gd name="connsiteX138" fmla="*/ 406400 w 1871784"/>
                <a:gd name="connsiteY138" fmla="*/ 762000 h 824523"/>
                <a:gd name="connsiteX139" fmla="*/ 398584 w 1871784"/>
                <a:gd name="connsiteY139" fmla="*/ 750277 h 824523"/>
                <a:gd name="connsiteX140" fmla="*/ 386861 w 1871784"/>
                <a:gd name="connsiteY140" fmla="*/ 742462 h 824523"/>
                <a:gd name="connsiteX141" fmla="*/ 371230 w 1871784"/>
                <a:gd name="connsiteY141" fmla="*/ 726831 h 824523"/>
                <a:gd name="connsiteX142" fmla="*/ 355600 w 1871784"/>
                <a:gd name="connsiteY142" fmla="*/ 695569 h 824523"/>
                <a:gd name="connsiteX143" fmla="*/ 347784 w 1871784"/>
                <a:gd name="connsiteY143" fmla="*/ 672123 h 824523"/>
                <a:gd name="connsiteX144" fmla="*/ 339969 w 1871784"/>
                <a:gd name="connsiteY144" fmla="*/ 625231 h 824523"/>
                <a:gd name="connsiteX145" fmla="*/ 324338 w 1871784"/>
                <a:gd name="connsiteY145" fmla="*/ 605692 h 824523"/>
                <a:gd name="connsiteX146" fmla="*/ 304800 w 1871784"/>
                <a:gd name="connsiteY146" fmla="*/ 586154 h 824523"/>
                <a:gd name="connsiteX147" fmla="*/ 296984 w 1871784"/>
                <a:gd name="connsiteY147" fmla="*/ 578339 h 824523"/>
                <a:gd name="connsiteX148" fmla="*/ 285261 w 1871784"/>
                <a:gd name="connsiteY148" fmla="*/ 574431 h 824523"/>
                <a:gd name="connsiteX149" fmla="*/ 269630 w 1871784"/>
                <a:gd name="connsiteY149" fmla="*/ 566616 h 824523"/>
                <a:gd name="connsiteX150" fmla="*/ 246184 w 1871784"/>
                <a:gd name="connsiteY150" fmla="*/ 558800 h 824523"/>
                <a:gd name="connsiteX151" fmla="*/ 222738 w 1871784"/>
                <a:gd name="connsiteY151" fmla="*/ 550985 h 824523"/>
                <a:gd name="connsiteX152" fmla="*/ 199292 w 1871784"/>
                <a:gd name="connsiteY152" fmla="*/ 543169 h 824523"/>
                <a:gd name="connsiteX153" fmla="*/ 187569 w 1871784"/>
                <a:gd name="connsiteY153" fmla="*/ 539262 h 824523"/>
                <a:gd name="connsiteX154" fmla="*/ 183661 w 1871784"/>
                <a:gd name="connsiteY154" fmla="*/ 527539 h 824523"/>
                <a:gd name="connsiteX155" fmla="*/ 207107 w 1871784"/>
                <a:gd name="connsiteY155" fmla="*/ 519723 h 824523"/>
                <a:gd name="connsiteX156" fmla="*/ 222738 w 1871784"/>
                <a:gd name="connsiteY156" fmla="*/ 504092 h 824523"/>
                <a:gd name="connsiteX157" fmla="*/ 242277 w 1871784"/>
                <a:gd name="connsiteY157" fmla="*/ 488462 h 824523"/>
                <a:gd name="connsiteX158" fmla="*/ 246184 w 1871784"/>
                <a:gd name="connsiteY158" fmla="*/ 476739 h 824523"/>
                <a:gd name="connsiteX159" fmla="*/ 261815 w 1871784"/>
                <a:gd name="connsiteY159" fmla="*/ 457200 h 824523"/>
                <a:gd name="connsiteX160" fmla="*/ 250092 w 1871784"/>
                <a:gd name="connsiteY160" fmla="*/ 429846 h 824523"/>
                <a:gd name="connsiteX161" fmla="*/ 238369 w 1871784"/>
                <a:gd name="connsiteY161" fmla="*/ 425939 h 824523"/>
                <a:gd name="connsiteX162" fmla="*/ 211015 w 1871784"/>
                <a:gd name="connsiteY162" fmla="*/ 414216 h 824523"/>
                <a:gd name="connsiteX163" fmla="*/ 195384 w 1871784"/>
                <a:gd name="connsiteY163" fmla="*/ 406400 h 824523"/>
                <a:gd name="connsiteX164" fmla="*/ 179754 w 1871784"/>
                <a:gd name="connsiteY164" fmla="*/ 402492 h 824523"/>
                <a:gd name="connsiteX165" fmla="*/ 140677 w 1871784"/>
                <a:gd name="connsiteY165" fmla="*/ 390769 h 824523"/>
                <a:gd name="connsiteX166" fmla="*/ 132861 w 1871784"/>
                <a:gd name="connsiteY166" fmla="*/ 379046 h 824523"/>
                <a:gd name="connsiteX167" fmla="*/ 105507 w 1871784"/>
                <a:gd name="connsiteY167" fmla="*/ 355600 h 824523"/>
                <a:gd name="connsiteX168" fmla="*/ 93784 w 1871784"/>
                <a:gd name="connsiteY168" fmla="*/ 347785 h 824523"/>
                <a:gd name="connsiteX169" fmla="*/ 82061 w 1871784"/>
                <a:gd name="connsiteY169" fmla="*/ 343877 h 824523"/>
                <a:gd name="connsiteX170" fmla="*/ 103745 w 1871784"/>
                <a:gd name="connsiteY170" fmla="*/ 369372 h 824523"/>
                <a:gd name="connsiteX171" fmla="*/ 46892 w 1871784"/>
                <a:gd name="connsiteY171" fmla="*/ 304800 h 824523"/>
                <a:gd name="connsiteX172" fmla="*/ 56623 w 1871784"/>
                <a:gd name="connsiteY172" fmla="*/ 356062 h 824523"/>
                <a:gd name="connsiteX173" fmla="*/ 27354 w 1871784"/>
                <a:gd name="connsiteY173" fmla="*/ 281354 h 824523"/>
                <a:gd name="connsiteX174" fmla="*/ 0 w 1871784"/>
                <a:gd name="connsiteY174" fmla="*/ 265723 h 824523"/>
                <a:gd name="connsiteX0" fmla="*/ 0 w 1885047"/>
                <a:gd name="connsiteY0" fmla="*/ 265723 h 824523"/>
                <a:gd name="connsiteX1" fmla="*/ 0 w 1885047"/>
                <a:gd name="connsiteY1" fmla="*/ 265723 h 824523"/>
                <a:gd name="connsiteX2" fmla="*/ 113323 w 1885047"/>
                <a:gd name="connsiteY2" fmla="*/ 261816 h 824523"/>
                <a:gd name="connsiteX3" fmla="*/ 148492 w 1885047"/>
                <a:gd name="connsiteY3" fmla="*/ 246185 h 824523"/>
                <a:gd name="connsiteX4" fmla="*/ 160215 w 1885047"/>
                <a:gd name="connsiteY4" fmla="*/ 242277 h 824523"/>
                <a:gd name="connsiteX5" fmla="*/ 183661 w 1885047"/>
                <a:gd name="connsiteY5" fmla="*/ 226646 h 824523"/>
                <a:gd name="connsiteX6" fmla="*/ 191477 w 1885047"/>
                <a:gd name="connsiteY6" fmla="*/ 218831 h 824523"/>
                <a:gd name="connsiteX7" fmla="*/ 214923 w 1885047"/>
                <a:gd name="connsiteY7" fmla="*/ 211016 h 824523"/>
                <a:gd name="connsiteX8" fmla="*/ 226646 w 1885047"/>
                <a:gd name="connsiteY8" fmla="*/ 203200 h 824523"/>
                <a:gd name="connsiteX9" fmla="*/ 238369 w 1885047"/>
                <a:gd name="connsiteY9" fmla="*/ 179754 h 824523"/>
                <a:gd name="connsiteX10" fmla="*/ 254000 w 1885047"/>
                <a:gd name="connsiteY10" fmla="*/ 160216 h 824523"/>
                <a:gd name="connsiteX11" fmla="*/ 265723 w 1885047"/>
                <a:gd name="connsiteY11" fmla="*/ 152400 h 824523"/>
                <a:gd name="connsiteX12" fmla="*/ 277446 w 1885047"/>
                <a:gd name="connsiteY12" fmla="*/ 140677 h 824523"/>
                <a:gd name="connsiteX13" fmla="*/ 300892 w 1885047"/>
                <a:gd name="connsiteY13" fmla="*/ 132862 h 824523"/>
                <a:gd name="connsiteX14" fmla="*/ 312615 w 1885047"/>
                <a:gd name="connsiteY14" fmla="*/ 128954 h 824523"/>
                <a:gd name="connsiteX15" fmla="*/ 363415 w 1885047"/>
                <a:gd name="connsiteY15" fmla="*/ 132862 h 824523"/>
                <a:gd name="connsiteX16" fmla="*/ 375138 w 1885047"/>
                <a:gd name="connsiteY16" fmla="*/ 140677 h 824523"/>
                <a:gd name="connsiteX17" fmla="*/ 422030 w 1885047"/>
                <a:gd name="connsiteY17" fmla="*/ 152400 h 824523"/>
                <a:gd name="connsiteX18" fmla="*/ 457200 w 1885047"/>
                <a:gd name="connsiteY18" fmla="*/ 148492 h 824523"/>
                <a:gd name="connsiteX19" fmla="*/ 480646 w 1885047"/>
                <a:gd name="connsiteY19" fmla="*/ 125046 h 824523"/>
                <a:gd name="connsiteX20" fmla="*/ 496277 w 1885047"/>
                <a:gd name="connsiteY20" fmla="*/ 101600 h 824523"/>
                <a:gd name="connsiteX21" fmla="*/ 504092 w 1885047"/>
                <a:gd name="connsiteY21" fmla="*/ 89877 h 824523"/>
                <a:gd name="connsiteX22" fmla="*/ 523630 w 1885047"/>
                <a:gd name="connsiteY22" fmla="*/ 54708 h 824523"/>
                <a:gd name="connsiteX23" fmla="*/ 531446 w 1885047"/>
                <a:gd name="connsiteY23" fmla="*/ 46892 h 824523"/>
                <a:gd name="connsiteX24" fmla="*/ 550984 w 1885047"/>
                <a:gd name="connsiteY24" fmla="*/ 31262 h 824523"/>
                <a:gd name="connsiteX25" fmla="*/ 562707 w 1885047"/>
                <a:gd name="connsiteY25" fmla="*/ 23446 h 824523"/>
                <a:gd name="connsiteX26" fmla="*/ 570523 w 1885047"/>
                <a:gd name="connsiteY26" fmla="*/ 15631 h 824523"/>
                <a:gd name="connsiteX27" fmla="*/ 621323 w 1885047"/>
                <a:gd name="connsiteY27" fmla="*/ 19539 h 824523"/>
                <a:gd name="connsiteX28" fmla="*/ 711200 w 1885047"/>
                <a:gd name="connsiteY28" fmla="*/ 15631 h 824523"/>
                <a:gd name="connsiteX29" fmla="*/ 722923 w 1885047"/>
                <a:gd name="connsiteY29" fmla="*/ 11723 h 824523"/>
                <a:gd name="connsiteX30" fmla="*/ 742461 w 1885047"/>
                <a:gd name="connsiteY30" fmla="*/ 7816 h 824523"/>
                <a:gd name="connsiteX31" fmla="*/ 777630 w 1885047"/>
                <a:gd name="connsiteY31" fmla="*/ 0 h 824523"/>
                <a:gd name="connsiteX32" fmla="*/ 816707 w 1885047"/>
                <a:gd name="connsiteY32" fmla="*/ 7816 h 824523"/>
                <a:gd name="connsiteX33" fmla="*/ 824523 w 1885047"/>
                <a:gd name="connsiteY33" fmla="*/ 15631 h 824523"/>
                <a:gd name="connsiteX34" fmla="*/ 851877 w 1885047"/>
                <a:gd name="connsiteY34" fmla="*/ 31262 h 824523"/>
                <a:gd name="connsiteX35" fmla="*/ 871415 w 1885047"/>
                <a:gd name="connsiteY35" fmla="*/ 35169 h 824523"/>
                <a:gd name="connsiteX36" fmla="*/ 883138 w 1885047"/>
                <a:gd name="connsiteY36" fmla="*/ 39077 h 824523"/>
                <a:gd name="connsiteX37" fmla="*/ 914400 w 1885047"/>
                <a:gd name="connsiteY37" fmla="*/ 54708 h 824523"/>
                <a:gd name="connsiteX38" fmla="*/ 926123 w 1885047"/>
                <a:gd name="connsiteY38" fmla="*/ 62523 h 824523"/>
                <a:gd name="connsiteX39" fmla="*/ 953477 w 1885047"/>
                <a:gd name="connsiteY39" fmla="*/ 85969 h 824523"/>
                <a:gd name="connsiteX40" fmla="*/ 976923 w 1885047"/>
                <a:gd name="connsiteY40" fmla="*/ 89877 h 824523"/>
                <a:gd name="connsiteX41" fmla="*/ 1012092 w 1885047"/>
                <a:gd name="connsiteY41" fmla="*/ 97692 h 824523"/>
                <a:gd name="connsiteX42" fmla="*/ 1047261 w 1885047"/>
                <a:gd name="connsiteY42" fmla="*/ 113323 h 824523"/>
                <a:gd name="connsiteX43" fmla="*/ 1070707 w 1885047"/>
                <a:gd name="connsiteY43" fmla="*/ 121139 h 824523"/>
                <a:gd name="connsiteX44" fmla="*/ 1082430 w 1885047"/>
                <a:gd name="connsiteY44" fmla="*/ 128954 h 824523"/>
                <a:gd name="connsiteX45" fmla="*/ 1098061 w 1885047"/>
                <a:gd name="connsiteY45" fmla="*/ 144585 h 824523"/>
                <a:gd name="connsiteX46" fmla="*/ 1109784 w 1885047"/>
                <a:gd name="connsiteY46" fmla="*/ 148492 h 824523"/>
                <a:gd name="connsiteX47" fmla="*/ 1121507 w 1885047"/>
                <a:gd name="connsiteY47" fmla="*/ 156308 h 824523"/>
                <a:gd name="connsiteX48" fmla="*/ 1137138 w 1885047"/>
                <a:gd name="connsiteY48" fmla="*/ 171939 h 824523"/>
                <a:gd name="connsiteX49" fmla="*/ 1160584 w 1885047"/>
                <a:gd name="connsiteY49" fmla="*/ 187569 h 824523"/>
                <a:gd name="connsiteX50" fmla="*/ 1180123 w 1885047"/>
                <a:gd name="connsiteY50" fmla="*/ 207108 h 824523"/>
                <a:gd name="connsiteX51" fmla="*/ 1191846 w 1885047"/>
                <a:gd name="connsiteY51" fmla="*/ 211016 h 824523"/>
                <a:gd name="connsiteX52" fmla="*/ 1215292 w 1885047"/>
                <a:gd name="connsiteY52" fmla="*/ 226646 h 824523"/>
                <a:gd name="connsiteX53" fmla="*/ 1227015 w 1885047"/>
                <a:gd name="connsiteY53" fmla="*/ 230554 h 824523"/>
                <a:gd name="connsiteX54" fmla="*/ 1246554 w 1885047"/>
                <a:gd name="connsiteY54" fmla="*/ 246185 h 824523"/>
                <a:gd name="connsiteX55" fmla="*/ 1277815 w 1885047"/>
                <a:gd name="connsiteY55" fmla="*/ 257908 h 824523"/>
                <a:gd name="connsiteX56" fmla="*/ 1301261 w 1885047"/>
                <a:gd name="connsiteY56" fmla="*/ 269631 h 824523"/>
                <a:gd name="connsiteX57" fmla="*/ 1312984 w 1885047"/>
                <a:gd name="connsiteY57" fmla="*/ 277446 h 824523"/>
                <a:gd name="connsiteX58" fmla="*/ 1324707 w 1885047"/>
                <a:gd name="connsiteY58" fmla="*/ 281354 h 824523"/>
                <a:gd name="connsiteX59" fmla="*/ 1352061 w 1885047"/>
                <a:gd name="connsiteY59" fmla="*/ 293077 h 824523"/>
                <a:gd name="connsiteX60" fmla="*/ 1371600 w 1885047"/>
                <a:gd name="connsiteY60" fmla="*/ 304800 h 824523"/>
                <a:gd name="connsiteX61" fmla="*/ 1383323 w 1885047"/>
                <a:gd name="connsiteY61" fmla="*/ 316523 h 824523"/>
                <a:gd name="connsiteX62" fmla="*/ 1395046 w 1885047"/>
                <a:gd name="connsiteY62" fmla="*/ 320431 h 824523"/>
                <a:gd name="connsiteX63" fmla="*/ 1406769 w 1885047"/>
                <a:gd name="connsiteY63" fmla="*/ 328246 h 824523"/>
                <a:gd name="connsiteX64" fmla="*/ 1410677 w 1885047"/>
                <a:gd name="connsiteY64" fmla="*/ 339969 h 824523"/>
                <a:gd name="connsiteX65" fmla="*/ 1414584 w 1885047"/>
                <a:gd name="connsiteY65" fmla="*/ 359508 h 824523"/>
                <a:gd name="connsiteX66" fmla="*/ 1426307 w 1885047"/>
                <a:gd name="connsiteY66" fmla="*/ 367323 h 824523"/>
                <a:gd name="connsiteX67" fmla="*/ 1500554 w 1885047"/>
                <a:gd name="connsiteY67" fmla="*/ 363416 h 824523"/>
                <a:gd name="connsiteX68" fmla="*/ 1516184 w 1885047"/>
                <a:gd name="connsiteY68" fmla="*/ 359508 h 824523"/>
                <a:gd name="connsiteX69" fmla="*/ 1539630 w 1885047"/>
                <a:gd name="connsiteY69" fmla="*/ 355600 h 824523"/>
                <a:gd name="connsiteX70" fmla="*/ 1563077 w 1885047"/>
                <a:gd name="connsiteY70" fmla="*/ 347785 h 824523"/>
                <a:gd name="connsiteX71" fmla="*/ 1574800 w 1885047"/>
                <a:gd name="connsiteY71" fmla="*/ 343877 h 824523"/>
                <a:gd name="connsiteX72" fmla="*/ 1613877 w 1885047"/>
                <a:gd name="connsiteY72" fmla="*/ 339969 h 824523"/>
                <a:gd name="connsiteX73" fmla="*/ 1692030 w 1885047"/>
                <a:gd name="connsiteY73" fmla="*/ 343877 h 824523"/>
                <a:gd name="connsiteX74" fmla="*/ 1715477 w 1885047"/>
                <a:gd name="connsiteY74" fmla="*/ 351692 h 824523"/>
                <a:gd name="connsiteX75" fmla="*/ 1735015 w 1885047"/>
                <a:gd name="connsiteY75" fmla="*/ 363416 h 824523"/>
                <a:gd name="connsiteX76" fmla="*/ 1746738 w 1885047"/>
                <a:gd name="connsiteY76" fmla="*/ 371231 h 824523"/>
                <a:gd name="connsiteX77" fmla="*/ 1789723 w 1885047"/>
                <a:gd name="connsiteY77" fmla="*/ 375139 h 824523"/>
                <a:gd name="connsiteX78" fmla="*/ 1801446 w 1885047"/>
                <a:gd name="connsiteY78" fmla="*/ 379046 h 824523"/>
                <a:gd name="connsiteX79" fmla="*/ 1852246 w 1885047"/>
                <a:gd name="connsiteY79" fmla="*/ 386862 h 824523"/>
                <a:gd name="connsiteX80" fmla="*/ 1871784 w 1885047"/>
                <a:gd name="connsiteY80" fmla="*/ 406400 h 824523"/>
                <a:gd name="connsiteX81" fmla="*/ 1863969 w 1885047"/>
                <a:gd name="connsiteY81" fmla="*/ 418123 h 824523"/>
                <a:gd name="connsiteX82" fmla="*/ 1617784 w 1885047"/>
                <a:gd name="connsiteY82" fmla="*/ 449385 h 824523"/>
                <a:gd name="connsiteX83" fmla="*/ 1621692 w 1885047"/>
                <a:gd name="connsiteY83" fmla="*/ 461108 h 824523"/>
                <a:gd name="connsiteX84" fmla="*/ 1609969 w 1885047"/>
                <a:gd name="connsiteY84" fmla="*/ 468923 h 824523"/>
                <a:gd name="connsiteX85" fmla="*/ 1551354 w 1885047"/>
                <a:gd name="connsiteY85" fmla="*/ 476739 h 824523"/>
                <a:gd name="connsiteX86" fmla="*/ 1539630 w 1885047"/>
                <a:gd name="connsiteY86" fmla="*/ 480646 h 824523"/>
                <a:gd name="connsiteX87" fmla="*/ 1531815 w 1885047"/>
                <a:gd name="connsiteY87" fmla="*/ 492369 h 824523"/>
                <a:gd name="connsiteX88" fmla="*/ 1500554 w 1885047"/>
                <a:gd name="connsiteY88" fmla="*/ 496277 h 824523"/>
                <a:gd name="connsiteX89" fmla="*/ 1496646 w 1885047"/>
                <a:gd name="connsiteY89" fmla="*/ 519723 h 824523"/>
                <a:gd name="connsiteX90" fmla="*/ 1488830 w 1885047"/>
                <a:gd name="connsiteY90" fmla="*/ 527539 h 824523"/>
                <a:gd name="connsiteX91" fmla="*/ 1473200 w 1885047"/>
                <a:gd name="connsiteY91" fmla="*/ 531446 h 824523"/>
                <a:gd name="connsiteX92" fmla="*/ 1461477 w 1885047"/>
                <a:gd name="connsiteY92" fmla="*/ 535354 h 824523"/>
                <a:gd name="connsiteX93" fmla="*/ 1449754 w 1885047"/>
                <a:gd name="connsiteY93" fmla="*/ 543169 h 824523"/>
                <a:gd name="connsiteX94" fmla="*/ 1430215 w 1885047"/>
                <a:gd name="connsiteY94" fmla="*/ 558800 h 824523"/>
                <a:gd name="connsiteX95" fmla="*/ 1395046 w 1885047"/>
                <a:gd name="connsiteY95" fmla="*/ 574431 h 824523"/>
                <a:gd name="connsiteX96" fmla="*/ 1379415 w 1885047"/>
                <a:gd name="connsiteY96" fmla="*/ 597877 h 824523"/>
                <a:gd name="connsiteX97" fmla="*/ 1340338 w 1885047"/>
                <a:gd name="connsiteY97" fmla="*/ 609600 h 824523"/>
                <a:gd name="connsiteX98" fmla="*/ 1309077 w 1885047"/>
                <a:gd name="connsiteY98" fmla="*/ 613508 h 824523"/>
                <a:gd name="connsiteX99" fmla="*/ 1266092 w 1885047"/>
                <a:gd name="connsiteY99" fmla="*/ 617416 h 824523"/>
                <a:gd name="connsiteX100" fmla="*/ 1238738 w 1885047"/>
                <a:gd name="connsiteY100" fmla="*/ 621323 h 824523"/>
                <a:gd name="connsiteX101" fmla="*/ 1187938 w 1885047"/>
                <a:gd name="connsiteY101" fmla="*/ 625231 h 824523"/>
                <a:gd name="connsiteX102" fmla="*/ 1164492 w 1885047"/>
                <a:gd name="connsiteY102" fmla="*/ 633046 h 824523"/>
                <a:gd name="connsiteX103" fmla="*/ 1144954 w 1885047"/>
                <a:gd name="connsiteY103" fmla="*/ 648677 h 824523"/>
                <a:gd name="connsiteX104" fmla="*/ 1121507 w 1885047"/>
                <a:gd name="connsiteY104" fmla="*/ 652585 h 824523"/>
                <a:gd name="connsiteX105" fmla="*/ 1109784 w 1885047"/>
                <a:gd name="connsiteY105" fmla="*/ 656492 h 824523"/>
                <a:gd name="connsiteX106" fmla="*/ 1098061 w 1885047"/>
                <a:gd name="connsiteY106" fmla="*/ 676031 h 824523"/>
                <a:gd name="connsiteX107" fmla="*/ 1074615 w 1885047"/>
                <a:gd name="connsiteY107" fmla="*/ 683846 h 824523"/>
                <a:gd name="connsiteX108" fmla="*/ 1004277 w 1885047"/>
                <a:gd name="connsiteY108" fmla="*/ 707292 h 824523"/>
                <a:gd name="connsiteX109" fmla="*/ 996461 w 1885047"/>
                <a:gd name="connsiteY109" fmla="*/ 730739 h 824523"/>
                <a:gd name="connsiteX110" fmla="*/ 984738 w 1885047"/>
                <a:gd name="connsiteY110" fmla="*/ 738554 h 824523"/>
                <a:gd name="connsiteX111" fmla="*/ 969107 w 1885047"/>
                <a:gd name="connsiteY111" fmla="*/ 734646 h 824523"/>
                <a:gd name="connsiteX112" fmla="*/ 945661 w 1885047"/>
                <a:gd name="connsiteY112" fmla="*/ 730739 h 824523"/>
                <a:gd name="connsiteX113" fmla="*/ 933938 w 1885047"/>
                <a:gd name="connsiteY113" fmla="*/ 726831 h 824523"/>
                <a:gd name="connsiteX114" fmla="*/ 918307 w 1885047"/>
                <a:gd name="connsiteY114" fmla="*/ 722923 h 824523"/>
                <a:gd name="connsiteX115" fmla="*/ 894861 w 1885047"/>
                <a:gd name="connsiteY115" fmla="*/ 715108 h 824523"/>
                <a:gd name="connsiteX116" fmla="*/ 871415 w 1885047"/>
                <a:gd name="connsiteY116" fmla="*/ 726831 h 824523"/>
                <a:gd name="connsiteX117" fmla="*/ 859692 w 1885047"/>
                <a:gd name="connsiteY117" fmla="*/ 730739 h 824523"/>
                <a:gd name="connsiteX118" fmla="*/ 836246 w 1885047"/>
                <a:gd name="connsiteY118" fmla="*/ 742462 h 824523"/>
                <a:gd name="connsiteX119" fmla="*/ 820615 w 1885047"/>
                <a:gd name="connsiteY119" fmla="*/ 762000 h 824523"/>
                <a:gd name="connsiteX120" fmla="*/ 816707 w 1885047"/>
                <a:gd name="connsiteY120" fmla="*/ 773723 h 824523"/>
                <a:gd name="connsiteX121" fmla="*/ 812800 w 1885047"/>
                <a:gd name="connsiteY121" fmla="*/ 789354 h 824523"/>
                <a:gd name="connsiteX122" fmla="*/ 785446 w 1885047"/>
                <a:gd name="connsiteY122" fmla="*/ 808892 h 824523"/>
                <a:gd name="connsiteX123" fmla="*/ 777630 w 1885047"/>
                <a:gd name="connsiteY123" fmla="*/ 816708 h 824523"/>
                <a:gd name="connsiteX124" fmla="*/ 754184 w 1885047"/>
                <a:gd name="connsiteY124" fmla="*/ 824523 h 824523"/>
                <a:gd name="connsiteX125" fmla="*/ 726830 w 1885047"/>
                <a:gd name="connsiteY125" fmla="*/ 820616 h 824523"/>
                <a:gd name="connsiteX126" fmla="*/ 679938 w 1885047"/>
                <a:gd name="connsiteY126" fmla="*/ 816708 h 824523"/>
                <a:gd name="connsiteX127" fmla="*/ 652584 w 1885047"/>
                <a:gd name="connsiteY127" fmla="*/ 808892 h 824523"/>
                <a:gd name="connsiteX128" fmla="*/ 644769 w 1885047"/>
                <a:gd name="connsiteY128" fmla="*/ 797169 h 824523"/>
                <a:gd name="connsiteX129" fmla="*/ 590061 w 1885047"/>
                <a:gd name="connsiteY129" fmla="*/ 797169 h 824523"/>
                <a:gd name="connsiteX130" fmla="*/ 523630 w 1885047"/>
                <a:gd name="connsiteY130" fmla="*/ 801077 h 824523"/>
                <a:gd name="connsiteX131" fmla="*/ 508000 w 1885047"/>
                <a:gd name="connsiteY131" fmla="*/ 793262 h 824523"/>
                <a:gd name="connsiteX132" fmla="*/ 500184 w 1885047"/>
                <a:gd name="connsiteY132" fmla="*/ 785446 h 824523"/>
                <a:gd name="connsiteX133" fmla="*/ 476738 w 1885047"/>
                <a:gd name="connsiteY133" fmla="*/ 789354 h 824523"/>
                <a:gd name="connsiteX134" fmla="*/ 441569 w 1885047"/>
                <a:gd name="connsiteY134" fmla="*/ 785446 h 824523"/>
                <a:gd name="connsiteX135" fmla="*/ 429846 w 1885047"/>
                <a:gd name="connsiteY135" fmla="*/ 773723 h 824523"/>
                <a:gd name="connsiteX136" fmla="*/ 414215 w 1885047"/>
                <a:gd name="connsiteY136" fmla="*/ 769816 h 824523"/>
                <a:gd name="connsiteX137" fmla="*/ 406400 w 1885047"/>
                <a:gd name="connsiteY137" fmla="*/ 762000 h 824523"/>
                <a:gd name="connsiteX138" fmla="*/ 398584 w 1885047"/>
                <a:gd name="connsiteY138" fmla="*/ 750277 h 824523"/>
                <a:gd name="connsiteX139" fmla="*/ 386861 w 1885047"/>
                <a:gd name="connsiteY139" fmla="*/ 742462 h 824523"/>
                <a:gd name="connsiteX140" fmla="*/ 371230 w 1885047"/>
                <a:gd name="connsiteY140" fmla="*/ 726831 h 824523"/>
                <a:gd name="connsiteX141" fmla="*/ 355600 w 1885047"/>
                <a:gd name="connsiteY141" fmla="*/ 695569 h 824523"/>
                <a:gd name="connsiteX142" fmla="*/ 347784 w 1885047"/>
                <a:gd name="connsiteY142" fmla="*/ 672123 h 824523"/>
                <a:gd name="connsiteX143" fmla="*/ 339969 w 1885047"/>
                <a:gd name="connsiteY143" fmla="*/ 625231 h 824523"/>
                <a:gd name="connsiteX144" fmla="*/ 324338 w 1885047"/>
                <a:gd name="connsiteY144" fmla="*/ 605692 h 824523"/>
                <a:gd name="connsiteX145" fmla="*/ 304800 w 1885047"/>
                <a:gd name="connsiteY145" fmla="*/ 586154 h 824523"/>
                <a:gd name="connsiteX146" fmla="*/ 296984 w 1885047"/>
                <a:gd name="connsiteY146" fmla="*/ 578339 h 824523"/>
                <a:gd name="connsiteX147" fmla="*/ 285261 w 1885047"/>
                <a:gd name="connsiteY147" fmla="*/ 574431 h 824523"/>
                <a:gd name="connsiteX148" fmla="*/ 269630 w 1885047"/>
                <a:gd name="connsiteY148" fmla="*/ 566616 h 824523"/>
                <a:gd name="connsiteX149" fmla="*/ 246184 w 1885047"/>
                <a:gd name="connsiteY149" fmla="*/ 558800 h 824523"/>
                <a:gd name="connsiteX150" fmla="*/ 222738 w 1885047"/>
                <a:gd name="connsiteY150" fmla="*/ 550985 h 824523"/>
                <a:gd name="connsiteX151" fmla="*/ 199292 w 1885047"/>
                <a:gd name="connsiteY151" fmla="*/ 543169 h 824523"/>
                <a:gd name="connsiteX152" fmla="*/ 187569 w 1885047"/>
                <a:gd name="connsiteY152" fmla="*/ 539262 h 824523"/>
                <a:gd name="connsiteX153" fmla="*/ 183661 w 1885047"/>
                <a:gd name="connsiteY153" fmla="*/ 527539 h 824523"/>
                <a:gd name="connsiteX154" fmla="*/ 207107 w 1885047"/>
                <a:gd name="connsiteY154" fmla="*/ 519723 h 824523"/>
                <a:gd name="connsiteX155" fmla="*/ 222738 w 1885047"/>
                <a:gd name="connsiteY155" fmla="*/ 504092 h 824523"/>
                <a:gd name="connsiteX156" fmla="*/ 242277 w 1885047"/>
                <a:gd name="connsiteY156" fmla="*/ 488462 h 824523"/>
                <a:gd name="connsiteX157" fmla="*/ 246184 w 1885047"/>
                <a:gd name="connsiteY157" fmla="*/ 476739 h 824523"/>
                <a:gd name="connsiteX158" fmla="*/ 261815 w 1885047"/>
                <a:gd name="connsiteY158" fmla="*/ 457200 h 824523"/>
                <a:gd name="connsiteX159" fmla="*/ 250092 w 1885047"/>
                <a:gd name="connsiteY159" fmla="*/ 429846 h 824523"/>
                <a:gd name="connsiteX160" fmla="*/ 238369 w 1885047"/>
                <a:gd name="connsiteY160" fmla="*/ 425939 h 824523"/>
                <a:gd name="connsiteX161" fmla="*/ 211015 w 1885047"/>
                <a:gd name="connsiteY161" fmla="*/ 414216 h 824523"/>
                <a:gd name="connsiteX162" fmla="*/ 195384 w 1885047"/>
                <a:gd name="connsiteY162" fmla="*/ 406400 h 824523"/>
                <a:gd name="connsiteX163" fmla="*/ 179754 w 1885047"/>
                <a:gd name="connsiteY163" fmla="*/ 402492 h 824523"/>
                <a:gd name="connsiteX164" fmla="*/ 140677 w 1885047"/>
                <a:gd name="connsiteY164" fmla="*/ 390769 h 824523"/>
                <a:gd name="connsiteX165" fmla="*/ 132861 w 1885047"/>
                <a:gd name="connsiteY165" fmla="*/ 379046 h 824523"/>
                <a:gd name="connsiteX166" fmla="*/ 105507 w 1885047"/>
                <a:gd name="connsiteY166" fmla="*/ 355600 h 824523"/>
                <a:gd name="connsiteX167" fmla="*/ 93784 w 1885047"/>
                <a:gd name="connsiteY167" fmla="*/ 347785 h 824523"/>
                <a:gd name="connsiteX168" fmla="*/ 82061 w 1885047"/>
                <a:gd name="connsiteY168" fmla="*/ 343877 h 824523"/>
                <a:gd name="connsiteX169" fmla="*/ 103745 w 1885047"/>
                <a:gd name="connsiteY169" fmla="*/ 369372 h 824523"/>
                <a:gd name="connsiteX170" fmla="*/ 46892 w 1885047"/>
                <a:gd name="connsiteY170" fmla="*/ 304800 h 824523"/>
                <a:gd name="connsiteX171" fmla="*/ 56623 w 1885047"/>
                <a:gd name="connsiteY171" fmla="*/ 356062 h 824523"/>
                <a:gd name="connsiteX172" fmla="*/ 27354 w 1885047"/>
                <a:gd name="connsiteY172" fmla="*/ 281354 h 824523"/>
                <a:gd name="connsiteX173" fmla="*/ 0 w 1885047"/>
                <a:gd name="connsiteY173" fmla="*/ 265723 h 824523"/>
                <a:gd name="connsiteX0" fmla="*/ 0 w 1885984"/>
                <a:gd name="connsiteY0" fmla="*/ 265723 h 824523"/>
                <a:gd name="connsiteX1" fmla="*/ 0 w 1885984"/>
                <a:gd name="connsiteY1" fmla="*/ 265723 h 824523"/>
                <a:gd name="connsiteX2" fmla="*/ 113323 w 1885984"/>
                <a:gd name="connsiteY2" fmla="*/ 261816 h 824523"/>
                <a:gd name="connsiteX3" fmla="*/ 148492 w 1885984"/>
                <a:gd name="connsiteY3" fmla="*/ 246185 h 824523"/>
                <a:gd name="connsiteX4" fmla="*/ 160215 w 1885984"/>
                <a:gd name="connsiteY4" fmla="*/ 242277 h 824523"/>
                <a:gd name="connsiteX5" fmla="*/ 183661 w 1885984"/>
                <a:gd name="connsiteY5" fmla="*/ 226646 h 824523"/>
                <a:gd name="connsiteX6" fmla="*/ 191477 w 1885984"/>
                <a:gd name="connsiteY6" fmla="*/ 218831 h 824523"/>
                <a:gd name="connsiteX7" fmla="*/ 214923 w 1885984"/>
                <a:gd name="connsiteY7" fmla="*/ 211016 h 824523"/>
                <a:gd name="connsiteX8" fmla="*/ 226646 w 1885984"/>
                <a:gd name="connsiteY8" fmla="*/ 203200 h 824523"/>
                <a:gd name="connsiteX9" fmla="*/ 238369 w 1885984"/>
                <a:gd name="connsiteY9" fmla="*/ 179754 h 824523"/>
                <a:gd name="connsiteX10" fmla="*/ 254000 w 1885984"/>
                <a:gd name="connsiteY10" fmla="*/ 160216 h 824523"/>
                <a:gd name="connsiteX11" fmla="*/ 265723 w 1885984"/>
                <a:gd name="connsiteY11" fmla="*/ 152400 h 824523"/>
                <a:gd name="connsiteX12" fmla="*/ 277446 w 1885984"/>
                <a:gd name="connsiteY12" fmla="*/ 140677 h 824523"/>
                <a:gd name="connsiteX13" fmla="*/ 300892 w 1885984"/>
                <a:gd name="connsiteY13" fmla="*/ 132862 h 824523"/>
                <a:gd name="connsiteX14" fmla="*/ 312615 w 1885984"/>
                <a:gd name="connsiteY14" fmla="*/ 128954 h 824523"/>
                <a:gd name="connsiteX15" fmla="*/ 363415 w 1885984"/>
                <a:gd name="connsiteY15" fmla="*/ 132862 h 824523"/>
                <a:gd name="connsiteX16" fmla="*/ 375138 w 1885984"/>
                <a:gd name="connsiteY16" fmla="*/ 140677 h 824523"/>
                <a:gd name="connsiteX17" fmla="*/ 422030 w 1885984"/>
                <a:gd name="connsiteY17" fmla="*/ 152400 h 824523"/>
                <a:gd name="connsiteX18" fmla="*/ 457200 w 1885984"/>
                <a:gd name="connsiteY18" fmla="*/ 148492 h 824523"/>
                <a:gd name="connsiteX19" fmla="*/ 480646 w 1885984"/>
                <a:gd name="connsiteY19" fmla="*/ 125046 h 824523"/>
                <a:gd name="connsiteX20" fmla="*/ 496277 w 1885984"/>
                <a:gd name="connsiteY20" fmla="*/ 101600 h 824523"/>
                <a:gd name="connsiteX21" fmla="*/ 504092 w 1885984"/>
                <a:gd name="connsiteY21" fmla="*/ 89877 h 824523"/>
                <a:gd name="connsiteX22" fmla="*/ 523630 w 1885984"/>
                <a:gd name="connsiteY22" fmla="*/ 54708 h 824523"/>
                <a:gd name="connsiteX23" fmla="*/ 531446 w 1885984"/>
                <a:gd name="connsiteY23" fmla="*/ 46892 h 824523"/>
                <a:gd name="connsiteX24" fmla="*/ 550984 w 1885984"/>
                <a:gd name="connsiteY24" fmla="*/ 31262 h 824523"/>
                <a:gd name="connsiteX25" fmla="*/ 562707 w 1885984"/>
                <a:gd name="connsiteY25" fmla="*/ 23446 h 824523"/>
                <a:gd name="connsiteX26" fmla="*/ 570523 w 1885984"/>
                <a:gd name="connsiteY26" fmla="*/ 15631 h 824523"/>
                <a:gd name="connsiteX27" fmla="*/ 621323 w 1885984"/>
                <a:gd name="connsiteY27" fmla="*/ 19539 h 824523"/>
                <a:gd name="connsiteX28" fmla="*/ 711200 w 1885984"/>
                <a:gd name="connsiteY28" fmla="*/ 15631 h 824523"/>
                <a:gd name="connsiteX29" fmla="*/ 722923 w 1885984"/>
                <a:gd name="connsiteY29" fmla="*/ 11723 h 824523"/>
                <a:gd name="connsiteX30" fmla="*/ 742461 w 1885984"/>
                <a:gd name="connsiteY30" fmla="*/ 7816 h 824523"/>
                <a:gd name="connsiteX31" fmla="*/ 777630 w 1885984"/>
                <a:gd name="connsiteY31" fmla="*/ 0 h 824523"/>
                <a:gd name="connsiteX32" fmla="*/ 816707 w 1885984"/>
                <a:gd name="connsiteY32" fmla="*/ 7816 h 824523"/>
                <a:gd name="connsiteX33" fmla="*/ 824523 w 1885984"/>
                <a:gd name="connsiteY33" fmla="*/ 15631 h 824523"/>
                <a:gd name="connsiteX34" fmla="*/ 851877 w 1885984"/>
                <a:gd name="connsiteY34" fmla="*/ 31262 h 824523"/>
                <a:gd name="connsiteX35" fmla="*/ 871415 w 1885984"/>
                <a:gd name="connsiteY35" fmla="*/ 35169 h 824523"/>
                <a:gd name="connsiteX36" fmla="*/ 883138 w 1885984"/>
                <a:gd name="connsiteY36" fmla="*/ 39077 h 824523"/>
                <a:gd name="connsiteX37" fmla="*/ 914400 w 1885984"/>
                <a:gd name="connsiteY37" fmla="*/ 54708 h 824523"/>
                <a:gd name="connsiteX38" fmla="*/ 926123 w 1885984"/>
                <a:gd name="connsiteY38" fmla="*/ 62523 h 824523"/>
                <a:gd name="connsiteX39" fmla="*/ 953477 w 1885984"/>
                <a:gd name="connsiteY39" fmla="*/ 85969 h 824523"/>
                <a:gd name="connsiteX40" fmla="*/ 976923 w 1885984"/>
                <a:gd name="connsiteY40" fmla="*/ 89877 h 824523"/>
                <a:gd name="connsiteX41" fmla="*/ 1012092 w 1885984"/>
                <a:gd name="connsiteY41" fmla="*/ 97692 h 824523"/>
                <a:gd name="connsiteX42" fmla="*/ 1047261 w 1885984"/>
                <a:gd name="connsiteY42" fmla="*/ 113323 h 824523"/>
                <a:gd name="connsiteX43" fmla="*/ 1070707 w 1885984"/>
                <a:gd name="connsiteY43" fmla="*/ 121139 h 824523"/>
                <a:gd name="connsiteX44" fmla="*/ 1082430 w 1885984"/>
                <a:gd name="connsiteY44" fmla="*/ 128954 h 824523"/>
                <a:gd name="connsiteX45" fmla="*/ 1098061 w 1885984"/>
                <a:gd name="connsiteY45" fmla="*/ 144585 h 824523"/>
                <a:gd name="connsiteX46" fmla="*/ 1109784 w 1885984"/>
                <a:gd name="connsiteY46" fmla="*/ 148492 h 824523"/>
                <a:gd name="connsiteX47" fmla="*/ 1121507 w 1885984"/>
                <a:gd name="connsiteY47" fmla="*/ 156308 h 824523"/>
                <a:gd name="connsiteX48" fmla="*/ 1137138 w 1885984"/>
                <a:gd name="connsiteY48" fmla="*/ 171939 h 824523"/>
                <a:gd name="connsiteX49" fmla="*/ 1160584 w 1885984"/>
                <a:gd name="connsiteY49" fmla="*/ 187569 h 824523"/>
                <a:gd name="connsiteX50" fmla="*/ 1180123 w 1885984"/>
                <a:gd name="connsiteY50" fmla="*/ 207108 h 824523"/>
                <a:gd name="connsiteX51" fmla="*/ 1191846 w 1885984"/>
                <a:gd name="connsiteY51" fmla="*/ 211016 h 824523"/>
                <a:gd name="connsiteX52" fmla="*/ 1215292 w 1885984"/>
                <a:gd name="connsiteY52" fmla="*/ 226646 h 824523"/>
                <a:gd name="connsiteX53" fmla="*/ 1227015 w 1885984"/>
                <a:gd name="connsiteY53" fmla="*/ 230554 h 824523"/>
                <a:gd name="connsiteX54" fmla="*/ 1246554 w 1885984"/>
                <a:gd name="connsiteY54" fmla="*/ 246185 h 824523"/>
                <a:gd name="connsiteX55" fmla="*/ 1277815 w 1885984"/>
                <a:gd name="connsiteY55" fmla="*/ 257908 h 824523"/>
                <a:gd name="connsiteX56" fmla="*/ 1301261 w 1885984"/>
                <a:gd name="connsiteY56" fmla="*/ 269631 h 824523"/>
                <a:gd name="connsiteX57" fmla="*/ 1312984 w 1885984"/>
                <a:gd name="connsiteY57" fmla="*/ 277446 h 824523"/>
                <a:gd name="connsiteX58" fmla="*/ 1324707 w 1885984"/>
                <a:gd name="connsiteY58" fmla="*/ 281354 h 824523"/>
                <a:gd name="connsiteX59" fmla="*/ 1352061 w 1885984"/>
                <a:gd name="connsiteY59" fmla="*/ 293077 h 824523"/>
                <a:gd name="connsiteX60" fmla="*/ 1371600 w 1885984"/>
                <a:gd name="connsiteY60" fmla="*/ 304800 h 824523"/>
                <a:gd name="connsiteX61" fmla="*/ 1383323 w 1885984"/>
                <a:gd name="connsiteY61" fmla="*/ 316523 h 824523"/>
                <a:gd name="connsiteX62" fmla="*/ 1395046 w 1885984"/>
                <a:gd name="connsiteY62" fmla="*/ 320431 h 824523"/>
                <a:gd name="connsiteX63" fmla="*/ 1406769 w 1885984"/>
                <a:gd name="connsiteY63" fmla="*/ 328246 h 824523"/>
                <a:gd name="connsiteX64" fmla="*/ 1410677 w 1885984"/>
                <a:gd name="connsiteY64" fmla="*/ 339969 h 824523"/>
                <a:gd name="connsiteX65" fmla="*/ 1414584 w 1885984"/>
                <a:gd name="connsiteY65" fmla="*/ 359508 h 824523"/>
                <a:gd name="connsiteX66" fmla="*/ 1426307 w 1885984"/>
                <a:gd name="connsiteY66" fmla="*/ 367323 h 824523"/>
                <a:gd name="connsiteX67" fmla="*/ 1500554 w 1885984"/>
                <a:gd name="connsiteY67" fmla="*/ 363416 h 824523"/>
                <a:gd name="connsiteX68" fmla="*/ 1516184 w 1885984"/>
                <a:gd name="connsiteY68" fmla="*/ 359508 h 824523"/>
                <a:gd name="connsiteX69" fmla="*/ 1539630 w 1885984"/>
                <a:gd name="connsiteY69" fmla="*/ 355600 h 824523"/>
                <a:gd name="connsiteX70" fmla="*/ 1563077 w 1885984"/>
                <a:gd name="connsiteY70" fmla="*/ 347785 h 824523"/>
                <a:gd name="connsiteX71" fmla="*/ 1574800 w 1885984"/>
                <a:gd name="connsiteY71" fmla="*/ 343877 h 824523"/>
                <a:gd name="connsiteX72" fmla="*/ 1613877 w 1885984"/>
                <a:gd name="connsiteY72" fmla="*/ 339969 h 824523"/>
                <a:gd name="connsiteX73" fmla="*/ 1692030 w 1885984"/>
                <a:gd name="connsiteY73" fmla="*/ 343877 h 824523"/>
                <a:gd name="connsiteX74" fmla="*/ 1715477 w 1885984"/>
                <a:gd name="connsiteY74" fmla="*/ 351692 h 824523"/>
                <a:gd name="connsiteX75" fmla="*/ 1735015 w 1885984"/>
                <a:gd name="connsiteY75" fmla="*/ 363416 h 824523"/>
                <a:gd name="connsiteX76" fmla="*/ 1746738 w 1885984"/>
                <a:gd name="connsiteY76" fmla="*/ 371231 h 824523"/>
                <a:gd name="connsiteX77" fmla="*/ 1789723 w 1885984"/>
                <a:gd name="connsiteY77" fmla="*/ 375139 h 824523"/>
                <a:gd name="connsiteX78" fmla="*/ 1801446 w 1885984"/>
                <a:gd name="connsiteY78" fmla="*/ 379046 h 824523"/>
                <a:gd name="connsiteX79" fmla="*/ 1852246 w 1885984"/>
                <a:gd name="connsiteY79" fmla="*/ 386862 h 824523"/>
                <a:gd name="connsiteX80" fmla="*/ 1871784 w 1885984"/>
                <a:gd name="connsiteY80" fmla="*/ 406400 h 824523"/>
                <a:gd name="connsiteX81" fmla="*/ 1617784 w 1885984"/>
                <a:gd name="connsiteY81" fmla="*/ 449385 h 824523"/>
                <a:gd name="connsiteX82" fmla="*/ 1621692 w 1885984"/>
                <a:gd name="connsiteY82" fmla="*/ 461108 h 824523"/>
                <a:gd name="connsiteX83" fmla="*/ 1609969 w 1885984"/>
                <a:gd name="connsiteY83" fmla="*/ 468923 h 824523"/>
                <a:gd name="connsiteX84" fmla="*/ 1551354 w 1885984"/>
                <a:gd name="connsiteY84" fmla="*/ 476739 h 824523"/>
                <a:gd name="connsiteX85" fmla="*/ 1539630 w 1885984"/>
                <a:gd name="connsiteY85" fmla="*/ 480646 h 824523"/>
                <a:gd name="connsiteX86" fmla="*/ 1531815 w 1885984"/>
                <a:gd name="connsiteY86" fmla="*/ 492369 h 824523"/>
                <a:gd name="connsiteX87" fmla="*/ 1500554 w 1885984"/>
                <a:gd name="connsiteY87" fmla="*/ 496277 h 824523"/>
                <a:gd name="connsiteX88" fmla="*/ 1496646 w 1885984"/>
                <a:gd name="connsiteY88" fmla="*/ 519723 h 824523"/>
                <a:gd name="connsiteX89" fmla="*/ 1488830 w 1885984"/>
                <a:gd name="connsiteY89" fmla="*/ 527539 h 824523"/>
                <a:gd name="connsiteX90" fmla="*/ 1473200 w 1885984"/>
                <a:gd name="connsiteY90" fmla="*/ 531446 h 824523"/>
                <a:gd name="connsiteX91" fmla="*/ 1461477 w 1885984"/>
                <a:gd name="connsiteY91" fmla="*/ 535354 h 824523"/>
                <a:gd name="connsiteX92" fmla="*/ 1449754 w 1885984"/>
                <a:gd name="connsiteY92" fmla="*/ 543169 h 824523"/>
                <a:gd name="connsiteX93" fmla="*/ 1430215 w 1885984"/>
                <a:gd name="connsiteY93" fmla="*/ 558800 h 824523"/>
                <a:gd name="connsiteX94" fmla="*/ 1395046 w 1885984"/>
                <a:gd name="connsiteY94" fmla="*/ 574431 h 824523"/>
                <a:gd name="connsiteX95" fmla="*/ 1379415 w 1885984"/>
                <a:gd name="connsiteY95" fmla="*/ 597877 h 824523"/>
                <a:gd name="connsiteX96" fmla="*/ 1340338 w 1885984"/>
                <a:gd name="connsiteY96" fmla="*/ 609600 h 824523"/>
                <a:gd name="connsiteX97" fmla="*/ 1309077 w 1885984"/>
                <a:gd name="connsiteY97" fmla="*/ 613508 h 824523"/>
                <a:gd name="connsiteX98" fmla="*/ 1266092 w 1885984"/>
                <a:gd name="connsiteY98" fmla="*/ 617416 h 824523"/>
                <a:gd name="connsiteX99" fmla="*/ 1238738 w 1885984"/>
                <a:gd name="connsiteY99" fmla="*/ 621323 h 824523"/>
                <a:gd name="connsiteX100" fmla="*/ 1187938 w 1885984"/>
                <a:gd name="connsiteY100" fmla="*/ 625231 h 824523"/>
                <a:gd name="connsiteX101" fmla="*/ 1164492 w 1885984"/>
                <a:gd name="connsiteY101" fmla="*/ 633046 h 824523"/>
                <a:gd name="connsiteX102" fmla="*/ 1144954 w 1885984"/>
                <a:gd name="connsiteY102" fmla="*/ 648677 h 824523"/>
                <a:gd name="connsiteX103" fmla="*/ 1121507 w 1885984"/>
                <a:gd name="connsiteY103" fmla="*/ 652585 h 824523"/>
                <a:gd name="connsiteX104" fmla="*/ 1109784 w 1885984"/>
                <a:gd name="connsiteY104" fmla="*/ 656492 h 824523"/>
                <a:gd name="connsiteX105" fmla="*/ 1098061 w 1885984"/>
                <a:gd name="connsiteY105" fmla="*/ 676031 h 824523"/>
                <a:gd name="connsiteX106" fmla="*/ 1074615 w 1885984"/>
                <a:gd name="connsiteY106" fmla="*/ 683846 h 824523"/>
                <a:gd name="connsiteX107" fmla="*/ 1004277 w 1885984"/>
                <a:gd name="connsiteY107" fmla="*/ 707292 h 824523"/>
                <a:gd name="connsiteX108" fmla="*/ 996461 w 1885984"/>
                <a:gd name="connsiteY108" fmla="*/ 730739 h 824523"/>
                <a:gd name="connsiteX109" fmla="*/ 984738 w 1885984"/>
                <a:gd name="connsiteY109" fmla="*/ 738554 h 824523"/>
                <a:gd name="connsiteX110" fmla="*/ 969107 w 1885984"/>
                <a:gd name="connsiteY110" fmla="*/ 734646 h 824523"/>
                <a:gd name="connsiteX111" fmla="*/ 945661 w 1885984"/>
                <a:gd name="connsiteY111" fmla="*/ 730739 h 824523"/>
                <a:gd name="connsiteX112" fmla="*/ 933938 w 1885984"/>
                <a:gd name="connsiteY112" fmla="*/ 726831 h 824523"/>
                <a:gd name="connsiteX113" fmla="*/ 918307 w 1885984"/>
                <a:gd name="connsiteY113" fmla="*/ 722923 h 824523"/>
                <a:gd name="connsiteX114" fmla="*/ 894861 w 1885984"/>
                <a:gd name="connsiteY114" fmla="*/ 715108 h 824523"/>
                <a:gd name="connsiteX115" fmla="*/ 871415 w 1885984"/>
                <a:gd name="connsiteY115" fmla="*/ 726831 h 824523"/>
                <a:gd name="connsiteX116" fmla="*/ 859692 w 1885984"/>
                <a:gd name="connsiteY116" fmla="*/ 730739 h 824523"/>
                <a:gd name="connsiteX117" fmla="*/ 836246 w 1885984"/>
                <a:gd name="connsiteY117" fmla="*/ 742462 h 824523"/>
                <a:gd name="connsiteX118" fmla="*/ 820615 w 1885984"/>
                <a:gd name="connsiteY118" fmla="*/ 762000 h 824523"/>
                <a:gd name="connsiteX119" fmla="*/ 816707 w 1885984"/>
                <a:gd name="connsiteY119" fmla="*/ 773723 h 824523"/>
                <a:gd name="connsiteX120" fmla="*/ 812800 w 1885984"/>
                <a:gd name="connsiteY120" fmla="*/ 789354 h 824523"/>
                <a:gd name="connsiteX121" fmla="*/ 785446 w 1885984"/>
                <a:gd name="connsiteY121" fmla="*/ 808892 h 824523"/>
                <a:gd name="connsiteX122" fmla="*/ 777630 w 1885984"/>
                <a:gd name="connsiteY122" fmla="*/ 816708 h 824523"/>
                <a:gd name="connsiteX123" fmla="*/ 754184 w 1885984"/>
                <a:gd name="connsiteY123" fmla="*/ 824523 h 824523"/>
                <a:gd name="connsiteX124" fmla="*/ 726830 w 1885984"/>
                <a:gd name="connsiteY124" fmla="*/ 820616 h 824523"/>
                <a:gd name="connsiteX125" fmla="*/ 679938 w 1885984"/>
                <a:gd name="connsiteY125" fmla="*/ 816708 h 824523"/>
                <a:gd name="connsiteX126" fmla="*/ 652584 w 1885984"/>
                <a:gd name="connsiteY126" fmla="*/ 808892 h 824523"/>
                <a:gd name="connsiteX127" fmla="*/ 644769 w 1885984"/>
                <a:gd name="connsiteY127" fmla="*/ 797169 h 824523"/>
                <a:gd name="connsiteX128" fmla="*/ 590061 w 1885984"/>
                <a:gd name="connsiteY128" fmla="*/ 797169 h 824523"/>
                <a:gd name="connsiteX129" fmla="*/ 523630 w 1885984"/>
                <a:gd name="connsiteY129" fmla="*/ 801077 h 824523"/>
                <a:gd name="connsiteX130" fmla="*/ 508000 w 1885984"/>
                <a:gd name="connsiteY130" fmla="*/ 793262 h 824523"/>
                <a:gd name="connsiteX131" fmla="*/ 500184 w 1885984"/>
                <a:gd name="connsiteY131" fmla="*/ 785446 h 824523"/>
                <a:gd name="connsiteX132" fmla="*/ 476738 w 1885984"/>
                <a:gd name="connsiteY132" fmla="*/ 789354 h 824523"/>
                <a:gd name="connsiteX133" fmla="*/ 441569 w 1885984"/>
                <a:gd name="connsiteY133" fmla="*/ 785446 h 824523"/>
                <a:gd name="connsiteX134" fmla="*/ 429846 w 1885984"/>
                <a:gd name="connsiteY134" fmla="*/ 773723 h 824523"/>
                <a:gd name="connsiteX135" fmla="*/ 414215 w 1885984"/>
                <a:gd name="connsiteY135" fmla="*/ 769816 h 824523"/>
                <a:gd name="connsiteX136" fmla="*/ 406400 w 1885984"/>
                <a:gd name="connsiteY136" fmla="*/ 762000 h 824523"/>
                <a:gd name="connsiteX137" fmla="*/ 398584 w 1885984"/>
                <a:gd name="connsiteY137" fmla="*/ 750277 h 824523"/>
                <a:gd name="connsiteX138" fmla="*/ 386861 w 1885984"/>
                <a:gd name="connsiteY138" fmla="*/ 742462 h 824523"/>
                <a:gd name="connsiteX139" fmla="*/ 371230 w 1885984"/>
                <a:gd name="connsiteY139" fmla="*/ 726831 h 824523"/>
                <a:gd name="connsiteX140" fmla="*/ 355600 w 1885984"/>
                <a:gd name="connsiteY140" fmla="*/ 695569 h 824523"/>
                <a:gd name="connsiteX141" fmla="*/ 347784 w 1885984"/>
                <a:gd name="connsiteY141" fmla="*/ 672123 h 824523"/>
                <a:gd name="connsiteX142" fmla="*/ 339969 w 1885984"/>
                <a:gd name="connsiteY142" fmla="*/ 625231 h 824523"/>
                <a:gd name="connsiteX143" fmla="*/ 324338 w 1885984"/>
                <a:gd name="connsiteY143" fmla="*/ 605692 h 824523"/>
                <a:gd name="connsiteX144" fmla="*/ 304800 w 1885984"/>
                <a:gd name="connsiteY144" fmla="*/ 586154 h 824523"/>
                <a:gd name="connsiteX145" fmla="*/ 296984 w 1885984"/>
                <a:gd name="connsiteY145" fmla="*/ 578339 h 824523"/>
                <a:gd name="connsiteX146" fmla="*/ 285261 w 1885984"/>
                <a:gd name="connsiteY146" fmla="*/ 574431 h 824523"/>
                <a:gd name="connsiteX147" fmla="*/ 269630 w 1885984"/>
                <a:gd name="connsiteY147" fmla="*/ 566616 h 824523"/>
                <a:gd name="connsiteX148" fmla="*/ 246184 w 1885984"/>
                <a:gd name="connsiteY148" fmla="*/ 558800 h 824523"/>
                <a:gd name="connsiteX149" fmla="*/ 222738 w 1885984"/>
                <a:gd name="connsiteY149" fmla="*/ 550985 h 824523"/>
                <a:gd name="connsiteX150" fmla="*/ 199292 w 1885984"/>
                <a:gd name="connsiteY150" fmla="*/ 543169 h 824523"/>
                <a:gd name="connsiteX151" fmla="*/ 187569 w 1885984"/>
                <a:gd name="connsiteY151" fmla="*/ 539262 h 824523"/>
                <a:gd name="connsiteX152" fmla="*/ 183661 w 1885984"/>
                <a:gd name="connsiteY152" fmla="*/ 527539 h 824523"/>
                <a:gd name="connsiteX153" fmla="*/ 207107 w 1885984"/>
                <a:gd name="connsiteY153" fmla="*/ 519723 h 824523"/>
                <a:gd name="connsiteX154" fmla="*/ 222738 w 1885984"/>
                <a:gd name="connsiteY154" fmla="*/ 504092 h 824523"/>
                <a:gd name="connsiteX155" fmla="*/ 242277 w 1885984"/>
                <a:gd name="connsiteY155" fmla="*/ 488462 h 824523"/>
                <a:gd name="connsiteX156" fmla="*/ 246184 w 1885984"/>
                <a:gd name="connsiteY156" fmla="*/ 476739 h 824523"/>
                <a:gd name="connsiteX157" fmla="*/ 261815 w 1885984"/>
                <a:gd name="connsiteY157" fmla="*/ 457200 h 824523"/>
                <a:gd name="connsiteX158" fmla="*/ 250092 w 1885984"/>
                <a:gd name="connsiteY158" fmla="*/ 429846 h 824523"/>
                <a:gd name="connsiteX159" fmla="*/ 238369 w 1885984"/>
                <a:gd name="connsiteY159" fmla="*/ 425939 h 824523"/>
                <a:gd name="connsiteX160" fmla="*/ 211015 w 1885984"/>
                <a:gd name="connsiteY160" fmla="*/ 414216 h 824523"/>
                <a:gd name="connsiteX161" fmla="*/ 195384 w 1885984"/>
                <a:gd name="connsiteY161" fmla="*/ 406400 h 824523"/>
                <a:gd name="connsiteX162" fmla="*/ 179754 w 1885984"/>
                <a:gd name="connsiteY162" fmla="*/ 402492 h 824523"/>
                <a:gd name="connsiteX163" fmla="*/ 140677 w 1885984"/>
                <a:gd name="connsiteY163" fmla="*/ 390769 h 824523"/>
                <a:gd name="connsiteX164" fmla="*/ 132861 w 1885984"/>
                <a:gd name="connsiteY164" fmla="*/ 379046 h 824523"/>
                <a:gd name="connsiteX165" fmla="*/ 105507 w 1885984"/>
                <a:gd name="connsiteY165" fmla="*/ 355600 h 824523"/>
                <a:gd name="connsiteX166" fmla="*/ 93784 w 1885984"/>
                <a:gd name="connsiteY166" fmla="*/ 347785 h 824523"/>
                <a:gd name="connsiteX167" fmla="*/ 82061 w 1885984"/>
                <a:gd name="connsiteY167" fmla="*/ 343877 h 824523"/>
                <a:gd name="connsiteX168" fmla="*/ 103745 w 1885984"/>
                <a:gd name="connsiteY168" fmla="*/ 369372 h 824523"/>
                <a:gd name="connsiteX169" fmla="*/ 46892 w 1885984"/>
                <a:gd name="connsiteY169" fmla="*/ 304800 h 824523"/>
                <a:gd name="connsiteX170" fmla="*/ 56623 w 1885984"/>
                <a:gd name="connsiteY170" fmla="*/ 356062 h 824523"/>
                <a:gd name="connsiteX171" fmla="*/ 27354 w 1885984"/>
                <a:gd name="connsiteY171" fmla="*/ 281354 h 824523"/>
                <a:gd name="connsiteX172" fmla="*/ 0 w 1885984"/>
                <a:gd name="connsiteY172" fmla="*/ 265723 h 824523"/>
                <a:gd name="connsiteX0" fmla="*/ 0 w 1852246"/>
                <a:gd name="connsiteY0" fmla="*/ 265723 h 824523"/>
                <a:gd name="connsiteX1" fmla="*/ 0 w 1852246"/>
                <a:gd name="connsiteY1" fmla="*/ 265723 h 824523"/>
                <a:gd name="connsiteX2" fmla="*/ 113323 w 1852246"/>
                <a:gd name="connsiteY2" fmla="*/ 261816 h 824523"/>
                <a:gd name="connsiteX3" fmla="*/ 148492 w 1852246"/>
                <a:gd name="connsiteY3" fmla="*/ 246185 h 824523"/>
                <a:gd name="connsiteX4" fmla="*/ 160215 w 1852246"/>
                <a:gd name="connsiteY4" fmla="*/ 242277 h 824523"/>
                <a:gd name="connsiteX5" fmla="*/ 183661 w 1852246"/>
                <a:gd name="connsiteY5" fmla="*/ 226646 h 824523"/>
                <a:gd name="connsiteX6" fmla="*/ 191477 w 1852246"/>
                <a:gd name="connsiteY6" fmla="*/ 218831 h 824523"/>
                <a:gd name="connsiteX7" fmla="*/ 214923 w 1852246"/>
                <a:gd name="connsiteY7" fmla="*/ 211016 h 824523"/>
                <a:gd name="connsiteX8" fmla="*/ 226646 w 1852246"/>
                <a:gd name="connsiteY8" fmla="*/ 203200 h 824523"/>
                <a:gd name="connsiteX9" fmla="*/ 238369 w 1852246"/>
                <a:gd name="connsiteY9" fmla="*/ 179754 h 824523"/>
                <a:gd name="connsiteX10" fmla="*/ 254000 w 1852246"/>
                <a:gd name="connsiteY10" fmla="*/ 160216 h 824523"/>
                <a:gd name="connsiteX11" fmla="*/ 265723 w 1852246"/>
                <a:gd name="connsiteY11" fmla="*/ 152400 h 824523"/>
                <a:gd name="connsiteX12" fmla="*/ 277446 w 1852246"/>
                <a:gd name="connsiteY12" fmla="*/ 140677 h 824523"/>
                <a:gd name="connsiteX13" fmla="*/ 300892 w 1852246"/>
                <a:gd name="connsiteY13" fmla="*/ 132862 h 824523"/>
                <a:gd name="connsiteX14" fmla="*/ 312615 w 1852246"/>
                <a:gd name="connsiteY14" fmla="*/ 128954 h 824523"/>
                <a:gd name="connsiteX15" fmla="*/ 363415 w 1852246"/>
                <a:gd name="connsiteY15" fmla="*/ 132862 h 824523"/>
                <a:gd name="connsiteX16" fmla="*/ 375138 w 1852246"/>
                <a:gd name="connsiteY16" fmla="*/ 140677 h 824523"/>
                <a:gd name="connsiteX17" fmla="*/ 422030 w 1852246"/>
                <a:gd name="connsiteY17" fmla="*/ 152400 h 824523"/>
                <a:gd name="connsiteX18" fmla="*/ 457200 w 1852246"/>
                <a:gd name="connsiteY18" fmla="*/ 148492 h 824523"/>
                <a:gd name="connsiteX19" fmla="*/ 480646 w 1852246"/>
                <a:gd name="connsiteY19" fmla="*/ 125046 h 824523"/>
                <a:gd name="connsiteX20" fmla="*/ 496277 w 1852246"/>
                <a:gd name="connsiteY20" fmla="*/ 101600 h 824523"/>
                <a:gd name="connsiteX21" fmla="*/ 504092 w 1852246"/>
                <a:gd name="connsiteY21" fmla="*/ 89877 h 824523"/>
                <a:gd name="connsiteX22" fmla="*/ 523630 w 1852246"/>
                <a:gd name="connsiteY22" fmla="*/ 54708 h 824523"/>
                <a:gd name="connsiteX23" fmla="*/ 531446 w 1852246"/>
                <a:gd name="connsiteY23" fmla="*/ 46892 h 824523"/>
                <a:gd name="connsiteX24" fmla="*/ 550984 w 1852246"/>
                <a:gd name="connsiteY24" fmla="*/ 31262 h 824523"/>
                <a:gd name="connsiteX25" fmla="*/ 562707 w 1852246"/>
                <a:gd name="connsiteY25" fmla="*/ 23446 h 824523"/>
                <a:gd name="connsiteX26" fmla="*/ 570523 w 1852246"/>
                <a:gd name="connsiteY26" fmla="*/ 15631 h 824523"/>
                <a:gd name="connsiteX27" fmla="*/ 621323 w 1852246"/>
                <a:gd name="connsiteY27" fmla="*/ 19539 h 824523"/>
                <a:gd name="connsiteX28" fmla="*/ 711200 w 1852246"/>
                <a:gd name="connsiteY28" fmla="*/ 15631 h 824523"/>
                <a:gd name="connsiteX29" fmla="*/ 722923 w 1852246"/>
                <a:gd name="connsiteY29" fmla="*/ 11723 h 824523"/>
                <a:gd name="connsiteX30" fmla="*/ 742461 w 1852246"/>
                <a:gd name="connsiteY30" fmla="*/ 7816 h 824523"/>
                <a:gd name="connsiteX31" fmla="*/ 777630 w 1852246"/>
                <a:gd name="connsiteY31" fmla="*/ 0 h 824523"/>
                <a:gd name="connsiteX32" fmla="*/ 816707 w 1852246"/>
                <a:gd name="connsiteY32" fmla="*/ 7816 h 824523"/>
                <a:gd name="connsiteX33" fmla="*/ 824523 w 1852246"/>
                <a:gd name="connsiteY33" fmla="*/ 15631 h 824523"/>
                <a:gd name="connsiteX34" fmla="*/ 851877 w 1852246"/>
                <a:gd name="connsiteY34" fmla="*/ 31262 h 824523"/>
                <a:gd name="connsiteX35" fmla="*/ 871415 w 1852246"/>
                <a:gd name="connsiteY35" fmla="*/ 35169 h 824523"/>
                <a:gd name="connsiteX36" fmla="*/ 883138 w 1852246"/>
                <a:gd name="connsiteY36" fmla="*/ 39077 h 824523"/>
                <a:gd name="connsiteX37" fmla="*/ 914400 w 1852246"/>
                <a:gd name="connsiteY37" fmla="*/ 54708 h 824523"/>
                <a:gd name="connsiteX38" fmla="*/ 926123 w 1852246"/>
                <a:gd name="connsiteY38" fmla="*/ 62523 h 824523"/>
                <a:gd name="connsiteX39" fmla="*/ 953477 w 1852246"/>
                <a:gd name="connsiteY39" fmla="*/ 85969 h 824523"/>
                <a:gd name="connsiteX40" fmla="*/ 976923 w 1852246"/>
                <a:gd name="connsiteY40" fmla="*/ 89877 h 824523"/>
                <a:gd name="connsiteX41" fmla="*/ 1012092 w 1852246"/>
                <a:gd name="connsiteY41" fmla="*/ 97692 h 824523"/>
                <a:gd name="connsiteX42" fmla="*/ 1047261 w 1852246"/>
                <a:gd name="connsiteY42" fmla="*/ 113323 h 824523"/>
                <a:gd name="connsiteX43" fmla="*/ 1070707 w 1852246"/>
                <a:gd name="connsiteY43" fmla="*/ 121139 h 824523"/>
                <a:gd name="connsiteX44" fmla="*/ 1082430 w 1852246"/>
                <a:gd name="connsiteY44" fmla="*/ 128954 h 824523"/>
                <a:gd name="connsiteX45" fmla="*/ 1098061 w 1852246"/>
                <a:gd name="connsiteY45" fmla="*/ 144585 h 824523"/>
                <a:gd name="connsiteX46" fmla="*/ 1109784 w 1852246"/>
                <a:gd name="connsiteY46" fmla="*/ 148492 h 824523"/>
                <a:gd name="connsiteX47" fmla="*/ 1121507 w 1852246"/>
                <a:gd name="connsiteY47" fmla="*/ 156308 h 824523"/>
                <a:gd name="connsiteX48" fmla="*/ 1137138 w 1852246"/>
                <a:gd name="connsiteY48" fmla="*/ 171939 h 824523"/>
                <a:gd name="connsiteX49" fmla="*/ 1160584 w 1852246"/>
                <a:gd name="connsiteY49" fmla="*/ 187569 h 824523"/>
                <a:gd name="connsiteX50" fmla="*/ 1180123 w 1852246"/>
                <a:gd name="connsiteY50" fmla="*/ 207108 h 824523"/>
                <a:gd name="connsiteX51" fmla="*/ 1191846 w 1852246"/>
                <a:gd name="connsiteY51" fmla="*/ 211016 h 824523"/>
                <a:gd name="connsiteX52" fmla="*/ 1215292 w 1852246"/>
                <a:gd name="connsiteY52" fmla="*/ 226646 h 824523"/>
                <a:gd name="connsiteX53" fmla="*/ 1227015 w 1852246"/>
                <a:gd name="connsiteY53" fmla="*/ 230554 h 824523"/>
                <a:gd name="connsiteX54" fmla="*/ 1246554 w 1852246"/>
                <a:gd name="connsiteY54" fmla="*/ 246185 h 824523"/>
                <a:gd name="connsiteX55" fmla="*/ 1277815 w 1852246"/>
                <a:gd name="connsiteY55" fmla="*/ 257908 h 824523"/>
                <a:gd name="connsiteX56" fmla="*/ 1301261 w 1852246"/>
                <a:gd name="connsiteY56" fmla="*/ 269631 h 824523"/>
                <a:gd name="connsiteX57" fmla="*/ 1312984 w 1852246"/>
                <a:gd name="connsiteY57" fmla="*/ 277446 h 824523"/>
                <a:gd name="connsiteX58" fmla="*/ 1324707 w 1852246"/>
                <a:gd name="connsiteY58" fmla="*/ 281354 h 824523"/>
                <a:gd name="connsiteX59" fmla="*/ 1352061 w 1852246"/>
                <a:gd name="connsiteY59" fmla="*/ 293077 h 824523"/>
                <a:gd name="connsiteX60" fmla="*/ 1371600 w 1852246"/>
                <a:gd name="connsiteY60" fmla="*/ 304800 h 824523"/>
                <a:gd name="connsiteX61" fmla="*/ 1383323 w 1852246"/>
                <a:gd name="connsiteY61" fmla="*/ 316523 h 824523"/>
                <a:gd name="connsiteX62" fmla="*/ 1395046 w 1852246"/>
                <a:gd name="connsiteY62" fmla="*/ 320431 h 824523"/>
                <a:gd name="connsiteX63" fmla="*/ 1406769 w 1852246"/>
                <a:gd name="connsiteY63" fmla="*/ 328246 h 824523"/>
                <a:gd name="connsiteX64" fmla="*/ 1410677 w 1852246"/>
                <a:gd name="connsiteY64" fmla="*/ 339969 h 824523"/>
                <a:gd name="connsiteX65" fmla="*/ 1414584 w 1852246"/>
                <a:gd name="connsiteY65" fmla="*/ 359508 h 824523"/>
                <a:gd name="connsiteX66" fmla="*/ 1426307 w 1852246"/>
                <a:gd name="connsiteY66" fmla="*/ 367323 h 824523"/>
                <a:gd name="connsiteX67" fmla="*/ 1500554 w 1852246"/>
                <a:gd name="connsiteY67" fmla="*/ 363416 h 824523"/>
                <a:gd name="connsiteX68" fmla="*/ 1516184 w 1852246"/>
                <a:gd name="connsiteY68" fmla="*/ 359508 h 824523"/>
                <a:gd name="connsiteX69" fmla="*/ 1539630 w 1852246"/>
                <a:gd name="connsiteY69" fmla="*/ 355600 h 824523"/>
                <a:gd name="connsiteX70" fmla="*/ 1563077 w 1852246"/>
                <a:gd name="connsiteY70" fmla="*/ 347785 h 824523"/>
                <a:gd name="connsiteX71" fmla="*/ 1574800 w 1852246"/>
                <a:gd name="connsiteY71" fmla="*/ 343877 h 824523"/>
                <a:gd name="connsiteX72" fmla="*/ 1613877 w 1852246"/>
                <a:gd name="connsiteY72" fmla="*/ 339969 h 824523"/>
                <a:gd name="connsiteX73" fmla="*/ 1692030 w 1852246"/>
                <a:gd name="connsiteY73" fmla="*/ 343877 h 824523"/>
                <a:gd name="connsiteX74" fmla="*/ 1715477 w 1852246"/>
                <a:gd name="connsiteY74" fmla="*/ 351692 h 824523"/>
                <a:gd name="connsiteX75" fmla="*/ 1735015 w 1852246"/>
                <a:gd name="connsiteY75" fmla="*/ 363416 h 824523"/>
                <a:gd name="connsiteX76" fmla="*/ 1746738 w 1852246"/>
                <a:gd name="connsiteY76" fmla="*/ 371231 h 824523"/>
                <a:gd name="connsiteX77" fmla="*/ 1789723 w 1852246"/>
                <a:gd name="connsiteY77" fmla="*/ 375139 h 824523"/>
                <a:gd name="connsiteX78" fmla="*/ 1801446 w 1852246"/>
                <a:gd name="connsiteY78" fmla="*/ 379046 h 824523"/>
                <a:gd name="connsiteX79" fmla="*/ 1852246 w 1852246"/>
                <a:gd name="connsiteY79" fmla="*/ 386862 h 824523"/>
                <a:gd name="connsiteX80" fmla="*/ 1617784 w 1852246"/>
                <a:gd name="connsiteY80" fmla="*/ 449385 h 824523"/>
                <a:gd name="connsiteX81" fmla="*/ 1621692 w 1852246"/>
                <a:gd name="connsiteY81" fmla="*/ 461108 h 824523"/>
                <a:gd name="connsiteX82" fmla="*/ 1609969 w 1852246"/>
                <a:gd name="connsiteY82" fmla="*/ 468923 h 824523"/>
                <a:gd name="connsiteX83" fmla="*/ 1551354 w 1852246"/>
                <a:gd name="connsiteY83" fmla="*/ 476739 h 824523"/>
                <a:gd name="connsiteX84" fmla="*/ 1539630 w 1852246"/>
                <a:gd name="connsiteY84" fmla="*/ 480646 h 824523"/>
                <a:gd name="connsiteX85" fmla="*/ 1531815 w 1852246"/>
                <a:gd name="connsiteY85" fmla="*/ 492369 h 824523"/>
                <a:gd name="connsiteX86" fmla="*/ 1500554 w 1852246"/>
                <a:gd name="connsiteY86" fmla="*/ 496277 h 824523"/>
                <a:gd name="connsiteX87" fmla="*/ 1496646 w 1852246"/>
                <a:gd name="connsiteY87" fmla="*/ 519723 h 824523"/>
                <a:gd name="connsiteX88" fmla="*/ 1488830 w 1852246"/>
                <a:gd name="connsiteY88" fmla="*/ 527539 h 824523"/>
                <a:gd name="connsiteX89" fmla="*/ 1473200 w 1852246"/>
                <a:gd name="connsiteY89" fmla="*/ 531446 h 824523"/>
                <a:gd name="connsiteX90" fmla="*/ 1461477 w 1852246"/>
                <a:gd name="connsiteY90" fmla="*/ 535354 h 824523"/>
                <a:gd name="connsiteX91" fmla="*/ 1449754 w 1852246"/>
                <a:gd name="connsiteY91" fmla="*/ 543169 h 824523"/>
                <a:gd name="connsiteX92" fmla="*/ 1430215 w 1852246"/>
                <a:gd name="connsiteY92" fmla="*/ 558800 h 824523"/>
                <a:gd name="connsiteX93" fmla="*/ 1395046 w 1852246"/>
                <a:gd name="connsiteY93" fmla="*/ 574431 h 824523"/>
                <a:gd name="connsiteX94" fmla="*/ 1379415 w 1852246"/>
                <a:gd name="connsiteY94" fmla="*/ 597877 h 824523"/>
                <a:gd name="connsiteX95" fmla="*/ 1340338 w 1852246"/>
                <a:gd name="connsiteY95" fmla="*/ 609600 h 824523"/>
                <a:gd name="connsiteX96" fmla="*/ 1309077 w 1852246"/>
                <a:gd name="connsiteY96" fmla="*/ 613508 h 824523"/>
                <a:gd name="connsiteX97" fmla="*/ 1266092 w 1852246"/>
                <a:gd name="connsiteY97" fmla="*/ 617416 h 824523"/>
                <a:gd name="connsiteX98" fmla="*/ 1238738 w 1852246"/>
                <a:gd name="connsiteY98" fmla="*/ 621323 h 824523"/>
                <a:gd name="connsiteX99" fmla="*/ 1187938 w 1852246"/>
                <a:gd name="connsiteY99" fmla="*/ 625231 h 824523"/>
                <a:gd name="connsiteX100" fmla="*/ 1164492 w 1852246"/>
                <a:gd name="connsiteY100" fmla="*/ 633046 h 824523"/>
                <a:gd name="connsiteX101" fmla="*/ 1144954 w 1852246"/>
                <a:gd name="connsiteY101" fmla="*/ 648677 h 824523"/>
                <a:gd name="connsiteX102" fmla="*/ 1121507 w 1852246"/>
                <a:gd name="connsiteY102" fmla="*/ 652585 h 824523"/>
                <a:gd name="connsiteX103" fmla="*/ 1109784 w 1852246"/>
                <a:gd name="connsiteY103" fmla="*/ 656492 h 824523"/>
                <a:gd name="connsiteX104" fmla="*/ 1098061 w 1852246"/>
                <a:gd name="connsiteY104" fmla="*/ 676031 h 824523"/>
                <a:gd name="connsiteX105" fmla="*/ 1074615 w 1852246"/>
                <a:gd name="connsiteY105" fmla="*/ 683846 h 824523"/>
                <a:gd name="connsiteX106" fmla="*/ 1004277 w 1852246"/>
                <a:gd name="connsiteY106" fmla="*/ 707292 h 824523"/>
                <a:gd name="connsiteX107" fmla="*/ 996461 w 1852246"/>
                <a:gd name="connsiteY107" fmla="*/ 730739 h 824523"/>
                <a:gd name="connsiteX108" fmla="*/ 984738 w 1852246"/>
                <a:gd name="connsiteY108" fmla="*/ 738554 h 824523"/>
                <a:gd name="connsiteX109" fmla="*/ 969107 w 1852246"/>
                <a:gd name="connsiteY109" fmla="*/ 734646 h 824523"/>
                <a:gd name="connsiteX110" fmla="*/ 945661 w 1852246"/>
                <a:gd name="connsiteY110" fmla="*/ 730739 h 824523"/>
                <a:gd name="connsiteX111" fmla="*/ 933938 w 1852246"/>
                <a:gd name="connsiteY111" fmla="*/ 726831 h 824523"/>
                <a:gd name="connsiteX112" fmla="*/ 918307 w 1852246"/>
                <a:gd name="connsiteY112" fmla="*/ 722923 h 824523"/>
                <a:gd name="connsiteX113" fmla="*/ 894861 w 1852246"/>
                <a:gd name="connsiteY113" fmla="*/ 715108 h 824523"/>
                <a:gd name="connsiteX114" fmla="*/ 871415 w 1852246"/>
                <a:gd name="connsiteY114" fmla="*/ 726831 h 824523"/>
                <a:gd name="connsiteX115" fmla="*/ 859692 w 1852246"/>
                <a:gd name="connsiteY115" fmla="*/ 730739 h 824523"/>
                <a:gd name="connsiteX116" fmla="*/ 836246 w 1852246"/>
                <a:gd name="connsiteY116" fmla="*/ 742462 h 824523"/>
                <a:gd name="connsiteX117" fmla="*/ 820615 w 1852246"/>
                <a:gd name="connsiteY117" fmla="*/ 762000 h 824523"/>
                <a:gd name="connsiteX118" fmla="*/ 816707 w 1852246"/>
                <a:gd name="connsiteY118" fmla="*/ 773723 h 824523"/>
                <a:gd name="connsiteX119" fmla="*/ 812800 w 1852246"/>
                <a:gd name="connsiteY119" fmla="*/ 789354 h 824523"/>
                <a:gd name="connsiteX120" fmla="*/ 785446 w 1852246"/>
                <a:gd name="connsiteY120" fmla="*/ 808892 h 824523"/>
                <a:gd name="connsiteX121" fmla="*/ 777630 w 1852246"/>
                <a:gd name="connsiteY121" fmla="*/ 816708 h 824523"/>
                <a:gd name="connsiteX122" fmla="*/ 754184 w 1852246"/>
                <a:gd name="connsiteY122" fmla="*/ 824523 h 824523"/>
                <a:gd name="connsiteX123" fmla="*/ 726830 w 1852246"/>
                <a:gd name="connsiteY123" fmla="*/ 820616 h 824523"/>
                <a:gd name="connsiteX124" fmla="*/ 679938 w 1852246"/>
                <a:gd name="connsiteY124" fmla="*/ 816708 h 824523"/>
                <a:gd name="connsiteX125" fmla="*/ 652584 w 1852246"/>
                <a:gd name="connsiteY125" fmla="*/ 808892 h 824523"/>
                <a:gd name="connsiteX126" fmla="*/ 644769 w 1852246"/>
                <a:gd name="connsiteY126" fmla="*/ 797169 h 824523"/>
                <a:gd name="connsiteX127" fmla="*/ 590061 w 1852246"/>
                <a:gd name="connsiteY127" fmla="*/ 797169 h 824523"/>
                <a:gd name="connsiteX128" fmla="*/ 523630 w 1852246"/>
                <a:gd name="connsiteY128" fmla="*/ 801077 h 824523"/>
                <a:gd name="connsiteX129" fmla="*/ 508000 w 1852246"/>
                <a:gd name="connsiteY129" fmla="*/ 793262 h 824523"/>
                <a:gd name="connsiteX130" fmla="*/ 500184 w 1852246"/>
                <a:gd name="connsiteY130" fmla="*/ 785446 h 824523"/>
                <a:gd name="connsiteX131" fmla="*/ 476738 w 1852246"/>
                <a:gd name="connsiteY131" fmla="*/ 789354 h 824523"/>
                <a:gd name="connsiteX132" fmla="*/ 441569 w 1852246"/>
                <a:gd name="connsiteY132" fmla="*/ 785446 h 824523"/>
                <a:gd name="connsiteX133" fmla="*/ 429846 w 1852246"/>
                <a:gd name="connsiteY133" fmla="*/ 773723 h 824523"/>
                <a:gd name="connsiteX134" fmla="*/ 414215 w 1852246"/>
                <a:gd name="connsiteY134" fmla="*/ 769816 h 824523"/>
                <a:gd name="connsiteX135" fmla="*/ 406400 w 1852246"/>
                <a:gd name="connsiteY135" fmla="*/ 762000 h 824523"/>
                <a:gd name="connsiteX136" fmla="*/ 398584 w 1852246"/>
                <a:gd name="connsiteY136" fmla="*/ 750277 h 824523"/>
                <a:gd name="connsiteX137" fmla="*/ 386861 w 1852246"/>
                <a:gd name="connsiteY137" fmla="*/ 742462 h 824523"/>
                <a:gd name="connsiteX138" fmla="*/ 371230 w 1852246"/>
                <a:gd name="connsiteY138" fmla="*/ 726831 h 824523"/>
                <a:gd name="connsiteX139" fmla="*/ 355600 w 1852246"/>
                <a:gd name="connsiteY139" fmla="*/ 695569 h 824523"/>
                <a:gd name="connsiteX140" fmla="*/ 347784 w 1852246"/>
                <a:gd name="connsiteY140" fmla="*/ 672123 h 824523"/>
                <a:gd name="connsiteX141" fmla="*/ 339969 w 1852246"/>
                <a:gd name="connsiteY141" fmla="*/ 625231 h 824523"/>
                <a:gd name="connsiteX142" fmla="*/ 324338 w 1852246"/>
                <a:gd name="connsiteY142" fmla="*/ 605692 h 824523"/>
                <a:gd name="connsiteX143" fmla="*/ 304800 w 1852246"/>
                <a:gd name="connsiteY143" fmla="*/ 586154 h 824523"/>
                <a:gd name="connsiteX144" fmla="*/ 296984 w 1852246"/>
                <a:gd name="connsiteY144" fmla="*/ 578339 h 824523"/>
                <a:gd name="connsiteX145" fmla="*/ 285261 w 1852246"/>
                <a:gd name="connsiteY145" fmla="*/ 574431 h 824523"/>
                <a:gd name="connsiteX146" fmla="*/ 269630 w 1852246"/>
                <a:gd name="connsiteY146" fmla="*/ 566616 h 824523"/>
                <a:gd name="connsiteX147" fmla="*/ 246184 w 1852246"/>
                <a:gd name="connsiteY147" fmla="*/ 558800 h 824523"/>
                <a:gd name="connsiteX148" fmla="*/ 222738 w 1852246"/>
                <a:gd name="connsiteY148" fmla="*/ 550985 h 824523"/>
                <a:gd name="connsiteX149" fmla="*/ 199292 w 1852246"/>
                <a:gd name="connsiteY149" fmla="*/ 543169 h 824523"/>
                <a:gd name="connsiteX150" fmla="*/ 187569 w 1852246"/>
                <a:gd name="connsiteY150" fmla="*/ 539262 h 824523"/>
                <a:gd name="connsiteX151" fmla="*/ 183661 w 1852246"/>
                <a:gd name="connsiteY151" fmla="*/ 527539 h 824523"/>
                <a:gd name="connsiteX152" fmla="*/ 207107 w 1852246"/>
                <a:gd name="connsiteY152" fmla="*/ 519723 h 824523"/>
                <a:gd name="connsiteX153" fmla="*/ 222738 w 1852246"/>
                <a:gd name="connsiteY153" fmla="*/ 504092 h 824523"/>
                <a:gd name="connsiteX154" fmla="*/ 242277 w 1852246"/>
                <a:gd name="connsiteY154" fmla="*/ 488462 h 824523"/>
                <a:gd name="connsiteX155" fmla="*/ 246184 w 1852246"/>
                <a:gd name="connsiteY155" fmla="*/ 476739 h 824523"/>
                <a:gd name="connsiteX156" fmla="*/ 261815 w 1852246"/>
                <a:gd name="connsiteY156" fmla="*/ 457200 h 824523"/>
                <a:gd name="connsiteX157" fmla="*/ 250092 w 1852246"/>
                <a:gd name="connsiteY157" fmla="*/ 429846 h 824523"/>
                <a:gd name="connsiteX158" fmla="*/ 238369 w 1852246"/>
                <a:gd name="connsiteY158" fmla="*/ 425939 h 824523"/>
                <a:gd name="connsiteX159" fmla="*/ 211015 w 1852246"/>
                <a:gd name="connsiteY159" fmla="*/ 414216 h 824523"/>
                <a:gd name="connsiteX160" fmla="*/ 195384 w 1852246"/>
                <a:gd name="connsiteY160" fmla="*/ 406400 h 824523"/>
                <a:gd name="connsiteX161" fmla="*/ 179754 w 1852246"/>
                <a:gd name="connsiteY161" fmla="*/ 402492 h 824523"/>
                <a:gd name="connsiteX162" fmla="*/ 140677 w 1852246"/>
                <a:gd name="connsiteY162" fmla="*/ 390769 h 824523"/>
                <a:gd name="connsiteX163" fmla="*/ 132861 w 1852246"/>
                <a:gd name="connsiteY163" fmla="*/ 379046 h 824523"/>
                <a:gd name="connsiteX164" fmla="*/ 105507 w 1852246"/>
                <a:gd name="connsiteY164" fmla="*/ 355600 h 824523"/>
                <a:gd name="connsiteX165" fmla="*/ 93784 w 1852246"/>
                <a:gd name="connsiteY165" fmla="*/ 347785 h 824523"/>
                <a:gd name="connsiteX166" fmla="*/ 82061 w 1852246"/>
                <a:gd name="connsiteY166" fmla="*/ 343877 h 824523"/>
                <a:gd name="connsiteX167" fmla="*/ 103745 w 1852246"/>
                <a:gd name="connsiteY167" fmla="*/ 369372 h 824523"/>
                <a:gd name="connsiteX168" fmla="*/ 46892 w 1852246"/>
                <a:gd name="connsiteY168" fmla="*/ 304800 h 824523"/>
                <a:gd name="connsiteX169" fmla="*/ 56623 w 1852246"/>
                <a:gd name="connsiteY169" fmla="*/ 356062 h 824523"/>
                <a:gd name="connsiteX170" fmla="*/ 27354 w 1852246"/>
                <a:gd name="connsiteY170" fmla="*/ 281354 h 824523"/>
                <a:gd name="connsiteX171" fmla="*/ 0 w 1852246"/>
                <a:gd name="connsiteY171" fmla="*/ 265723 h 824523"/>
                <a:gd name="connsiteX0" fmla="*/ 0 w 1812344"/>
                <a:gd name="connsiteY0" fmla="*/ 265723 h 824523"/>
                <a:gd name="connsiteX1" fmla="*/ 0 w 1812344"/>
                <a:gd name="connsiteY1" fmla="*/ 265723 h 824523"/>
                <a:gd name="connsiteX2" fmla="*/ 113323 w 1812344"/>
                <a:gd name="connsiteY2" fmla="*/ 261816 h 824523"/>
                <a:gd name="connsiteX3" fmla="*/ 148492 w 1812344"/>
                <a:gd name="connsiteY3" fmla="*/ 246185 h 824523"/>
                <a:gd name="connsiteX4" fmla="*/ 160215 w 1812344"/>
                <a:gd name="connsiteY4" fmla="*/ 242277 h 824523"/>
                <a:gd name="connsiteX5" fmla="*/ 183661 w 1812344"/>
                <a:gd name="connsiteY5" fmla="*/ 226646 h 824523"/>
                <a:gd name="connsiteX6" fmla="*/ 191477 w 1812344"/>
                <a:gd name="connsiteY6" fmla="*/ 218831 h 824523"/>
                <a:gd name="connsiteX7" fmla="*/ 214923 w 1812344"/>
                <a:gd name="connsiteY7" fmla="*/ 211016 h 824523"/>
                <a:gd name="connsiteX8" fmla="*/ 226646 w 1812344"/>
                <a:gd name="connsiteY8" fmla="*/ 203200 h 824523"/>
                <a:gd name="connsiteX9" fmla="*/ 238369 w 1812344"/>
                <a:gd name="connsiteY9" fmla="*/ 179754 h 824523"/>
                <a:gd name="connsiteX10" fmla="*/ 254000 w 1812344"/>
                <a:gd name="connsiteY10" fmla="*/ 160216 h 824523"/>
                <a:gd name="connsiteX11" fmla="*/ 265723 w 1812344"/>
                <a:gd name="connsiteY11" fmla="*/ 152400 h 824523"/>
                <a:gd name="connsiteX12" fmla="*/ 277446 w 1812344"/>
                <a:gd name="connsiteY12" fmla="*/ 140677 h 824523"/>
                <a:gd name="connsiteX13" fmla="*/ 300892 w 1812344"/>
                <a:gd name="connsiteY13" fmla="*/ 132862 h 824523"/>
                <a:gd name="connsiteX14" fmla="*/ 312615 w 1812344"/>
                <a:gd name="connsiteY14" fmla="*/ 128954 h 824523"/>
                <a:gd name="connsiteX15" fmla="*/ 363415 w 1812344"/>
                <a:gd name="connsiteY15" fmla="*/ 132862 h 824523"/>
                <a:gd name="connsiteX16" fmla="*/ 375138 w 1812344"/>
                <a:gd name="connsiteY16" fmla="*/ 140677 h 824523"/>
                <a:gd name="connsiteX17" fmla="*/ 422030 w 1812344"/>
                <a:gd name="connsiteY17" fmla="*/ 152400 h 824523"/>
                <a:gd name="connsiteX18" fmla="*/ 457200 w 1812344"/>
                <a:gd name="connsiteY18" fmla="*/ 148492 h 824523"/>
                <a:gd name="connsiteX19" fmla="*/ 480646 w 1812344"/>
                <a:gd name="connsiteY19" fmla="*/ 125046 h 824523"/>
                <a:gd name="connsiteX20" fmla="*/ 496277 w 1812344"/>
                <a:gd name="connsiteY20" fmla="*/ 101600 h 824523"/>
                <a:gd name="connsiteX21" fmla="*/ 504092 w 1812344"/>
                <a:gd name="connsiteY21" fmla="*/ 89877 h 824523"/>
                <a:gd name="connsiteX22" fmla="*/ 523630 w 1812344"/>
                <a:gd name="connsiteY22" fmla="*/ 54708 h 824523"/>
                <a:gd name="connsiteX23" fmla="*/ 531446 w 1812344"/>
                <a:gd name="connsiteY23" fmla="*/ 46892 h 824523"/>
                <a:gd name="connsiteX24" fmla="*/ 550984 w 1812344"/>
                <a:gd name="connsiteY24" fmla="*/ 31262 h 824523"/>
                <a:gd name="connsiteX25" fmla="*/ 562707 w 1812344"/>
                <a:gd name="connsiteY25" fmla="*/ 23446 h 824523"/>
                <a:gd name="connsiteX26" fmla="*/ 570523 w 1812344"/>
                <a:gd name="connsiteY26" fmla="*/ 15631 h 824523"/>
                <a:gd name="connsiteX27" fmla="*/ 621323 w 1812344"/>
                <a:gd name="connsiteY27" fmla="*/ 19539 h 824523"/>
                <a:gd name="connsiteX28" fmla="*/ 711200 w 1812344"/>
                <a:gd name="connsiteY28" fmla="*/ 15631 h 824523"/>
                <a:gd name="connsiteX29" fmla="*/ 722923 w 1812344"/>
                <a:gd name="connsiteY29" fmla="*/ 11723 h 824523"/>
                <a:gd name="connsiteX30" fmla="*/ 742461 w 1812344"/>
                <a:gd name="connsiteY30" fmla="*/ 7816 h 824523"/>
                <a:gd name="connsiteX31" fmla="*/ 777630 w 1812344"/>
                <a:gd name="connsiteY31" fmla="*/ 0 h 824523"/>
                <a:gd name="connsiteX32" fmla="*/ 816707 w 1812344"/>
                <a:gd name="connsiteY32" fmla="*/ 7816 h 824523"/>
                <a:gd name="connsiteX33" fmla="*/ 824523 w 1812344"/>
                <a:gd name="connsiteY33" fmla="*/ 15631 h 824523"/>
                <a:gd name="connsiteX34" fmla="*/ 851877 w 1812344"/>
                <a:gd name="connsiteY34" fmla="*/ 31262 h 824523"/>
                <a:gd name="connsiteX35" fmla="*/ 871415 w 1812344"/>
                <a:gd name="connsiteY35" fmla="*/ 35169 h 824523"/>
                <a:gd name="connsiteX36" fmla="*/ 883138 w 1812344"/>
                <a:gd name="connsiteY36" fmla="*/ 39077 h 824523"/>
                <a:gd name="connsiteX37" fmla="*/ 914400 w 1812344"/>
                <a:gd name="connsiteY37" fmla="*/ 54708 h 824523"/>
                <a:gd name="connsiteX38" fmla="*/ 926123 w 1812344"/>
                <a:gd name="connsiteY38" fmla="*/ 62523 h 824523"/>
                <a:gd name="connsiteX39" fmla="*/ 953477 w 1812344"/>
                <a:gd name="connsiteY39" fmla="*/ 85969 h 824523"/>
                <a:gd name="connsiteX40" fmla="*/ 976923 w 1812344"/>
                <a:gd name="connsiteY40" fmla="*/ 89877 h 824523"/>
                <a:gd name="connsiteX41" fmla="*/ 1012092 w 1812344"/>
                <a:gd name="connsiteY41" fmla="*/ 97692 h 824523"/>
                <a:gd name="connsiteX42" fmla="*/ 1047261 w 1812344"/>
                <a:gd name="connsiteY42" fmla="*/ 113323 h 824523"/>
                <a:gd name="connsiteX43" fmla="*/ 1070707 w 1812344"/>
                <a:gd name="connsiteY43" fmla="*/ 121139 h 824523"/>
                <a:gd name="connsiteX44" fmla="*/ 1082430 w 1812344"/>
                <a:gd name="connsiteY44" fmla="*/ 128954 h 824523"/>
                <a:gd name="connsiteX45" fmla="*/ 1098061 w 1812344"/>
                <a:gd name="connsiteY45" fmla="*/ 144585 h 824523"/>
                <a:gd name="connsiteX46" fmla="*/ 1109784 w 1812344"/>
                <a:gd name="connsiteY46" fmla="*/ 148492 h 824523"/>
                <a:gd name="connsiteX47" fmla="*/ 1121507 w 1812344"/>
                <a:gd name="connsiteY47" fmla="*/ 156308 h 824523"/>
                <a:gd name="connsiteX48" fmla="*/ 1137138 w 1812344"/>
                <a:gd name="connsiteY48" fmla="*/ 171939 h 824523"/>
                <a:gd name="connsiteX49" fmla="*/ 1160584 w 1812344"/>
                <a:gd name="connsiteY49" fmla="*/ 187569 h 824523"/>
                <a:gd name="connsiteX50" fmla="*/ 1180123 w 1812344"/>
                <a:gd name="connsiteY50" fmla="*/ 207108 h 824523"/>
                <a:gd name="connsiteX51" fmla="*/ 1191846 w 1812344"/>
                <a:gd name="connsiteY51" fmla="*/ 211016 h 824523"/>
                <a:gd name="connsiteX52" fmla="*/ 1215292 w 1812344"/>
                <a:gd name="connsiteY52" fmla="*/ 226646 h 824523"/>
                <a:gd name="connsiteX53" fmla="*/ 1227015 w 1812344"/>
                <a:gd name="connsiteY53" fmla="*/ 230554 h 824523"/>
                <a:gd name="connsiteX54" fmla="*/ 1246554 w 1812344"/>
                <a:gd name="connsiteY54" fmla="*/ 246185 h 824523"/>
                <a:gd name="connsiteX55" fmla="*/ 1277815 w 1812344"/>
                <a:gd name="connsiteY55" fmla="*/ 257908 h 824523"/>
                <a:gd name="connsiteX56" fmla="*/ 1301261 w 1812344"/>
                <a:gd name="connsiteY56" fmla="*/ 269631 h 824523"/>
                <a:gd name="connsiteX57" fmla="*/ 1312984 w 1812344"/>
                <a:gd name="connsiteY57" fmla="*/ 277446 h 824523"/>
                <a:gd name="connsiteX58" fmla="*/ 1324707 w 1812344"/>
                <a:gd name="connsiteY58" fmla="*/ 281354 h 824523"/>
                <a:gd name="connsiteX59" fmla="*/ 1352061 w 1812344"/>
                <a:gd name="connsiteY59" fmla="*/ 293077 h 824523"/>
                <a:gd name="connsiteX60" fmla="*/ 1371600 w 1812344"/>
                <a:gd name="connsiteY60" fmla="*/ 304800 h 824523"/>
                <a:gd name="connsiteX61" fmla="*/ 1383323 w 1812344"/>
                <a:gd name="connsiteY61" fmla="*/ 316523 h 824523"/>
                <a:gd name="connsiteX62" fmla="*/ 1395046 w 1812344"/>
                <a:gd name="connsiteY62" fmla="*/ 320431 h 824523"/>
                <a:gd name="connsiteX63" fmla="*/ 1406769 w 1812344"/>
                <a:gd name="connsiteY63" fmla="*/ 328246 h 824523"/>
                <a:gd name="connsiteX64" fmla="*/ 1410677 w 1812344"/>
                <a:gd name="connsiteY64" fmla="*/ 339969 h 824523"/>
                <a:gd name="connsiteX65" fmla="*/ 1414584 w 1812344"/>
                <a:gd name="connsiteY65" fmla="*/ 359508 h 824523"/>
                <a:gd name="connsiteX66" fmla="*/ 1426307 w 1812344"/>
                <a:gd name="connsiteY66" fmla="*/ 367323 h 824523"/>
                <a:gd name="connsiteX67" fmla="*/ 1500554 w 1812344"/>
                <a:gd name="connsiteY67" fmla="*/ 363416 h 824523"/>
                <a:gd name="connsiteX68" fmla="*/ 1516184 w 1812344"/>
                <a:gd name="connsiteY68" fmla="*/ 359508 h 824523"/>
                <a:gd name="connsiteX69" fmla="*/ 1539630 w 1812344"/>
                <a:gd name="connsiteY69" fmla="*/ 355600 h 824523"/>
                <a:gd name="connsiteX70" fmla="*/ 1563077 w 1812344"/>
                <a:gd name="connsiteY70" fmla="*/ 347785 h 824523"/>
                <a:gd name="connsiteX71" fmla="*/ 1574800 w 1812344"/>
                <a:gd name="connsiteY71" fmla="*/ 343877 h 824523"/>
                <a:gd name="connsiteX72" fmla="*/ 1613877 w 1812344"/>
                <a:gd name="connsiteY72" fmla="*/ 339969 h 824523"/>
                <a:gd name="connsiteX73" fmla="*/ 1692030 w 1812344"/>
                <a:gd name="connsiteY73" fmla="*/ 343877 h 824523"/>
                <a:gd name="connsiteX74" fmla="*/ 1715477 w 1812344"/>
                <a:gd name="connsiteY74" fmla="*/ 351692 h 824523"/>
                <a:gd name="connsiteX75" fmla="*/ 1735015 w 1812344"/>
                <a:gd name="connsiteY75" fmla="*/ 363416 h 824523"/>
                <a:gd name="connsiteX76" fmla="*/ 1746738 w 1812344"/>
                <a:gd name="connsiteY76" fmla="*/ 371231 h 824523"/>
                <a:gd name="connsiteX77" fmla="*/ 1789723 w 1812344"/>
                <a:gd name="connsiteY77" fmla="*/ 375139 h 824523"/>
                <a:gd name="connsiteX78" fmla="*/ 1801446 w 1812344"/>
                <a:gd name="connsiteY78" fmla="*/ 379046 h 824523"/>
                <a:gd name="connsiteX79" fmla="*/ 1617784 w 1812344"/>
                <a:gd name="connsiteY79" fmla="*/ 449385 h 824523"/>
                <a:gd name="connsiteX80" fmla="*/ 1621692 w 1812344"/>
                <a:gd name="connsiteY80" fmla="*/ 461108 h 824523"/>
                <a:gd name="connsiteX81" fmla="*/ 1609969 w 1812344"/>
                <a:gd name="connsiteY81" fmla="*/ 468923 h 824523"/>
                <a:gd name="connsiteX82" fmla="*/ 1551354 w 1812344"/>
                <a:gd name="connsiteY82" fmla="*/ 476739 h 824523"/>
                <a:gd name="connsiteX83" fmla="*/ 1539630 w 1812344"/>
                <a:gd name="connsiteY83" fmla="*/ 480646 h 824523"/>
                <a:gd name="connsiteX84" fmla="*/ 1531815 w 1812344"/>
                <a:gd name="connsiteY84" fmla="*/ 492369 h 824523"/>
                <a:gd name="connsiteX85" fmla="*/ 1500554 w 1812344"/>
                <a:gd name="connsiteY85" fmla="*/ 496277 h 824523"/>
                <a:gd name="connsiteX86" fmla="*/ 1496646 w 1812344"/>
                <a:gd name="connsiteY86" fmla="*/ 519723 h 824523"/>
                <a:gd name="connsiteX87" fmla="*/ 1488830 w 1812344"/>
                <a:gd name="connsiteY87" fmla="*/ 527539 h 824523"/>
                <a:gd name="connsiteX88" fmla="*/ 1473200 w 1812344"/>
                <a:gd name="connsiteY88" fmla="*/ 531446 h 824523"/>
                <a:gd name="connsiteX89" fmla="*/ 1461477 w 1812344"/>
                <a:gd name="connsiteY89" fmla="*/ 535354 h 824523"/>
                <a:gd name="connsiteX90" fmla="*/ 1449754 w 1812344"/>
                <a:gd name="connsiteY90" fmla="*/ 543169 h 824523"/>
                <a:gd name="connsiteX91" fmla="*/ 1430215 w 1812344"/>
                <a:gd name="connsiteY91" fmla="*/ 558800 h 824523"/>
                <a:gd name="connsiteX92" fmla="*/ 1395046 w 1812344"/>
                <a:gd name="connsiteY92" fmla="*/ 574431 h 824523"/>
                <a:gd name="connsiteX93" fmla="*/ 1379415 w 1812344"/>
                <a:gd name="connsiteY93" fmla="*/ 597877 h 824523"/>
                <a:gd name="connsiteX94" fmla="*/ 1340338 w 1812344"/>
                <a:gd name="connsiteY94" fmla="*/ 609600 h 824523"/>
                <a:gd name="connsiteX95" fmla="*/ 1309077 w 1812344"/>
                <a:gd name="connsiteY95" fmla="*/ 613508 h 824523"/>
                <a:gd name="connsiteX96" fmla="*/ 1266092 w 1812344"/>
                <a:gd name="connsiteY96" fmla="*/ 617416 h 824523"/>
                <a:gd name="connsiteX97" fmla="*/ 1238738 w 1812344"/>
                <a:gd name="connsiteY97" fmla="*/ 621323 h 824523"/>
                <a:gd name="connsiteX98" fmla="*/ 1187938 w 1812344"/>
                <a:gd name="connsiteY98" fmla="*/ 625231 h 824523"/>
                <a:gd name="connsiteX99" fmla="*/ 1164492 w 1812344"/>
                <a:gd name="connsiteY99" fmla="*/ 633046 h 824523"/>
                <a:gd name="connsiteX100" fmla="*/ 1144954 w 1812344"/>
                <a:gd name="connsiteY100" fmla="*/ 648677 h 824523"/>
                <a:gd name="connsiteX101" fmla="*/ 1121507 w 1812344"/>
                <a:gd name="connsiteY101" fmla="*/ 652585 h 824523"/>
                <a:gd name="connsiteX102" fmla="*/ 1109784 w 1812344"/>
                <a:gd name="connsiteY102" fmla="*/ 656492 h 824523"/>
                <a:gd name="connsiteX103" fmla="*/ 1098061 w 1812344"/>
                <a:gd name="connsiteY103" fmla="*/ 676031 h 824523"/>
                <a:gd name="connsiteX104" fmla="*/ 1074615 w 1812344"/>
                <a:gd name="connsiteY104" fmla="*/ 683846 h 824523"/>
                <a:gd name="connsiteX105" fmla="*/ 1004277 w 1812344"/>
                <a:gd name="connsiteY105" fmla="*/ 707292 h 824523"/>
                <a:gd name="connsiteX106" fmla="*/ 996461 w 1812344"/>
                <a:gd name="connsiteY106" fmla="*/ 730739 h 824523"/>
                <a:gd name="connsiteX107" fmla="*/ 984738 w 1812344"/>
                <a:gd name="connsiteY107" fmla="*/ 738554 h 824523"/>
                <a:gd name="connsiteX108" fmla="*/ 969107 w 1812344"/>
                <a:gd name="connsiteY108" fmla="*/ 734646 h 824523"/>
                <a:gd name="connsiteX109" fmla="*/ 945661 w 1812344"/>
                <a:gd name="connsiteY109" fmla="*/ 730739 h 824523"/>
                <a:gd name="connsiteX110" fmla="*/ 933938 w 1812344"/>
                <a:gd name="connsiteY110" fmla="*/ 726831 h 824523"/>
                <a:gd name="connsiteX111" fmla="*/ 918307 w 1812344"/>
                <a:gd name="connsiteY111" fmla="*/ 722923 h 824523"/>
                <a:gd name="connsiteX112" fmla="*/ 894861 w 1812344"/>
                <a:gd name="connsiteY112" fmla="*/ 715108 h 824523"/>
                <a:gd name="connsiteX113" fmla="*/ 871415 w 1812344"/>
                <a:gd name="connsiteY113" fmla="*/ 726831 h 824523"/>
                <a:gd name="connsiteX114" fmla="*/ 859692 w 1812344"/>
                <a:gd name="connsiteY114" fmla="*/ 730739 h 824523"/>
                <a:gd name="connsiteX115" fmla="*/ 836246 w 1812344"/>
                <a:gd name="connsiteY115" fmla="*/ 742462 h 824523"/>
                <a:gd name="connsiteX116" fmla="*/ 820615 w 1812344"/>
                <a:gd name="connsiteY116" fmla="*/ 762000 h 824523"/>
                <a:gd name="connsiteX117" fmla="*/ 816707 w 1812344"/>
                <a:gd name="connsiteY117" fmla="*/ 773723 h 824523"/>
                <a:gd name="connsiteX118" fmla="*/ 812800 w 1812344"/>
                <a:gd name="connsiteY118" fmla="*/ 789354 h 824523"/>
                <a:gd name="connsiteX119" fmla="*/ 785446 w 1812344"/>
                <a:gd name="connsiteY119" fmla="*/ 808892 h 824523"/>
                <a:gd name="connsiteX120" fmla="*/ 777630 w 1812344"/>
                <a:gd name="connsiteY120" fmla="*/ 816708 h 824523"/>
                <a:gd name="connsiteX121" fmla="*/ 754184 w 1812344"/>
                <a:gd name="connsiteY121" fmla="*/ 824523 h 824523"/>
                <a:gd name="connsiteX122" fmla="*/ 726830 w 1812344"/>
                <a:gd name="connsiteY122" fmla="*/ 820616 h 824523"/>
                <a:gd name="connsiteX123" fmla="*/ 679938 w 1812344"/>
                <a:gd name="connsiteY123" fmla="*/ 816708 h 824523"/>
                <a:gd name="connsiteX124" fmla="*/ 652584 w 1812344"/>
                <a:gd name="connsiteY124" fmla="*/ 808892 h 824523"/>
                <a:gd name="connsiteX125" fmla="*/ 644769 w 1812344"/>
                <a:gd name="connsiteY125" fmla="*/ 797169 h 824523"/>
                <a:gd name="connsiteX126" fmla="*/ 590061 w 1812344"/>
                <a:gd name="connsiteY126" fmla="*/ 797169 h 824523"/>
                <a:gd name="connsiteX127" fmla="*/ 523630 w 1812344"/>
                <a:gd name="connsiteY127" fmla="*/ 801077 h 824523"/>
                <a:gd name="connsiteX128" fmla="*/ 508000 w 1812344"/>
                <a:gd name="connsiteY128" fmla="*/ 793262 h 824523"/>
                <a:gd name="connsiteX129" fmla="*/ 500184 w 1812344"/>
                <a:gd name="connsiteY129" fmla="*/ 785446 h 824523"/>
                <a:gd name="connsiteX130" fmla="*/ 476738 w 1812344"/>
                <a:gd name="connsiteY130" fmla="*/ 789354 h 824523"/>
                <a:gd name="connsiteX131" fmla="*/ 441569 w 1812344"/>
                <a:gd name="connsiteY131" fmla="*/ 785446 h 824523"/>
                <a:gd name="connsiteX132" fmla="*/ 429846 w 1812344"/>
                <a:gd name="connsiteY132" fmla="*/ 773723 h 824523"/>
                <a:gd name="connsiteX133" fmla="*/ 414215 w 1812344"/>
                <a:gd name="connsiteY133" fmla="*/ 769816 h 824523"/>
                <a:gd name="connsiteX134" fmla="*/ 406400 w 1812344"/>
                <a:gd name="connsiteY134" fmla="*/ 762000 h 824523"/>
                <a:gd name="connsiteX135" fmla="*/ 398584 w 1812344"/>
                <a:gd name="connsiteY135" fmla="*/ 750277 h 824523"/>
                <a:gd name="connsiteX136" fmla="*/ 386861 w 1812344"/>
                <a:gd name="connsiteY136" fmla="*/ 742462 h 824523"/>
                <a:gd name="connsiteX137" fmla="*/ 371230 w 1812344"/>
                <a:gd name="connsiteY137" fmla="*/ 726831 h 824523"/>
                <a:gd name="connsiteX138" fmla="*/ 355600 w 1812344"/>
                <a:gd name="connsiteY138" fmla="*/ 695569 h 824523"/>
                <a:gd name="connsiteX139" fmla="*/ 347784 w 1812344"/>
                <a:gd name="connsiteY139" fmla="*/ 672123 h 824523"/>
                <a:gd name="connsiteX140" fmla="*/ 339969 w 1812344"/>
                <a:gd name="connsiteY140" fmla="*/ 625231 h 824523"/>
                <a:gd name="connsiteX141" fmla="*/ 324338 w 1812344"/>
                <a:gd name="connsiteY141" fmla="*/ 605692 h 824523"/>
                <a:gd name="connsiteX142" fmla="*/ 304800 w 1812344"/>
                <a:gd name="connsiteY142" fmla="*/ 586154 h 824523"/>
                <a:gd name="connsiteX143" fmla="*/ 296984 w 1812344"/>
                <a:gd name="connsiteY143" fmla="*/ 578339 h 824523"/>
                <a:gd name="connsiteX144" fmla="*/ 285261 w 1812344"/>
                <a:gd name="connsiteY144" fmla="*/ 574431 h 824523"/>
                <a:gd name="connsiteX145" fmla="*/ 269630 w 1812344"/>
                <a:gd name="connsiteY145" fmla="*/ 566616 h 824523"/>
                <a:gd name="connsiteX146" fmla="*/ 246184 w 1812344"/>
                <a:gd name="connsiteY146" fmla="*/ 558800 h 824523"/>
                <a:gd name="connsiteX147" fmla="*/ 222738 w 1812344"/>
                <a:gd name="connsiteY147" fmla="*/ 550985 h 824523"/>
                <a:gd name="connsiteX148" fmla="*/ 199292 w 1812344"/>
                <a:gd name="connsiteY148" fmla="*/ 543169 h 824523"/>
                <a:gd name="connsiteX149" fmla="*/ 187569 w 1812344"/>
                <a:gd name="connsiteY149" fmla="*/ 539262 h 824523"/>
                <a:gd name="connsiteX150" fmla="*/ 183661 w 1812344"/>
                <a:gd name="connsiteY150" fmla="*/ 527539 h 824523"/>
                <a:gd name="connsiteX151" fmla="*/ 207107 w 1812344"/>
                <a:gd name="connsiteY151" fmla="*/ 519723 h 824523"/>
                <a:gd name="connsiteX152" fmla="*/ 222738 w 1812344"/>
                <a:gd name="connsiteY152" fmla="*/ 504092 h 824523"/>
                <a:gd name="connsiteX153" fmla="*/ 242277 w 1812344"/>
                <a:gd name="connsiteY153" fmla="*/ 488462 h 824523"/>
                <a:gd name="connsiteX154" fmla="*/ 246184 w 1812344"/>
                <a:gd name="connsiteY154" fmla="*/ 476739 h 824523"/>
                <a:gd name="connsiteX155" fmla="*/ 261815 w 1812344"/>
                <a:gd name="connsiteY155" fmla="*/ 457200 h 824523"/>
                <a:gd name="connsiteX156" fmla="*/ 250092 w 1812344"/>
                <a:gd name="connsiteY156" fmla="*/ 429846 h 824523"/>
                <a:gd name="connsiteX157" fmla="*/ 238369 w 1812344"/>
                <a:gd name="connsiteY157" fmla="*/ 425939 h 824523"/>
                <a:gd name="connsiteX158" fmla="*/ 211015 w 1812344"/>
                <a:gd name="connsiteY158" fmla="*/ 414216 h 824523"/>
                <a:gd name="connsiteX159" fmla="*/ 195384 w 1812344"/>
                <a:gd name="connsiteY159" fmla="*/ 406400 h 824523"/>
                <a:gd name="connsiteX160" fmla="*/ 179754 w 1812344"/>
                <a:gd name="connsiteY160" fmla="*/ 402492 h 824523"/>
                <a:gd name="connsiteX161" fmla="*/ 140677 w 1812344"/>
                <a:gd name="connsiteY161" fmla="*/ 390769 h 824523"/>
                <a:gd name="connsiteX162" fmla="*/ 132861 w 1812344"/>
                <a:gd name="connsiteY162" fmla="*/ 379046 h 824523"/>
                <a:gd name="connsiteX163" fmla="*/ 105507 w 1812344"/>
                <a:gd name="connsiteY163" fmla="*/ 355600 h 824523"/>
                <a:gd name="connsiteX164" fmla="*/ 93784 w 1812344"/>
                <a:gd name="connsiteY164" fmla="*/ 347785 h 824523"/>
                <a:gd name="connsiteX165" fmla="*/ 82061 w 1812344"/>
                <a:gd name="connsiteY165" fmla="*/ 343877 h 824523"/>
                <a:gd name="connsiteX166" fmla="*/ 103745 w 1812344"/>
                <a:gd name="connsiteY166" fmla="*/ 369372 h 824523"/>
                <a:gd name="connsiteX167" fmla="*/ 46892 w 1812344"/>
                <a:gd name="connsiteY167" fmla="*/ 304800 h 824523"/>
                <a:gd name="connsiteX168" fmla="*/ 56623 w 1812344"/>
                <a:gd name="connsiteY168" fmla="*/ 356062 h 824523"/>
                <a:gd name="connsiteX169" fmla="*/ 27354 w 1812344"/>
                <a:gd name="connsiteY169" fmla="*/ 281354 h 824523"/>
                <a:gd name="connsiteX170" fmla="*/ 0 w 1812344"/>
                <a:gd name="connsiteY170" fmla="*/ 265723 h 824523"/>
                <a:gd name="connsiteX0" fmla="*/ 0 w 1789723"/>
                <a:gd name="connsiteY0" fmla="*/ 265723 h 824523"/>
                <a:gd name="connsiteX1" fmla="*/ 0 w 1789723"/>
                <a:gd name="connsiteY1" fmla="*/ 265723 h 824523"/>
                <a:gd name="connsiteX2" fmla="*/ 113323 w 1789723"/>
                <a:gd name="connsiteY2" fmla="*/ 261816 h 824523"/>
                <a:gd name="connsiteX3" fmla="*/ 148492 w 1789723"/>
                <a:gd name="connsiteY3" fmla="*/ 246185 h 824523"/>
                <a:gd name="connsiteX4" fmla="*/ 160215 w 1789723"/>
                <a:gd name="connsiteY4" fmla="*/ 242277 h 824523"/>
                <a:gd name="connsiteX5" fmla="*/ 183661 w 1789723"/>
                <a:gd name="connsiteY5" fmla="*/ 226646 h 824523"/>
                <a:gd name="connsiteX6" fmla="*/ 191477 w 1789723"/>
                <a:gd name="connsiteY6" fmla="*/ 218831 h 824523"/>
                <a:gd name="connsiteX7" fmla="*/ 214923 w 1789723"/>
                <a:gd name="connsiteY7" fmla="*/ 211016 h 824523"/>
                <a:gd name="connsiteX8" fmla="*/ 226646 w 1789723"/>
                <a:gd name="connsiteY8" fmla="*/ 203200 h 824523"/>
                <a:gd name="connsiteX9" fmla="*/ 238369 w 1789723"/>
                <a:gd name="connsiteY9" fmla="*/ 179754 h 824523"/>
                <a:gd name="connsiteX10" fmla="*/ 254000 w 1789723"/>
                <a:gd name="connsiteY10" fmla="*/ 160216 h 824523"/>
                <a:gd name="connsiteX11" fmla="*/ 265723 w 1789723"/>
                <a:gd name="connsiteY11" fmla="*/ 152400 h 824523"/>
                <a:gd name="connsiteX12" fmla="*/ 277446 w 1789723"/>
                <a:gd name="connsiteY12" fmla="*/ 140677 h 824523"/>
                <a:gd name="connsiteX13" fmla="*/ 300892 w 1789723"/>
                <a:gd name="connsiteY13" fmla="*/ 132862 h 824523"/>
                <a:gd name="connsiteX14" fmla="*/ 312615 w 1789723"/>
                <a:gd name="connsiteY14" fmla="*/ 128954 h 824523"/>
                <a:gd name="connsiteX15" fmla="*/ 363415 w 1789723"/>
                <a:gd name="connsiteY15" fmla="*/ 132862 h 824523"/>
                <a:gd name="connsiteX16" fmla="*/ 375138 w 1789723"/>
                <a:gd name="connsiteY16" fmla="*/ 140677 h 824523"/>
                <a:gd name="connsiteX17" fmla="*/ 422030 w 1789723"/>
                <a:gd name="connsiteY17" fmla="*/ 152400 h 824523"/>
                <a:gd name="connsiteX18" fmla="*/ 457200 w 1789723"/>
                <a:gd name="connsiteY18" fmla="*/ 148492 h 824523"/>
                <a:gd name="connsiteX19" fmla="*/ 480646 w 1789723"/>
                <a:gd name="connsiteY19" fmla="*/ 125046 h 824523"/>
                <a:gd name="connsiteX20" fmla="*/ 496277 w 1789723"/>
                <a:gd name="connsiteY20" fmla="*/ 101600 h 824523"/>
                <a:gd name="connsiteX21" fmla="*/ 504092 w 1789723"/>
                <a:gd name="connsiteY21" fmla="*/ 89877 h 824523"/>
                <a:gd name="connsiteX22" fmla="*/ 523630 w 1789723"/>
                <a:gd name="connsiteY22" fmla="*/ 54708 h 824523"/>
                <a:gd name="connsiteX23" fmla="*/ 531446 w 1789723"/>
                <a:gd name="connsiteY23" fmla="*/ 46892 h 824523"/>
                <a:gd name="connsiteX24" fmla="*/ 550984 w 1789723"/>
                <a:gd name="connsiteY24" fmla="*/ 31262 h 824523"/>
                <a:gd name="connsiteX25" fmla="*/ 562707 w 1789723"/>
                <a:gd name="connsiteY25" fmla="*/ 23446 h 824523"/>
                <a:gd name="connsiteX26" fmla="*/ 570523 w 1789723"/>
                <a:gd name="connsiteY26" fmla="*/ 15631 h 824523"/>
                <a:gd name="connsiteX27" fmla="*/ 621323 w 1789723"/>
                <a:gd name="connsiteY27" fmla="*/ 19539 h 824523"/>
                <a:gd name="connsiteX28" fmla="*/ 711200 w 1789723"/>
                <a:gd name="connsiteY28" fmla="*/ 15631 h 824523"/>
                <a:gd name="connsiteX29" fmla="*/ 722923 w 1789723"/>
                <a:gd name="connsiteY29" fmla="*/ 11723 h 824523"/>
                <a:gd name="connsiteX30" fmla="*/ 742461 w 1789723"/>
                <a:gd name="connsiteY30" fmla="*/ 7816 h 824523"/>
                <a:gd name="connsiteX31" fmla="*/ 777630 w 1789723"/>
                <a:gd name="connsiteY31" fmla="*/ 0 h 824523"/>
                <a:gd name="connsiteX32" fmla="*/ 816707 w 1789723"/>
                <a:gd name="connsiteY32" fmla="*/ 7816 h 824523"/>
                <a:gd name="connsiteX33" fmla="*/ 824523 w 1789723"/>
                <a:gd name="connsiteY33" fmla="*/ 15631 h 824523"/>
                <a:gd name="connsiteX34" fmla="*/ 851877 w 1789723"/>
                <a:gd name="connsiteY34" fmla="*/ 31262 h 824523"/>
                <a:gd name="connsiteX35" fmla="*/ 871415 w 1789723"/>
                <a:gd name="connsiteY35" fmla="*/ 35169 h 824523"/>
                <a:gd name="connsiteX36" fmla="*/ 883138 w 1789723"/>
                <a:gd name="connsiteY36" fmla="*/ 39077 h 824523"/>
                <a:gd name="connsiteX37" fmla="*/ 914400 w 1789723"/>
                <a:gd name="connsiteY37" fmla="*/ 54708 h 824523"/>
                <a:gd name="connsiteX38" fmla="*/ 926123 w 1789723"/>
                <a:gd name="connsiteY38" fmla="*/ 62523 h 824523"/>
                <a:gd name="connsiteX39" fmla="*/ 953477 w 1789723"/>
                <a:gd name="connsiteY39" fmla="*/ 85969 h 824523"/>
                <a:gd name="connsiteX40" fmla="*/ 976923 w 1789723"/>
                <a:gd name="connsiteY40" fmla="*/ 89877 h 824523"/>
                <a:gd name="connsiteX41" fmla="*/ 1012092 w 1789723"/>
                <a:gd name="connsiteY41" fmla="*/ 97692 h 824523"/>
                <a:gd name="connsiteX42" fmla="*/ 1047261 w 1789723"/>
                <a:gd name="connsiteY42" fmla="*/ 113323 h 824523"/>
                <a:gd name="connsiteX43" fmla="*/ 1070707 w 1789723"/>
                <a:gd name="connsiteY43" fmla="*/ 121139 h 824523"/>
                <a:gd name="connsiteX44" fmla="*/ 1082430 w 1789723"/>
                <a:gd name="connsiteY44" fmla="*/ 128954 h 824523"/>
                <a:gd name="connsiteX45" fmla="*/ 1098061 w 1789723"/>
                <a:gd name="connsiteY45" fmla="*/ 144585 h 824523"/>
                <a:gd name="connsiteX46" fmla="*/ 1109784 w 1789723"/>
                <a:gd name="connsiteY46" fmla="*/ 148492 h 824523"/>
                <a:gd name="connsiteX47" fmla="*/ 1121507 w 1789723"/>
                <a:gd name="connsiteY47" fmla="*/ 156308 h 824523"/>
                <a:gd name="connsiteX48" fmla="*/ 1137138 w 1789723"/>
                <a:gd name="connsiteY48" fmla="*/ 171939 h 824523"/>
                <a:gd name="connsiteX49" fmla="*/ 1160584 w 1789723"/>
                <a:gd name="connsiteY49" fmla="*/ 187569 h 824523"/>
                <a:gd name="connsiteX50" fmla="*/ 1180123 w 1789723"/>
                <a:gd name="connsiteY50" fmla="*/ 207108 h 824523"/>
                <a:gd name="connsiteX51" fmla="*/ 1191846 w 1789723"/>
                <a:gd name="connsiteY51" fmla="*/ 211016 h 824523"/>
                <a:gd name="connsiteX52" fmla="*/ 1215292 w 1789723"/>
                <a:gd name="connsiteY52" fmla="*/ 226646 h 824523"/>
                <a:gd name="connsiteX53" fmla="*/ 1227015 w 1789723"/>
                <a:gd name="connsiteY53" fmla="*/ 230554 h 824523"/>
                <a:gd name="connsiteX54" fmla="*/ 1246554 w 1789723"/>
                <a:gd name="connsiteY54" fmla="*/ 246185 h 824523"/>
                <a:gd name="connsiteX55" fmla="*/ 1277815 w 1789723"/>
                <a:gd name="connsiteY55" fmla="*/ 257908 h 824523"/>
                <a:gd name="connsiteX56" fmla="*/ 1301261 w 1789723"/>
                <a:gd name="connsiteY56" fmla="*/ 269631 h 824523"/>
                <a:gd name="connsiteX57" fmla="*/ 1312984 w 1789723"/>
                <a:gd name="connsiteY57" fmla="*/ 277446 h 824523"/>
                <a:gd name="connsiteX58" fmla="*/ 1324707 w 1789723"/>
                <a:gd name="connsiteY58" fmla="*/ 281354 h 824523"/>
                <a:gd name="connsiteX59" fmla="*/ 1352061 w 1789723"/>
                <a:gd name="connsiteY59" fmla="*/ 293077 h 824523"/>
                <a:gd name="connsiteX60" fmla="*/ 1371600 w 1789723"/>
                <a:gd name="connsiteY60" fmla="*/ 304800 h 824523"/>
                <a:gd name="connsiteX61" fmla="*/ 1383323 w 1789723"/>
                <a:gd name="connsiteY61" fmla="*/ 316523 h 824523"/>
                <a:gd name="connsiteX62" fmla="*/ 1395046 w 1789723"/>
                <a:gd name="connsiteY62" fmla="*/ 320431 h 824523"/>
                <a:gd name="connsiteX63" fmla="*/ 1406769 w 1789723"/>
                <a:gd name="connsiteY63" fmla="*/ 328246 h 824523"/>
                <a:gd name="connsiteX64" fmla="*/ 1410677 w 1789723"/>
                <a:gd name="connsiteY64" fmla="*/ 339969 h 824523"/>
                <a:gd name="connsiteX65" fmla="*/ 1414584 w 1789723"/>
                <a:gd name="connsiteY65" fmla="*/ 359508 h 824523"/>
                <a:gd name="connsiteX66" fmla="*/ 1426307 w 1789723"/>
                <a:gd name="connsiteY66" fmla="*/ 367323 h 824523"/>
                <a:gd name="connsiteX67" fmla="*/ 1500554 w 1789723"/>
                <a:gd name="connsiteY67" fmla="*/ 363416 h 824523"/>
                <a:gd name="connsiteX68" fmla="*/ 1516184 w 1789723"/>
                <a:gd name="connsiteY68" fmla="*/ 359508 h 824523"/>
                <a:gd name="connsiteX69" fmla="*/ 1539630 w 1789723"/>
                <a:gd name="connsiteY69" fmla="*/ 355600 h 824523"/>
                <a:gd name="connsiteX70" fmla="*/ 1563077 w 1789723"/>
                <a:gd name="connsiteY70" fmla="*/ 347785 h 824523"/>
                <a:gd name="connsiteX71" fmla="*/ 1574800 w 1789723"/>
                <a:gd name="connsiteY71" fmla="*/ 343877 h 824523"/>
                <a:gd name="connsiteX72" fmla="*/ 1613877 w 1789723"/>
                <a:gd name="connsiteY72" fmla="*/ 339969 h 824523"/>
                <a:gd name="connsiteX73" fmla="*/ 1692030 w 1789723"/>
                <a:gd name="connsiteY73" fmla="*/ 343877 h 824523"/>
                <a:gd name="connsiteX74" fmla="*/ 1715477 w 1789723"/>
                <a:gd name="connsiteY74" fmla="*/ 351692 h 824523"/>
                <a:gd name="connsiteX75" fmla="*/ 1735015 w 1789723"/>
                <a:gd name="connsiteY75" fmla="*/ 363416 h 824523"/>
                <a:gd name="connsiteX76" fmla="*/ 1746738 w 1789723"/>
                <a:gd name="connsiteY76" fmla="*/ 371231 h 824523"/>
                <a:gd name="connsiteX77" fmla="*/ 1789723 w 1789723"/>
                <a:gd name="connsiteY77" fmla="*/ 375139 h 824523"/>
                <a:gd name="connsiteX78" fmla="*/ 1617784 w 1789723"/>
                <a:gd name="connsiteY78" fmla="*/ 449385 h 824523"/>
                <a:gd name="connsiteX79" fmla="*/ 1621692 w 1789723"/>
                <a:gd name="connsiteY79" fmla="*/ 461108 h 824523"/>
                <a:gd name="connsiteX80" fmla="*/ 1609969 w 1789723"/>
                <a:gd name="connsiteY80" fmla="*/ 468923 h 824523"/>
                <a:gd name="connsiteX81" fmla="*/ 1551354 w 1789723"/>
                <a:gd name="connsiteY81" fmla="*/ 476739 h 824523"/>
                <a:gd name="connsiteX82" fmla="*/ 1539630 w 1789723"/>
                <a:gd name="connsiteY82" fmla="*/ 480646 h 824523"/>
                <a:gd name="connsiteX83" fmla="*/ 1531815 w 1789723"/>
                <a:gd name="connsiteY83" fmla="*/ 492369 h 824523"/>
                <a:gd name="connsiteX84" fmla="*/ 1500554 w 1789723"/>
                <a:gd name="connsiteY84" fmla="*/ 496277 h 824523"/>
                <a:gd name="connsiteX85" fmla="*/ 1496646 w 1789723"/>
                <a:gd name="connsiteY85" fmla="*/ 519723 h 824523"/>
                <a:gd name="connsiteX86" fmla="*/ 1488830 w 1789723"/>
                <a:gd name="connsiteY86" fmla="*/ 527539 h 824523"/>
                <a:gd name="connsiteX87" fmla="*/ 1473200 w 1789723"/>
                <a:gd name="connsiteY87" fmla="*/ 531446 h 824523"/>
                <a:gd name="connsiteX88" fmla="*/ 1461477 w 1789723"/>
                <a:gd name="connsiteY88" fmla="*/ 535354 h 824523"/>
                <a:gd name="connsiteX89" fmla="*/ 1449754 w 1789723"/>
                <a:gd name="connsiteY89" fmla="*/ 543169 h 824523"/>
                <a:gd name="connsiteX90" fmla="*/ 1430215 w 1789723"/>
                <a:gd name="connsiteY90" fmla="*/ 558800 h 824523"/>
                <a:gd name="connsiteX91" fmla="*/ 1395046 w 1789723"/>
                <a:gd name="connsiteY91" fmla="*/ 574431 h 824523"/>
                <a:gd name="connsiteX92" fmla="*/ 1379415 w 1789723"/>
                <a:gd name="connsiteY92" fmla="*/ 597877 h 824523"/>
                <a:gd name="connsiteX93" fmla="*/ 1340338 w 1789723"/>
                <a:gd name="connsiteY93" fmla="*/ 609600 h 824523"/>
                <a:gd name="connsiteX94" fmla="*/ 1309077 w 1789723"/>
                <a:gd name="connsiteY94" fmla="*/ 613508 h 824523"/>
                <a:gd name="connsiteX95" fmla="*/ 1266092 w 1789723"/>
                <a:gd name="connsiteY95" fmla="*/ 617416 h 824523"/>
                <a:gd name="connsiteX96" fmla="*/ 1238738 w 1789723"/>
                <a:gd name="connsiteY96" fmla="*/ 621323 h 824523"/>
                <a:gd name="connsiteX97" fmla="*/ 1187938 w 1789723"/>
                <a:gd name="connsiteY97" fmla="*/ 625231 h 824523"/>
                <a:gd name="connsiteX98" fmla="*/ 1164492 w 1789723"/>
                <a:gd name="connsiteY98" fmla="*/ 633046 h 824523"/>
                <a:gd name="connsiteX99" fmla="*/ 1144954 w 1789723"/>
                <a:gd name="connsiteY99" fmla="*/ 648677 h 824523"/>
                <a:gd name="connsiteX100" fmla="*/ 1121507 w 1789723"/>
                <a:gd name="connsiteY100" fmla="*/ 652585 h 824523"/>
                <a:gd name="connsiteX101" fmla="*/ 1109784 w 1789723"/>
                <a:gd name="connsiteY101" fmla="*/ 656492 h 824523"/>
                <a:gd name="connsiteX102" fmla="*/ 1098061 w 1789723"/>
                <a:gd name="connsiteY102" fmla="*/ 676031 h 824523"/>
                <a:gd name="connsiteX103" fmla="*/ 1074615 w 1789723"/>
                <a:gd name="connsiteY103" fmla="*/ 683846 h 824523"/>
                <a:gd name="connsiteX104" fmla="*/ 1004277 w 1789723"/>
                <a:gd name="connsiteY104" fmla="*/ 707292 h 824523"/>
                <a:gd name="connsiteX105" fmla="*/ 996461 w 1789723"/>
                <a:gd name="connsiteY105" fmla="*/ 730739 h 824523"/>
                <a:gd name="connsiteX106" fmla="*/ 984738 w 1789723"/>
                <a:gd name="connsiteY106" fmla="*/ 738554 h 824523"/>
                <a:gd name="connsiteX107" fmla="*/ 969107 w 1789723"/>
                <a:gd name="connsiteY107" fmla="*/ 734646 h 824523"/>
                <a:gd name="connsiteX108" fmla="*/ 945661 w 1789723"/>
                <a:gd name="connsiteY108" fmla="*/ 730739 h 824523"/>
                <a:gd name="connsiteX109" fmla="*/ 933938 w 1789723"/>
                <a:gd name="connsiteY109" fmla="*/ 726831 h 824523"/>
                <a:gd name="connsiteX110" fmla="*/ 918307 w 1789723"/>
                <a:gd name="connsiteY110" fmla="*/ 722923 h 824523"/>
                <a:gd name="connsiteX111" fmla="*/ 894861 w 1789723"/>
                <a:gd name="connsiteY111" fmla="*/ 715108 h 824523"/>
                <a:gd name="connsiteX112" fmla="*/ 871415 w 1789723"/>
                <a:gd name="connsiteY112" fmla="*/ 726831 h 824523"/>
                <a:gd name="connsiteX113" fmla="*/ 859692 w 1789723"/>
                <a:gd name="connsiteY113" fmla="*/ 730739 h 824523"/>
                <a:gd name="connsiteX114" fmla="*/ 836246 w 1789723"/>
                <a:gd name="connsiteY114" fmla="*/ 742462 h 824523"/>
                <a:gd name="connsiteX115" fmla="*/ 820615 w 1789723"/>
                <a:gd name="connsiteY115" fmla="*/ 762000 h 824523"/>
                <a:gd name="connsiteX116" fmla="*/ 816707 w 1789723"/>
                <a:gd name="connsiteY116" fmla="*/ 773723 h 824523"/>
                <a:gd name="connsiteX117" fmla="*/ 812800 w 1789723"/>
                <a:gd name="connsiteY117" fmla="*/ 789354 h 824523"/>
                <a:gd name="connsiteX118" fmla="*/ 785446 w 1789723"/>
                <a:gd name="connsiteY118" fmla="*/ 808892 h 824523"/>
                <a:gd name="connsiteX119" fmla="*/ 777630 w 1789723"/>
                <a:gd name="connsiteY119" fmla="*/ 816708 h 824523"/>
                <a:gd name="connsiteX120" fmla="*/ 754184 w 1789723"/>
                <a:gd name="connsiteY120" fmla="*/ 824523 h 824523"/>
                <a:gd name="connsiteX121" fmla="*/ 726830 w 1789723"/>
                <a:gd name="connsiteY121" fmla="*/ 820616 h 824523"/>
                <a:gd name="connsiteX122" fmla="*/ 679938 w 1789723"/>
                <a:gd name="connsiteY122" fmla="*/ 816708 h 824523"/>
                <a:gd name="connsiteX123" fmla="*/ 652584 w 1789723"/>
                <a:gd name="connsiteY123" fmla="*/ 808892 h 824523"/>
                <a:gd name="connsiteX124" fmla="*/ 644769 w 1789723"/>
                <a:gd name="connsiteY124" fmla="*/ 797169 h 824523"/>
                <a:gd name="connsiteX125" fmla="*/ 590061 w 1789723"/>
                <a:gd name="connsiteY125" fmla="*/ 797169 h 824523"/>
                <a:gd name="connsiteX126" fmla="*/ 523630 w 1789723"/>
                <a:gd name="connsiteY126" fmla="*/ 801077 h 824523"/>
                <a:gd name="connsiteX127" fmla="*/ 508000 w 1789723"/>
                <a:gd name="connsiteY127" fmla="*/ 793262 h 824523"/>
                <a:gd name="connsiteX128" fmla="*/ 500184 w 1789723"/>
                <a:gd name="connsiteY128" fmla="*/ 785446 h 824523"/>
                <a:gd name="connsiteX129" fmla="*/ 476738 w 1789723"/>
                <a:gd name="connsiteY129" fmla="*/ 789354 h 824523"/>
                <a:gd name="connsiteX130" fmla="*/ 441569 w 1789723"/>
                <a:gd name="connsiteY130" fmla="*/ 785446 h 824523"/>
                <a:gd name="connsiteX131" fmla="*/ 429846 w 1789723"/>
                <a:gd name="connsiteY131" fmla="*/ 773723 h 824523"/>
                <a:gd name="connsiteX132" fmla="*/ 414215 w 1789723"/>
                <a:gd name="connsiteY132" fmla="*/ 769816 h 824523"/>
                <a:gd name="connsiteX133" fmla="*/ 406400 w 1789723"/>
                <a:gd name="connsiteY133" fmla="*/ 762000 h 824523"/>
                <a:gd name="connsiteX134" fmla="*/ 398584 w 1789723"/>
                <a:gd name="connsiteY134" fmla="*/ 750277 h 824523"/>
                <a:gd name="connsiteX135" fmla="*/ 386861 w 1789723"/>
                <a:gd name="connsiteY135" fmla="*/ 742462 h 824523"/>
                <a:gd name="connsiteX136" fmla="*/ 371230 w 1789723"/>
                <a:gd name="connsiteY136" fmla="*/ 726831 h 824523"/>
                <a:gd name="connsiteX137" fmla="*/ 355600 w 1789723"/>
                <a:gd name="connsiteY137" fmla="*/ 695569 h 824523"/>
                <a:gd name="connsiteX138" fmla="*/ 347784 w 1789723"/>
                <a:gd name="connsiteY138" fmla="*/ 672123 h 824523"/>
                <a:gd name="connsiteX139" fmla="*/ 339969 w 1789723"/>
                <a:gd name="connsiteY139" fmla="*/ 625231 h 824523"/>
                <a:gd name="connsiteX140" fmla="*/ 324338 w 1789723"/>
                <a:gd name="connsiteY140" fmla="*/ 605692 h 824523"/>
                <a:gd name="connsiteX141" fmla="*/ 304800 w 1789723"/>
                <a:gd name="connsiteY141" fmla="*/ 586154 h 824523"/>
                <a:gd name="connsiteX142" fmla="*/ 296984 w 1789723"/>
                <a:gd name="connsiteY142" fmla="*/ 578339 h 824523"/>
                <a:gd name="connsiteX143" fmla="*/ 285261 w 1789723"/>
                <a:gd name="connsiteY143" fmla="*/ 574431 h 824523"/>
                <a:gd name="connsiteX144" fmla="*/ 269630 w 1789723"/>
                <a:gd name="connsiteY144" fmla="*/ 566616 h 824523"/>
                <a:gd name="connsiteX145" fmla="*/ 246184 w 1789723"/>
                <a:gd name="connsiteY145" fmla="*/ 558800 h 824523"/>
                <a:gd name="connsiteX146" fmla="*/ 222738 w 1789723"/>
                <a:gd name="connsiteY146" fmla="*/ 550985 h 824523"/>
                <a:gd name="connsiteX147" fmla="*/ 199292 w 1789723"/>
                <a:gd name="connsiteY147" fmla="*/ 543169 h 824523"/>
                <a:gd name="connsiteX148" fmla="*/ 187569 w 1789723"/>
                <a:gd name="connsiteY148" fmla="*/ 539262 h 824523"/>
                <a:gd name="connsiteX149" fmla="*/ 183661 w 1789723"/>
                <a:gd name="connsiteY149" fmla="*/ 527539 h 824523"/>
                <a:gd name="connsiteX150" fmla="*/ 207107 w 1789723"/>
                <a:gd name="connsiteY150" fmla="*/ 519723 h 824523"/>
                <a:gd name="connsiteX151" fmla="*/ 222738 w 1789723"/>
                <a:gd name="connsiteY151" fmla="*/ 504092 h 824523"/>
                <a:gd name="connsiteX152" fmla="*/ 242277 w 1789723"/>
                <a:gd name="connsiteY152" fmla="*/ 488462 h 824523"/>
                <a:gd name="connsiteX153" fmla="*/ 246184 w 1789723"/>
                <a:gd name="connsiteY153" fmla="*/ 476739 h 824523"/>
                <a:gd name="connsiteX154" fmla="*/ 261815 w 1789723"/>
                <a:gd name="connsiteY154" fmla="*/ 457200 h 824523"/>
                <a:gd name="connsiteX155" fmla="*/ 250092 w 1789723"/>
                <a:gd name="connsiteY155" fmla="*/ 429846 h 824523"/>
                <a:gd name="connsiteX156" fmla="*/ 238369 w 1789723"/>
                <a:gd name="connsiteY156" fmla="*/ 425939 h 824523"/>
                <a:gd name="connsiteX157" fmla="*/ 211015 w 1789723"/>
                <a:gd name="connsiteY157" fmla="*/ 414216 h 824523"/>
                <a:gd name="connsiteX158" fmla="*/ 195384 w 1789723"/>
                <a:gd name="connsiteY158" fmla="*/ 406400 h 824523"/>
                <a:gd name="connsiteX159" fmla="*/ 179754 w 1789723"/>
                <a:gd name="connsiteY159" fmla="*/ 402492 h 824523"/>
                <a:gd name="connsiteX160" fmla="*/ 140677 w 1789723"/>
                <a:gd name="connsiteY160" fmla="*/ 390769 h 824523"/>
                <a:gd name="connsiteX161" fmla="*/ 132861 w 1789723"/>
                <a:gd name="connsiteY161" fmla="*/ 379046 h 824523"/>
                <a:gd name="connsiteX162" fmla="*/ 105507 w 1789723"/>
                <a:gd name="connsiteY162" fmla="*/ 355600 h 824523"/>
                <a:gd name="connsiteX163" fmla="*/ 93784 w 1789723"/>
                <a:gd name="connsiteY163" fmla="*/ 347785 h 824523"/>
                <a:gd name="connsiteX164" fmla="*/ 82061 w 1789723"/>
                <a:gd name="connsiteY164" fmla="*/ 343877 h 824523"/>
                <a:gd name="connsiteX165" fmla="*/ 103745 w 1789723"/>
                <a:gd name="connsiteY165" fmla="*/ 369372 h 824523"/>
                <a:gd name="connsiteX166" fmla="*/ 46892 w 1789723"/>
                <a:gd name="connsiteY166" fmla="*/ 304800 h 824523"/>
                <a:gd name="connsiteX167" fmla="*/ 56623 w 1789723"/>
                <a:gd name="connsiteY167" fmla="*/ 356062 h 824523"/>
                <a:gd name="connsiteX168" fmla="*/ 27354 w 1789723"/>
                <a:gd name="connsiteY168" fmla="*/ 281354 h 824523"/>
                <a:gd name="connsiteX169" fmla="*/ 0 w 1789723"/>
                <a:gd name="connsiteY169" fmla="*/ 265723 h 824523"/>
                <a:gd name="connsiteX0" fmla="*/ 0 w 1753748"/>
                <a:gd name="connsiteY0" fmla="*/ 265723 h 824523"/>
                <a:gd name="connsiteX1" fmla="*/ 0 w 1753748"/>
                <a:gd name="connsiteY1" fmla="*/ 265723 h 824523"/>
                <a:gd name="connsiteX2" fmla="*/ 113323 w 1753748"/>
                <a:gd name="connsiteY2" fmla="*/ 261816 h 824523"/>
                <a:gd name="connsiteX3" fmla="*/ 148492 w 1753748"/>
                <a:gd name="connsiteY3" fmla="*/ 246185 h 824523"/>
                <a:gd name="connsiteX4" fmla="*/ 160215 w 1753748"/>
                <a:gd name="connsiteY4" fmla="*/ 242277 h 824523"/>
                <a:gd name="connsiteX5" fmla="*/ 183661 w 1753748"/>
                <a:gd name="connsiteY5" fmla="*/ 226646 h 824523"/>
                <a:gd name="connsiteX6" fmla="*/ 191477 w 1753748"/>
                <a:gd name="connsiteY6" fmla="*/ 218831 h 824523"/>
                <a:gd name="connsiteX7" fmla="*/ 214923 w 1753748"/>
                <a:gd name="connsiteY7" fmla="*/ 211016 h 824523"/>
                <a:gd name="connsiteX8" fmla="*/ 226646 w 1753748"/>
                <a:gd name="connsiteY8" fmla="*/ 203200 h 824523"/>
                <a:gd name="connsiteX9" fmla="*/ 238369 w 1753748"/>
                <a:gd name="connsiteY9" fmla="*/ 179754 h 824523"/>
                <a:gd name="connsiteX10" fmla="*/ 254000 w 1753748"/>
                <a:gd name="connsiteY10" fmla="*/ 160216 h 824523"/>
                <a:gd name="connsiteX11" fmla="*/ 265723 w 1753748"/>
                <a:gd name="connsiteY11" fmla="*/ 152400 h 824523"/>
                <a:gd name="connsiteX12" fmla="*/ 277446 w 1753748"/>
                <a:gd name="connsiteY12" fmla="*/ 140677 h 824523"/>
                <a:gd name="connsiteX13" fmla="*/ 300892 w 1753748"/>
                <a:gd name="connsiteY13" fmla="*/ 132862 h 824523"/>
                <a:gd name="connsiteX14" fmla="*/ 312615 w 1753748"/>
                <a:gd name="connsiteY14" fmla="*/ 128954 h 824523"/>
                <a:gd name="connsiteX15" fmla="*/ 363415 w 1753748"/>
                <a:gd name="connsiteY15" fmla="*/ 132862 h 824523"/>
                <a:gd name="connsiteX16" fmla="*/ 375138 w 1753748"/>
                <a:gd name="connsiteY16" fmla="*/ 140677 h 824523"/>
                <a:gd name="connsiteX17" fmla="*/ 422030 w 1753748"/>
                <a:gd name="connsiteY17" fmla="*/ 152400 h 824523"/>
                <a:gd name="connsiteX18" fmla="*/ 457200 w 1753748"/>
                <a:gd name="connsiteY18" fmla="*/ 148492 h 824523"/>
                <a:gd name="connsiteX19" fmla="*/ 480646 w 1753748"/>
                <a:gd name="connsiteY19" fmla="*/ 125046 h 824523"/>
                <a:gd name="connsiteX20" fmla="*/ 496277 w 1753748"/>
                <a:gd name="connsiteY20" fmla="*/ 101600 h 824523"/>
                <a:gd name="connsiteX21" fmla="*/ 504092 w 1753748"/>
                <a:gd name="connsiteY21" fmla="*/ 89877 h 824523"/>
                <a:gd name="connsiteX22" fmla="*/ 523630 w 1753748"/>
                <a:gd name="connsiteY22" fmla="*/ 54708 h 824523"/>
                <a:gd name="connsiteX23" fmla="*/ 531446 w 1753748"/>
                <a:gd name="connsiteY23" fmla="*/ 46892 h 824523"/>
                <a:gd name="connsiteX24" fmla="*/ 550984 w 1753748"/>
                <a:gd name="connsiteY24" fmla="*/ 31262 h 824523"/>
                <a:gd name="connsiteX25" fmla="*/ 562707 w 1753748"/>
                <a:gd name="connsiteY25" fmla="*/ 23446 h 824523"/>
                <a:gd name="connsiteX26" fmla="*/ 570523 w 1753748"/>
                <a:gd name="connsiteY26" fmla="*/ 15631 h 824523"/>
                <a:gd name="connsiteX27" fmla="*/ 621323 w 1753748"/>
                <a:gd name="connsiteY27" fmla="*/ 19539 h 824523"/>
                <a:gd name="connsiteX28" fmla="*/ 711200 w 1753748"/>
                <a:gd name="connsiteY28" fmla="*/ 15631 h 824523"/>
                <a:gd name="connsiteX29" fmla="*/ 722923 w 1753748"/>
                <a:gd name="connsiteY29" fmla="*/ 11723 h 824523"/>
                <a:gd name="connsiteX30" fmla="*/ 742461 w 1753748"/>
                <a:gd name="connsiteY30" fmla="*/ 7816 h 824523"/>
                <a:gd name="connsiteX31" fmla="*/ 777630 w 1753748"/>
                <a:gd name="connsiteY31" fmla="*/ 0 h 824523"/>
                <a:gd name="connsiteX32" fmla="*/ 816707 w 1753748"/>
                <a:gd name="connsiteY32" fmla="*/ 7816 h 824523"/>
                <a:gd name="connsiteX33" fmla="*/ 824523 w 1753748"/>
                <a:gd name="connsiteY33" fmla="*/ 15631 h 824523"/>
                <a:gd name="connsiteX34" fmla="*/ 851877 w 1753748"/>
                <a:gd name="connsiteY34" fmla="*/ 31262 h 824523"/>
                <a:gd name="connsiteX35" fmla="*/ 871415 w 1753748"/>
                <a:gd name="connsiteY35" fmla="*/ 35169 h 824523"/>
                <a:gd name="connsiteX36" fmla="*/ 883138 w 1753748"/>
                <a:gd name="connsiteY36" fmla="*/ 39077 h 824523"/>
                <a:gd name="connsiteX37" fmla="*/ 914400 w 1753748"/>
                <a:gd name="connsiteY37" fmla="*/ 54708 h 824523"/>
                <a:gd name="connsiteX38" fmla="*/ 926123 w 1753748"/>
                <a:gd name="connsiteY38" fmla="*/ 62523 h 824523"/>
                <a:gd name="connsiteX39" fmla="*/ 953477 w 1753748"/>
                <a:gd name="connsiteY39" fmla="*/ 85969 h 824523"/>
                <a:gd name="connsiteX40" fmla="*/ 976923 w 1753748"/>
                <a:gd name="connsiteY40" fmla="*/ 89877 h 824523"/>
                <a:gd name="connsiteX41" fmla="*/ 1012092 w 1753748"/>
                <a:gd name="connsiteY41" fmla="*/ 97692 h 824523"/>
                <a:gd name="connsiteX42" fmla="*/ 1047261 w 1753748"/>
                <a:gd name="connsiteY42" fmla="*/ 113323 h 824523"/>
                <a:gd name="connsiteX43" fmla="*/ 1070707 w 1753748"/>
                <a:gd name="connsiteY43" fmla="*/ 121139 h 824523"/>
                <a:gd name="connsiteX44" fmla="*/ 1082430 w 1753748"/>
                <a:gd name="connsiteY44" fmla="*/ 128954 h 824523"/>
                <a:gd name="connsiteX45" fmla="*/ 1098061 w 1753748"/>
                <a:gd name="connsiteY45" fmla="*/ 144585 h 824523"/>
                <a:gd name="connsiteX46" fmla="*/ 1109784 w 1753748"/>
                <a:gd name="connsiteY46" fmla="*/ 148492 h 824523"/>
                <a:gd name="connsiteX47" fmla="*/ 1121507 w 1753748"/>
                <a:gd name="connsiteY47" fmla="*/ 156308 h 824523"/>
                <a:gd name="connsiteX48" fmla="*/ 1137138 w 1753748"/>
                <a:gd name="connsiteY48" fmla="*/ 171939 h 824523"/>
                <a:gd name="connsiteX49" fmla="*/ 1160584 w 1753748"/>
                <a:gd name="connsiteY49" fmla="*/ 187569 h 824523"/>
                <a:gd name="connsiteX50" fmla="*/ 1180123 w 1753748"/>
                <a:gd name="connsiteY50" fmla="*/ 207108 h 824523"/>
                <a:gd name="connsiteX51" fmla="*/ 1191846 w 1753748"/>
                <a:gd name="connsiteY51" fmla="*/ 211016 h 824523"/>
                <a:gd name="connsiteX52" fmla="*/ 1215292 w 1753748"/>
                <a:gd name="connsiteY52" fmla="*/ 226646 h 824523"/>
                <a:gd name="connsiteX53" fmla="*/ 1227015 w 1753748"/>
                <a:gd name="connsiteY53" fmla="*/ 230554 h 824523"/>
                <a:gd name="connsiteX54" fmla="*/ 1246554 w 1753748"/>
                <a:gd name="connsiteY54" fmla="*/ 246185 h 824523"/>
                <a:gd name="connsiteX55" fmla="*/ 1277815 w 1753748"/>
                <a:gd name="connsiteY55" fmla="*/ 257908 h 824523"/>
                <a:gd name="connsiteX56" fmla="*/ 1301261 w 1753748"/>
                <a:gd name="connsiteY56" fmla="*/ 269631 h 824523"/>
                <a:gd name="connsiteX57" fmla="*/ 1312984 w 1753748"/>
                <a:gd name="connsiteY57" fmla="*/ 277446 h 824523"/>
                <a:gd name="connsiteX58" fmla="*/ 1324707 w 1753748"/>
                <a:gd name="connsiteY58" fmla="*/ 281354 h 824523"/>
                <a:gd name="connsiteX59" fmla="*/ 1352061 w 1753748"/>
                <a:gd name="connsiteY59" fmla="*/ 293077 h 824523"/>
                <a:gd name="connsiteX60" fmla="*/ 1371600 w 1753748"/>
                <a:gd name="connsiteY60" fmla="*/ 304800 h 824523"/>
                <a:gd name="connsiteX61" fmla="*/ 1383323 w 1753748"/>
                <a:gd name="connsiteY61" fmla="*/ 316523 h 824523"/>
                <a:gd name="connsiteX62" fmla="*/ 1395046 w 1753748"/>
                <a:gd name="connsiteY62" fmla="*/ 320431 h 824523"/>
                <a:gd name="connsiteX63" fmla="*/ 1406769 w 1753748"/>
                <a:gd name="connsiteY63" fmla="*/ 328246 h 824523"/>
                <a:gd name="connsiteX64" fmla="*/ 1410677 w 1753748"/>
                <a:gd name="connsiteY64" fmla="*/ 339969 h 824523"/>
                <a:gd name="connsiteX65" fmla="*/ 1414584 w 1753748"/>
                <a:gd name="connsiteY65" fmla="*/ 359508 h 824523"/>
                <a:gd name="connsiteX66" fmla="*/ 1426307 w 1753748"/>
                <a:gd name="connsiteY66" fmla="*/ 367323 h 824523"/>
                <a:gd name="connsiteX67" fmla="*/ 1500554 w 1753748"/>
                <a:gd name="connsiteY67" fmla="*/ 363416 h 824523"/>
                <a:gd name="connsiteX68" fmla="*/ 1516184 w 1753748"/>
                <a:gd name="connsiteY68" fmla="*/ 359508 h 824523"/>
                <a:gd name="connsiteX69" fmla="*/ 1539630 w 1753748"/>
                <a:gd name="connsiteY69" fmla="*/ 355600 h 824523"/>
                <a:gd name="connsiteX70" fmla="*/ 1563077 w 1753748"/>
                <a:gd name="connsiteY70" fmla="*/ 347785 h 824523"/>
                <a:gd name="connsiteX71" fmla="*/ 1574800 w 1753748"/>
                <a:gd name="connsiteY71" fmla="*/ 343877 h 824523"/>
                <a:gd name="connsiteX72" fmla="*/ 1613877 w 1753748"/>
                <a:gd name="connsiteY72" fmla="*/ 339969 h 824523"/>
                <a:gd name="connsiteX73" fmla="*/ 1692030 w 1753748"/>
                <a:gd name="connsiteY73" fmla="*/ 343877 h 824523"/>
                <a:gd name="connsiteX74" fmla="*/ 1715477 w 1753748"/>
                <a:gd name="connsiteY74" fmla="*/ 351692 h 824523"/>
                <a:gd name="connsiteX75" fmla="*/ 1735015 w 1753748"/>
                <a:gd name="connsiteY75" fmla="*/ 363416 h 824523"/>
                <a:gd name="connsiteX76" fmla="*/ 1746738 w 1753748"/>
                <a:gd name="connsiteY76" fmla="*/ 371231 h 824523"/>
                <a:gd name="connsiteX77" fmla="*/ 1617784 w 1753748"/>
                <a:gd name="connsiteY77" fmla="*/ 449385 h 824523"/>
                <a:gd name="connsiteX78" fmla="*/ 1621692 w 1753748"/>
                <a:gd name="connsiteY78" fmla="*/ 461108 h 824523"/>
                <a:gd name="connsiteX79" fmla="*/ 1609969 w 1753748"/>
                <a:gd name="connsiteY79" fmla="*/ 468923 h 824523"/>
                <a:gd name="connsiteX80" fmla="*/ 1551354 w 1753748"/>
                <a:gd name="connsiteY80" fmla="*/ 476739 h 824523"/>
                <a:gd name="connsiteX81" fmla="*/ 1539630 w 1753748"/>
                <a:gd name="connsiteY81" fmla="*/ 480646 h 824523"/>
                <a:gd name="connsiteX82" fmla="*/ 1531815 w 1753748"/>
                <a:gd name="connsiteY82" fmla="*/ 492369 h 824523"/>
                <a:gd name="connsiteX83" fmla="*/ 1500554 w 1753748"/>
                <a:gd name="connsiteY83" fmla="*/ 496277 h 824523"/>
                <a:gd name="connsiteX84" fmla="*/ 1496646 w 1753748"/>
                <a:gd name="connsiteY84" fmla="*/ 519723 h 824523"/>
                <a:gd name="connsiteX85" fmla="*/ 1488830 w 1753748"/>
                <a:gd name="connsiteY85" fmla="*/ 527539 h 824523"/>
                <a:gd name="connsiteX86" fmla="*/ 1473200 w 1753748"/>
                <a:gd name="connsiteY86" fmla="*/ 531446 h 824523"/>
                <a:gd name="connsiteX87" fmla="*/ 1461477 w 1753748"/>
                <a:gd name="connsiteY87" fmla="*/ 535354 h 824523"/>
                <a:gd name="connsiteX88" fmla="*/ 1449754 w 1753748"/>
                <a:gd name="connsiteY88" fmla="*/ 543169 h 824523"/>
                <a:gd name="connsiteX89" fmla="*/ 1430215 w 1753748"/>
                <a:gd name="connsiteY89" fmla="*/ 558800 h 824523"/>
                <a:gd name="connsiteX90" fmla="*/ 1395046 w 1753748"/>
                <a:gd name="connsiteY90" fmla="*/ 574431 h 824523"/>
                <a:gd name="connsiteX91" fmla="*/ 1379415 w 1753748"/>
                <a:gd name="connsiteY91" fmla="*/ 597877 h 824523"/>
                <a:gd name="connsiteX92" fmla="*/ 1340338 w 1753748"/>
                <a:gd name="connsiteY92" fmla="*/ 609600 h 824523"/>
                <a:gd name="connsiteX93" fmla="*/ 1309077 w 1753748"/>
                <a:gd name="connsiteY93" fmla="*/ 613508 h 824523"/>
                <a:gd name="connsiteX94" fmla="*/ 1266092 w 1753748"/>
                <a:gd name="connsiteY94" fmla="*/ 617416 h 824523"/>
                <a:gd name="connsiteX95" fmla="*/ 1238738 w 1753748"/>
                <a:gd name="connsiteY95" fmla="*/ 621323 h 824523"/>
                <a:gd name="connsiteX96" fmla="*/ 1187938 w 1753748"/>
                <a:gd name="connsiteY96" fmla="*/ 625231 h 824523"/>
                <a:gd name="connsiteX97" fmla="*/ 1164492 w 1753748"/>
                <a:gd name="connsiteY97" fmla="*/ 633046 h 824523"/>
                <a:gd name="connsiteX98" fmla="*/ 1144954 w 1753748"/>
                <a:gd name="connsiteY98" fmla="*/ 648677 h 824523"/>
                <a:gd name="connsiteX99" fmla="*/ 1121507 w 1753748"/>
                <a:gd name="connsiteY99" fmla="*/ 652585 h 824523"/>
                <a:gd name="connsiteX100" fmla="*/ 1109784 w 1753748"/>
                <a:gd name="connsiteY100" fmla="*/ 656492 h 824523"/>
                <a:gd name="connsiteX101" fmla="*/ 1098061 w 1753748"/>
                <a:gd name="connsiteY101" fmla="*/ 676031 h 824523"/>
                <a:gd name="connsiteX102" fmla="*/ 1074615 w 1753748"/>
                <a:gd name="connsiteY102" fmla="*/ 683846 h 824523"/>
                <a:gd name="connsiteX103" fmla="*/ 1004277 w 1753748"/>
                <a:gd name="connsiteY103" fmla="*/ 707292 h 824523"/>
                <a:gd name="connsiteX104" fmla="*/ 996461 w 1753748"/>
                <a:gd name="connsiteY104" fmla="*/ 730739 h 824523"/>
                <a:gd name="connsiteX105" fmla="*/ 984738 w 1753748"/>
                <a:gd name="connsiteY105" fmla="*/ 738554 h 824523"/>
                <a:gd name="connsiteX106" fmla="*/ 969107 w 1753748"/>
                <a:gd name="connsiteY106" fmla="*/ 734646 h 824523"/>
                <a:gd name="connsiteX107" fmla="*/ 945661 w 1753748"/>
                <a:gd name="connsiteY107" fmla="*/ 730739 h 824523"/>
                <a:gd name="connsiteX108" fmla="*/ 933938 w 1753748"/>
                <a:gd name="connsiteY108" fmla="*/ 726831 h 824523"/>
                <a:gd name="connsiteX109" fmla="*/ 918307 w 1753748"/>
                <a:gd name="connsiteY109" fmla="*/ 722923 h 824523"/>
                <a:gd name="connsiteX110" fmla="*/ 894861 w 1753748"/>
                <a:gd name="connsiteY110" fmla="*/ 715108 h 824523"/>
                <a:gd name="connsiteX111" fmla="*/ 871415 w 1753748"/>
                <a:gd name="connsiteY111" fmla="*/ 726831 h 824523"/>
                <a:gd name="connsiteX112" fmla="*/ 859692 w 1753748"/>
                <a:gd name="connsiteY112" fmla="*/ 730739 h 824523"/>
                <a:gd name="connsiteX113" fmla="*/ 836246 w 1753748"/>
                <a:gd name="connsiteY113" fmla="*/ 742462 h 824523"/>
                <a:gd name="connsiteX114" fmla="*/ 820615 w 1753748"/>
                <a:gd name="connsiteY114" fmla="*/ 762000 h 824523"/>
                <a:gd name="connsiteX115" fmla="*/ 816707 w 1753748"/>
                <a:gd name="connsiteY115" fmla="*/ 773723 h 824523"/>
                <a:gd name="connsiteX116" fmla="*/ 812800 w 1753748"/>
                <a:gd name="connsiteY116" fmla="*/ 789354 h 824523"/>
                <a:gd name="connsiteX117" fmla="*/ 785446 w 1753748"/>
                <a:gd name="connsiteY117" fmla="*/ 808892 h 824523"/>
                <a:gd name="connsiteX118" fmla="*/ 777630 w 1753748"/>
                <a:gd name="connsiteY118" fmla="*/ 816708 h 824523"/>
                <a:gd name="connsiteX119" fmla="*/ 754184 w 1753748"/>
                <a:gd name="connsiteY119" fmla="*/ 824523 h 824523"/>
                <a:gd name="connsiteX120" fmla="*/ 726830 w 1753748"/>
                <a:gd name="connsiteY120" fmla="*/ 820616 h 824523"/>
                <a:gd name="connsiteX121" fmla="*/ 679938 w 1753748"/>
                <a:gd name="connsiteY121" fmla="*/ 816708 h 824523"/>
                <a:gd name="connsiteX122" fmla="*/ 652584 w 1753748"/>
                <a:gd name="connsiteY122" fmla="*/ 808892 h 824523"/>
                <a:gd name="connsiteX123" fmla="*/ 644769 w 1753748"/>
                <a:gd name="connsiteY123" fmla="*/ 797169 h 824523"/>
                <a:gd name="connsiteX124" fmla="*/ 590061 w 1753748"/>
                <a:gd name="connsiteY124" fmla="*/ 797169 h 824523"/>
                <a:gd name="connsiteX125" fmla="*/ 523630 w 1753748"/>
                <a:gd name="connsiteY125" fmla="*/ 801077 h 824523"/>
                <a:gd name="connsiteX126" fmla="*/ 508000 w 1753748"/>
                <a:gd name="connsiteY126" fmla="*/ 793262 h 824523"/>
                <a:gd name="connsiteX127" fmla="*/ 500184 w 1753748"/>
                <a:gd name="connsiteY127" fmla="*/ 785446 h 824523"/>
                <a:gd name="connsiteX128" fmla="*/ 476738 w 1753748"/>
                <a:gd name="connsiteY128" fmla="*/ 789354 h 824523"/>
                <a:gd name="connsiteX129" fmla="*/ 441569 w 1753748"/>
                <a:gd name="connsiteY129" fmla="*/ 785446 h 824523"/>
                <a:gd name="connsiteX130" fmla="*/ 429846 w 1753748"/>
                <a:gd name="connsiteY130" fmla="*/ 773723 h 824523"/>
                <a:gd name="connsiteX131" fmla="*/ 414215 w 1753748"/>
                <a:gd name="connsiteY131" fmla="*/ 769816 h 824523"/>
                <a:gd name="connsiteX132" fmla="*/ 406400 w 1753748"/>
                <a:gd name="connsiteY132" fmla="*/ 762000 h 824523"/>
                <a:gd name="connsiteX133" fmla="*/ 398584 w 1753748"/>
                <a:gd name="connsiteY133" fmla="*/ 750277 h 824523"/>
                <a:gd name="connsiteX134" fmla="*/ 386861 w 1753748"/>
                <a:gd name="connsiteY134" fmla="*/ 742462 h 824523"/>
                <a:gd name="connsiteX135" fmla="*/ 371230 w 1753748"/>
                <a:gd name="connsiteY135" fmla="*/ 726831 h 824523"/>
                <a:gd name="connsiteX136" fmla="*/ 355600 w 1753748"/>
                <a:gd name="connsiteY136" fmla="*/ 695569 h 824523"/>
                <a:gd name="connsiteX137" fmla="*/ 347784 w 1753748"/>
                <a:gd name="connsiteY137" fmla="*/ 672123 h 824523"/>
                <a:gd name="connsiteX138" fmla="*/ 339969 w 1753748"/>
                <a:gd name="connsiteY138" fmla="*/ 625231 h 824523"/>
                <a:gd name="connsiteX139" fmla="*/ 324338 w 1753748"/>
                <a:gd name="connsiteY139" fmla="*/ 605692 h 824523"/>
                <a:gd name="connsiteX140" fmla="*/ 304800 w 1753748"/>
                <a:gd name="connsiteY140" fmla="*/ 586154 h 824523"/>
                <a:gd name="connsiteX141" fmla="*/ 296984 w 1753748"/>
                <a:gd name="connsiteY141" fmla="*/ 578339 h 824523"/>
                <a:gd name="connsiteX142" fmla="*/ 285261 w 1753748"/>
                <a:gd name="connsiteY142" fmla="*/ 574431 h 824523"/>
                <a:gd name="connsiteX143" fmla="*/ 269630 w 1753748"/>
                <a:gd name="connsiteY143" fmla="*/ 566616 h 824523"/>
                <a:gd name="connsiteX144" fmla="*/ 246184 w 1753748"/>
                <a:gd name="connsiteY144" fmla="*/ 558800 h 824523"/>
                <a:gd name="connsiteX145" fmla="*/ 222738 w 1753748"/>
                <a:gd name="connsiteY145" fmla="*/ 550985 h 824523"/>
                <a:gd name="connsiteX146" fmla="*/ 199292 w 1753748"/>
                <a:gd name="connsiteY146" fmla="*/ 543169 h 824523"/>
                <a:gd name="connsiteX147" fmla="*/ 187569 w 1753748"/>
                <a:gd name="connsiteY147" fmla="*/ 539262 h 824523"/>
                <a:gd name="connsiteX148" fmla="*/ 183661 w 1753748"/>
                <a:gd name="connsiteY148" fmla="*/ 527539 h 824523"/>
                <a:gd name="connsiteX149" fmla="*/ 207107 w 1753748"/>
                <a:gd name="connsiteY149" fmla="*/ 519723 h 824523"/>
                <a:gd name="connsiteX150" fmla="*/ 222738 w 1753748"/>
                <a:gd name="connsiteY150" fmla="*/ 504092 h 824523"/>
                <a:gd name="connsiteX151" fmla="*/ 242277 w 1753748"/>
                <a:gd name="connsiteY151" fmla="*/ 488462 h 824523"/>
                <a:gd name="connsiteX152" fmla="*/ 246184 w 1753748"/>
                <a:gd name="connsiteY152" fmla="*/ 476739 h 824523"/>
                <a:gd name="connsiteX153" fmla="*/ 261815 w 1753748"/>
                <a:gd name="connsiteY153" fmla="*/ 457200 h 824523"/>
                <a:gd name="connsiteX154" fmla="*/ 250092 w 1753748"/>
                <a:gd name="connsiteY154" fmla="*/ 429846 h 824523"/>
                <a:gd name="connsiteX155" fmla="*/ 238369 w 1753748"/>
                <a:gd name="connsiteY155" fmla="*/ 425939 h 824523"/>
                <a:gd name="connsiteX156" fmla="*/ 211015 w 1753748"/>
                <a:gd name="connsiteY156" fmla="*/ 414216 h 824523"/>
                <a:gd name="connsiteX157" fmla="*/ 195384 w 1753748"/>
                <a:gd name="connsiteY157" fmla="*/ 406400 h 824523"/>
                <a:gd name="connsiteX158" fmla="*/ 179754 w 1753748"/>
                <a:gd name="connsiteY158" fmla="*/ 402492 h 824523"/>
                <a:gd name="connsiteX159" fmla="*/ 140677 w 1753748"/>
                <a:gd name="connsiteY159" fmla="*/ 390769 h 824523"/>
                <a:gd name="connsiteX160" fmla="*/ 132861 w 1753748"/>
                <a:gd name="connsiteY160" fmla="*/ 379046 h 824523"/>
                <a:gd name="connsiteX161" fmla="*/ 105507 w 1753748"/>
                <a:gd name="connsiteY161" fmla="*/ 355600 h 824523"/>
                <a:gd name="connsiteX162" fmla="*/ 93784 w 1753748"/>
                <a:gd name="connsiteY162" fmla="*/ 347785 h 824523"/>
                <a:gd name="connsiteX163" fmla="*/ 82061 w 1753748"/>
                <a:gd name="connsiteY163" fmla="*/ 343877 h 824523"/>
                <a:gd name="connsiteX164" fmla="*/ 103745 w 1753748"/>
                <a:gd name="connsiteY164" fmla="*/ 369372 h 824523"/>
                <a:gd name="connsiteX165" fmla="*/ 46892 w 1753748"/>
                <a:gd name="connsiteY165" fmla="*/ 304800 h 824523"/>
                <a:gd name="connsiteX166" fmla="*/ 56623 w 1753748"/>
                <a:gd name="connsiteY166" fmla="*/ 356062 h 824523"/>
                <a:gd name="connsiteX167" fmla="*/ 27354 w 1753748"/>
                <a:gd name="connsiteY167" fmla="*/ 281354 h 824523"/>
                <a:gd name="connsiteX168" fmla="*/ 0 w 1753748"/>
                <a:gd name="connsiteY168" fmla="*/ 265723 h 824523"/>
                <a:gd name="connsiteX0" fmla="*/ 0 w 1740984"/>
                <a:gd name="connsiteY0" fmla="*/ 265723 h 824523"/>
                <a:gd name="connsiteX1" fmla="*/ 0 w 1740984"/>
                <a:gd name="connsiteY1" fmla="*/ 265723 h 824523"/>
                <a:gd name="connsiteX2" fmla="*/ 113323 w 1740984"/>
                <a:gd name="connsiteY2" fmla="*/ 261816 h 824523"/>
                <a:gd name="connsiteX3" fmla="*/ 148492 w 1740984"/>
                <a:gd name="connsiteY3" fmla="*/ 246185 h 824523"/>
                <a:gd name="connsiteX4" fmla="*/ 160215 w 1740984"/>
                <a:gd name="connsiteY4" fmla="*/ 242277 h 824523"/>
                <a:gd name="connsiteX5" fmla="*/ 183661 w 1740984"/>
                <a:gd name="connsiteY5" fmla="*/ 226646 h 824523"/>
                <a:gd name="connsiteX6" fmla="*/ 191477 w 1740984"/>
                <a:gd name="connsiteY6" fmla="*/ 218831 h 824523"/>
                <a:gd name="connsiteX7" fmla="*/ 214923 w 1740984"/>
                <a:gd name="connsiteY7" fmla="*/ 211016 h 824523"/>
                <a:gd name="connsiteX8" fmla="*/ 226646 w 1740984"/>
                <a:gd name="connsiteY8" fmla="*/ 203200 h 824523"/>
                <a:gd name="connsiteX9" fmla="*/ 238369 w 1740984"/>
                <a:gd name="connsiteY9" fmla="*/ 179754 h 824523"/>
                <a:gd name="connsiteX10" fmla="*/ 254000 w 1740984"/>
                <a:gd name="connsiteY10" fmla="*/ 160216 h 824523"/>
                <a:gd name="connsiteX11" fmla="*/ 265723 w 1740984"/>
                <a:gd name="connsiteY11" fmla="*/ 152400 h 824523"/>
                <a:gd name="connsiteX12" fmla="*/ 277446 w 1740984"/>
                <a:gd name="connsiteY12" fmla="*/ 140677 h 824523"/>
                <a:gd name="connsiteX13" fmla="*/ 300892 w 1740984"/>
                <a:gd name="connsiteY13" fmla="*/ 132862 h 824523"/>
                <a:gd name="connsiteX14" fmla="*/ 312615 w 1740984"/>
                <a:gd name="connsiteY14" fmla="*/ 128954 h 824523"/>
                <a:gd name="connsiteX15" fmla="*/ 363415 w 1740984"/>
                <a:gd name="connsiteY15" fmla="*/ 132862 h 824523"/>
                <a:gd name="connsiteX16" fmla="*/ 375138 w 1740984"/>
                <a:gd name="connsiteY16" fmla="*/ 140677 h 824523"/>
                <a:gd name="connsiteX17" fmla="*/ 422030 w 1740984"/>
                <a:gd name="connsiteY17" fmla="*/ 152400 h 824523"/>
                <a:gd name="connsiteX18" fmla="*/ 457200 w 1740984"/>
                <a:gd name="connsiteY18" fmla="*/ 148492 h 824523"/>
                <a:gd name="connsiteX19" fmla="*/ 480646 w 1740984"/>
                <a:gd name="connsiteY19" fmla="*/ 125046 h 824523"/>
                <a:gd name="connsiteX20" fmla="*/ 496277 w 1740984"/>
                <a:gd name="connsiteY20" fmla="*/ 101600 h 824523"/>
                <a:gd name="connsiteX21" fmla="*/ 504092 w 1740984"/>
                <a:gd name="connsiteY21" fmla="*/ 89877 h 824523"/>
                <a:gd name="connsiteX22" fmla="*/ 523630 w 1740984"/>
                <a:gd name="connsiteY22" fmla="*/ 54708 h 824523"/>
                <a:gd name="connsiteX23" fmla="*/ 531446 w 1740984"/>
                <a:gd name="connsiteY23" fmla="*/ 46892 h 824523"/>
                <a:gd name="connsiteX24" fmla="*/ 550984 w 1740984"/>
                <a:gd name="connsiteY24" fmla="*/ 31262 h 824523"/>
                <a:gd name="connsiteX25" fmla="*/ 562707 w 1740984"/>
                <a:gd name="connsiteY25" fmla="*/ 23446 h 824523"/>
                <a:gd name="connsiteX26" fmla="*/ 570523 w 1740984"/>
                <a:gd name="connsiteY26" fmla="*/ 15631 h 824523"/>
                <a:gd name="connsiteX27" fmla="*/ 621323 w 1740984"/>
                <a:gd name="connsiteY27" fmla="*/ 19539 h 824523"/>
                <a:gd name="connsiteX28" fmla="*/ 711200 w 1740984"/>
                <a:gd name="connsiteY28" fmla="*/ 15631 h 824523"/>
                <a:gd name="connsiteX29" fmla="*/ 722923 w 1740984"/>
                <a:gd name="connsiteY29" fmla="*/ 11723 h 824523"/>
                <a:gd name="connsiteX30" fmla="*/ 742461 w 1740984"/>
                <a:gd name="connsiteY30" fmla="*/ 7816 h 824523"/>
                <a:gd name="connsiteX31" fmla="*/ 777630 w 1740984"/>
                <a:gd name="connsiteY31" fmla="*/ 0 h 824523"/>
                <a:gd name="connsiteX32" fmla="*/ 816707 w 1740984"/>
                <a:gd name="connsiteY32" fmla="*/ 7816 h 824523"/>
                <a:gd name="connsiteX33" fmla="*/ 824523 w 1740984"/>
                <a:gd name="connsiteY33" fmla="*/ 15631 h 824523"/>
                <a:gd name="connsiteX34" fmla="*/ 851877 w 1740984"/>
                <a:gd name="connsiteY34" fmla="*/ 31262 h 824523"/>
                <a:gd name="connsiteX35" fmla="*/ 871415 w 1740984"/>
                <a:gd name="connsiteY35" fmla="*/ 35169 h 824523"/>
                <a:gd name="connsiteX36" fmla="*/ 883138 w 1740984"/>
                <a:gd name="connsiteY36" fmla="*/ 39077 h 824523"/>
                <a:gd name="connsiteX37" fmla="*/ 914400 w 1740984"/>
                <a:gd name="connsiteY37" fmla="*/ 54708 h 824523"/>
                <a:gd name="connsiteX38" fmla="*/ 926123 w 1740984"/>
                <a:gd name="connsiteY38" fmla="*/ 62523 h 824523"/>
                <a:gd name="connsiteX39" fmla="*/ 953477 w 1740984"/>
                <a:gd name="connsiteY39" fmla="*/ 85969 h 824523"/>
                <a:gd name="connsiteX40" fmla="*/ 976923 w 1740984"/>
                <a:gd name="connsiteY40" fmla="*/ 89877 h 824523"/>
                <a:gd name="connsiteX41" fmla="*/ 1012092 w 1740984"/>
                <a:gd name="connsiteY41" fmla="*/ 97692 h 824523"/>
                <a:gd name="connsiteX42" fmla="*/ 1047261 w 1740984"/>
                <a:gd name="connsiteY42" fmla="*/ 113323 h 824523"/>
                <a:gd name="connsiteX43" fmla="*/ 1070707 w 1740984"/>
                <a:gd name="connsiteY43" fmla="*/ 121139 h 824523"/>
                <a:gd name="connsiteX44" fmla="*/ 1082430 w 1740984"/>
                <a:gd name="connsiteY44" fmla="*/ 128954 h 824523"/>
                <a:gd name="connsiteX45" fmla="*/ 1098061 w 1740984"/>
                <a:gd name="connsiteY45" fmla="*/ 144585 h 824523"/>
                <a:gd name="connsiteX46" fmla="*/ 1109784 w 1740984"/>
                <a:gd name="connsiteY46" fmla="*/ 148492 h 824523"/>
                <a:gd name="connsiteX47" fmla="*/ 1121507 w 1740984"/>
                <a:gd name="connsiteY47" fmla="*/ 156308 h 824523"/>
                <a:gd name="connsiteX48" fmla="*/ 1137138 w 1740984"/>
                <a:gd name="connsiteY48" fmla="*/ 171939 h 824523"/>
                <a:gd name="connsiteX49" fmla="*/ 1160584 w 1740984"/>
                <a:gd name="connsiteY49" fmla="*/ 187569 h 824523"/>
                <a:gd name="connsiteX50" fmla="*/ 1180123 w 1740984"/>
                <a:gd name="connsiteY50" fmla="*/ 207108 h 824523"/>
                <a:gd name="connsiteX51" fmla="*/ 1191846 w 1740984"/>
                <a:gd name="connsiteY51" fmla="*/ 211016 h 824523"/>
                <a:gd name="connsiteX52" fmla="*/ 1215292 w 1740984"/>
                <a:gd name="connsiteY52" fmla="*/ 226646 h 824523"/>
                <a:gd name="connsiteX53" fmla="*/ 1227015 w 1740984"/>
                <a:gd name="connsiteY53" fmla="*/ 230554 h 824523"/>
                <a:gd name="connsiteX54" fmla="*/ 1246554 w 1740984"/>
                <a:gd name="connsiteY54" fmla="*/ 246185 h 824523"/>
                <a:gd name="connsiteX55" fmla="*/ 1277815 w 1740984"/>
                <a:gd name="connsiteY55" fmla="*/ 257908 h 824523"/>
                <a:gd name="connsiteX56" fmla="*/ 1301261 w 1740984"/>
                <a:gd name="connsiteY56" fmla="*/ 269631 h 824523"/>
                <a:gd name="connsiteX57" fmla="*/ 1312984 w 1740984"/>
                <a:gd name="connsiteY57" fmla="*/ 277446 h 824523"/>
                <a:gd name="connsiteX58" fmla="*/ 1324707 w 1740984"/>
                <a:gd name="connsiteY58" fmla="*/ 281354 h 824523"/>
                <a:gd name="connsiteX59" fmla="*/ 1352061 w 1740984"/>
                <a:gd name="connsiteY59" fmla="*/ 293077 h 824523"/>
                <a:gd name="connsiteX60" fmla="*/ 1371600 w 1740984"/>
                <a:gd name="connsiteY60" fmla="*/ 304800 h 824523"/>
                <a:gd name="connsiteX61" fmla="*/ 1383323 w 1740984"/>
                <a:gd name="connsiteY61" fmla="*/ 316523 h 824523"/>
                <a:gd name="connsiteX62" fmla="*/ 1395046 w 1740984"/>
                <a:gd name="connsiteY62" fmla="*/ 320431 h 824523"/>
                <a:gd name="connsiteX63" fmla="*/ 1406769 w 1740984"/>
                <a:gd name="connsiteY63" fmla="*/ 328246 h 824523"/>
                <a:gd name="connsiteX64" fmla="*/ 1410677 w 1740984"/>
                <a:gd name="connsiteY64" fmla="*/ 339969 h 824523"/>
                <a:gd name="connsiteX65" fmla="*/ 1414584 w 1740984"/>
                <a:gd name="connsiteY65" fmla="*/ 359508 h 824523"/>
                <a:gd name="connsiteX66" fmla="*/ 1426307 w 1740984"/>
                <a:gd name="connsiteY66" fmla="*/ 367323 h 824523"/>
                <a:gd name="connsiteX67" fmla="*/ 1500554 w 1740984"/>
                <a:gd name="connsiteY67" fmla="*/ 363416 h 824523"/>
                <a:gd name="connsiteX68" fmla="*/ 1516184 w 1740984"/>
                <a:gd name="connsiteY68" fmla="*/ 359508 h 824523"/>
                <a:gd name="connsiteX69" fmla="*/ 1539630 w 1740984"/>
                <a:gd name="connsiteY69" fmla="*/ 355600 h 824523"/>
                <a:gd name="connsiteX70" fmla="*/ 1563077 w 1740984"/>
                <a:gd name="connsiteY70" fmla="*/ 347785 h 824523"/>
                <a:gd name="connsiteX71" fmla="*/ 1574800 w 1740984"/>
                <a:gd name="connsiteY71" fmla="*/ 343877 h 824523"/>
                <a:gd name="connsiteX72" fmla="*/ 1613877 w 1740984"/>
                <a:gd name="connsiteY72" fmla="*/ 339969 h 824523"/>
                <a:gd name="connsiteX73" fmla="*/ 1692030 w 1740984"/>
                <a:gd name="connsiteY73" fmla="*/ 343877 h 824523"/>
                <a:gd name="connsiteX74" fmla="*/ 1715477 w 1740984"/>
                <a:gd name="connsiteY74" fmla="*/ 351692 h 824523"/>
                <a:gd name="connsiteX75" fmla="*/ 1735015 w 1740984"/>
                <a:gd name="connsiteY75" fmla="*/ 363416 h 824523"/>
                <a:gd name="connsiteX76" fmla="*/ 1617784 w 1740984"/>
                <a:gd name="connsiteY76" fmla="*/ 449385 h 824523"/>
                <a:gd name="connsiteX77" fmla="*/ 1621692 w 1740984"/>
                <a:gd name="connsiteY77" fmla="*/ 461108 h 824523"/>
                <a:gd name="connsiteX78" fmla="*/ 1609969 w 1740984"/>
                <a:gd name="connsiteY78" fmla="*/ 468923 h 824523"/>
                <a:gd name="connsiteX79" fmla="*/ 1551354 w 1740984"/>
                <a:gd name="connsiteY79" fmla="*/ 476739 h 824523"/>
                <a:gd name="connsiteX80" fmla="*/ 1539630 w 1740984"/>
                <a:gd name="connsiteY80" fmla="*/ 480646 h 824523"/>
                <a:gd name="connsiteX81" fmla="*/ 1531815 w 1740984"/>
                <a:gd name="connsiteY81" fmla="*/ 492369 h 824523"/>
                <a:gd name="connsiteX82" fmla="*/ 1500554 w 1740984"/>
                <a:gd name="connsiteY82" fmla="*/ 496277 h 824523"/>
                <a:gd name="connsiteX83" fmla="*/ 1496646 w 1740984"/>
                <a:gd name="connsiteY83" fmla="*/ 519723 h 824523"/>
                <a:gd name="connsiteX84" fmla="*/ 1488830 w 1740984"/>
                <a:gd name="connsiteY84" fmla="*/ 527539 h 824523"/>
                <a:gd name="connsiteX85" fmla="*/ 1473200 w 1740984"/>
                <a:gd name="connsiteY85" fmla="*/ 531446 h 824523"/>
                <a:gd name="connsiteX86" fmla="*/ 1461477 w 1740984"/>
                <a:gd name="connsiteY86" fmla="*/ 535354 h 824523"/>
                <a:gd name="connsiteX87" fmla="*/ 1449754 w 1740984"/>
                <a:gd name="connsiteY87" fmla="*/ 543169 h 824523"/>
                <a:gd name="connsiteX88" fmla="*/ 1430215 w 1740984"/>
                <a:gd name="connsiteY88" fmla="*/ 558800 h 824523"/>
                <a:gd name="connsiteX89" fmla="*/ 1395046 w 1740984"/>
                <a:gd name="connsiteY89" fmla="*/ 574431 h 824523"/>
                <a:gd name="connsiteX90" fmla="*/ 1379415 w 1740984"/>
                <a:gd name="connsiteY90" fmla="*/ 597877 h 824523"/>
                <a:gd name="connsiteX91" fmla="*/ 1340338 w 1740984"/>
                <a:gd name="connsiteY91" fmla="*/ 609600 h 824523"/>
                <a:gd name="connsiteX92" fmla="*/ 1309077 w 1740984"/>
                <a:gd name="connsiteY92" fmla="*/ 613508 h 824523"/>
                <a:gd name="connsiteX93" fmla="*/ 1266092 w 1740984"/>
                <a:gd name="connsiteY93" fmla="*/ 617416 h 824523"/>
                <a:gd name="connsiteX94" fmla="*/ 1238738 w 1740984"/>
                <a:gd name="connsiteY94" fmla="*/ 621323 h 824523"/>
                <a:gd name="connsiteX95" fmla="*/ 1187938 w 1740984"/>
                <a:gd name="connsiteY95" fmla="*/ 625231 h 824523"/>
                <a:gd name="connsiteX96" fmla="*/ 1164492 w 1740984"/>
                <a:gd name="connsiteY96" fmla="*/ 633046 h 824523"/>
                <a:gd name="connsiteX97" fmla="*/ 1144954 w 1740984"/>
                <a:gd name="connsiteY97" fmla="*/ 648677 h 824523"/>
                <a:gd name="connsiteX98" fmla="*/ 1121507 w 1740984"/>
                <a:gd name="connsiteY98" fmla="*/ 652585 h 824523"/>
                <a:gd name="connsiteX99" fmla="*/ 1109784 w 1740984"/>
                <a:gd name="connsiteY99" fmla="*/ 656492 h 824523"/>
                <a:gd name="connsiteX100" fmla="*/ 1098061 w 1740984"/>
                <a:gd name="connsiteY100" fmla="*/ 676031 h 824523"/>
                <a:gd name="connsiteX101" fmla="*/ 1074615 w 1740984"/>
                <a:gd name="connsiteY101" fmla="*/ 683846 h 824523"/>
                <a:gd name="connsiteX102" fmla="*/ 1004277 w 1740984"/>
                <a:gd name="connsiteY102" fmla="*/ 707292 h 824523"/>
                <a:gd name="connsiteX103" fmla="*/ 996461 w 1740984"/>
                <a:gd name="connsiteY103" fmla="*/ 730739 h 824523"/>
                <a:gd name="connsiteX104" fmla="*/ 984738 w 1740984"/>
                <a:gd name="connsiteY104" fmla="*/ 738554 h 824523"/>
                <a:gd name="connsiteX105" fmla="*/ 969107 w 1740984"/>
                <a:gd name="connsiteY105" fmla="*/ 734646 h 824523"/>
                <a:gd name="connsiteX106" fmla="*/ 945661 w 1740984"/>
                <a:gd name="connsiteY106" fmla="*/ 730739 h 824523"/>
                <a:gd name="connsiteX107" fmla="*/ 933938 w 1740984"/>
                <a:gd name="connsiteY107" fmla="*/ 726831 h 824523"/>
                <a:gd name="connsiteX108" fmla="*/ 918307 w 1740984"/>
                <a:gd name="connsiteY108" fmla="*/ 722923 h 824523"/>
                <a:gd name="connsiteX109" fmla="*/ 894861 w 1740984"/>
                <a:gd name="connsiteY109" fmla="*/ 715108 h 824523"/>
                <a:gd name="connsiteX110" fmla="*/ 871415 w 1740984"/>
                <a:gd name="connsiteY110" fmla="*/ 726831 h 824523"/>
                <a:gd name="connsiteX111" fmla="*/ 859692 w 1740984"/>
                <a:gd name="connsiteY111" fmla="*/ 730739 h 824523"/>
                <a:gd name="connsiteX112" fmla="*/ 836246 w 1740984"/>
                <a:gd name="connsiteY112" fmla="*/ 742462 h 824523"/>
                <a:gd name="connsiteX113" fmla="*/ 820615 w 1740984"/>
                <a:gd name="connsiteY113" fmla="*/ 762000 h 824523"/>
                <a:gd name="connsiteX114" fmla="*/ 816707 w 1740984"/>
                <a:gd name="connsiteY114" fmla="*/ 773723 h 824523"/>
                <a:gd name="connsiteX115" fmla="*/ 812800 w 1740984"/>
                <a:gd name="connsiteY115" fmla="*/ 789354 h 824523"/>
                <a:gd name="connsiteX116" fmla="*/ 785446 w 1740984"/>
                <a:gd name="connsiteY116" fmla="*/ 808892 h 824523"/>
                <a:gd name="connsiteX117" fmla="*/ 777630 w 1740984"/>
                <a:gd name="connsiteY117" fmla="*/ 816708 h 824523"/>
                <a:gd name="connsiteX118" fmla="*/ 754184 w 1740984"/>
                <a:gd name="connsiteY118" fmla="*/ 824523 h 824523"/>
                <a:gd name="connsiteX119" fmla="*/ 726830 w 1740984"/>
                <a:gd name="connsiteY119" fmla="*/ 820616 h 824523"/>
                <a:gd name="connsiteX120" fmla="*/ 679938 w 1740984"/>
                <a:gd name="connsiteY120" fmla="*/ 816708 h 824523"/>
                <a:gd name="connsiteX121" fmla="*/ 652584 w 1740984"/>
                <a:gd name="connsiteY121" fmla="*/ 808892 h 824523"/>
                <a:gd name="connsiteX122" fmla="*/ 644769 w 1740984"/>
                <a:gd name="connsiteY122" fmla="*/ 797169 h 824523"/>
                <a:gd name="connsiteX123" fmla="*/ 590061 w 1740984"/>
                <a:gd name="connsiteY123" fmla="*/ 797169 h 824523"/>
                <a:gd name="connsiteX124" fmla="*/ 523630 w 1740984"/>
                <a:gd name="connsiteY124" fmla="*/ 801077 h 824523"/>
                <a:gd name="connsiteX125" fmla="*/ 508000 w 1740984"/>
                <a:gd name="connsiteY125" fmla="*/ 793262 h 824523"/>
                <a:gd name="connsiteX126" fmla="*/ 500184 w 1740984"/>
                <a:gd name="connsiteY126" fmla="*/ 785446 h 824523"/>
                <a:gd name="connsiteX127" fmla="*/ 476738 w 1740984"/>
                <a:gd name="connsiteY127" fmla="*/ 789354 h 824523"/>
                <a:gd name="connsiteX128" fmla="*/ 441569 w 1740984"/>
                <a:gd name="connsiteY128" fmla="*/ 785446 h 824523"/>
                <a:gd name="connsiteX129" fmla="*/ 429846 w 1740984"/>
                <a:gd name="connsiteY129" fmla="*/ 773723 h 824523"/>
                <a:gd name="connsiteX130" fmla="*/ 414215 w 1740984"/>
                <a:gd name="connsiteY130" fmla="*/ 769816 h 824523"/>
                <a:gd name="connsiteX131" fmla="*/ 406400 w 1740984"/>
                <a:gd name="connsiteY131" fmla="*/ 762000 h 824523"/>
                <a:gd name="connsiteX132" fmla="*/ 398584 w 1740984"/>
                <a:gd name="connsiteY132" fmla="*/ 750277 h 824523"/>
                <a:gd name="connsiteX133" fmla="*/ 386861 w 1740984"/>
                <a:gd name="connsiteY133" fmla="*/ 742462 h 824523"/>
                <a:gd name="connsiteX134" fmla="*/ 371230 w 1740984"/>
                <a:gd name="connsiteY134" fmla="*/ 726831 h 824523"/>
                <a:gd name="connsiteX135" fmla="*/ 355600 w 1740984"/>
                <a:gd name="connsiteY135" fmla="*/ 695569 h 824523"/>
                <a:gd name="connsiteX136" fmla="*/ 347784 w 1740984"/>
                <a:gd name="connsiteY136" fmla="*/ 672123 h 824523"/>
                <a:gd name="connsiteX137" fmla="*/ 339969 w 1740984"/>
                <a:gd name="connsiteY137" fmla="*/ 625231 h 824523"/>
                <a:gd name="connsiteX138" fmla="*/ 324338 w 1740984"/>
                <a:gd name="connsiteY138" fmla="*/ 605692 h 824523"/>
                <a:gd name="connsiteX139" fmla="*/ 304800 w 1740984"/>
                <a:gd name="connsiteY139" fmla="*/ 586154 h 824523"/>
                <a:gd name="connsiteX140" fmla="*/ 296984 w 1740984"/>
                <a:gd name="connsiteY140" fmla="*/ 578339 h 824523"/>
                <a:gd name="connsiteX141" fmla="*/ 285261 w 1740984"/>
                <a:gd name="connsiteY141" fmla="*/ 574431 h 824523"/>
                <a:gd name="connsiteX142" fmla="*/ 269630 w 1740984"/>
                <a:gd name="connsiteY142" fmla="*/ 566616 h 824523"/>
                <a:gd name="connsiteX143" fmla="*/ 246184 w 1740984"/>
                <a:gd name="connsiteY143" fmla="*/ 558800 h 824523"/>
                <a:gd name="connsiteX144" fmla="*/ 222738 w 1740984"/>
                <a:gd name="connsiteY144" fmla="*/ 550985 h 824523"/>
                <a:gd name="connsiteX145" fmla="*/ 199292 w 1740984"/>
                <a:gd name="connsiteY145" fmla="*/ 543169 h 824523"/>
                <a:gd name="connsiteX146" fmla="*/ 187569 w 1740984"/>
                <a:gd name="connsiteY146" fmla="*/ 539262 h 824523"/>
                <a:gd name="connsiteX147" fmla="*/ 183661 w 1740984"/>
                <a:gd name="connsiteY147" fmla="*/ 527539 h 824523"/>
                <a:gd name="connsiteX148" fmla="*/ 207107 w 1740984"/>
                <a:gd name="connsiteY148" fmla="*/ 519723 h 824523"/>
                <a:gd name="connsiteX149" fmla="*/ 222738 w 1740984"/>
                <a:gd name="connsiteY149" fmla="*/ 504092 h 824523"/>
                <a:gd name="connsiteX150" fmla="*/ 242277 w 1740984"/>
                <a:gd name="connsiteY150" fmla="*/ 488462 h 824523"/>
                <a:gd name="connsiteX151" fmla="*/ 246184 w 1740984"/>
                <a:gd name="connsiteY151" fmla="*/ 476739 h 824523"/>
                <a:gd name="connsiteX152" fmla="*/ 261815 w 1740984"/>
                <a:gd name="connsiteY152" fmla="*/ 457200 h 824523"/>
                <a:gd name="connsiteX153" fmla="*/ 250092 w 1740984"/>
                <a:gd name="connsiteY153" fmla="*/ 429846 h 824523"/>
                <a:gd name="connsiteX154" fmla="*/ 238369 w 1740984"/>
                <a:gd name="connsiteY154" fmla="*/ 425939 h 824523"/>
                <a:gd name="connsiteX155" fmla="*/ 211015 w 1740984"/>
                <a:gd name="connsiteY155" fmla="*/ 414216 h 824523"/>
                <a:gd name="connsiteX156" fmla="*/ 195384 w 1740984"/>
                <a:gd name="connsiteY156" fmla="*/ 406400 h 824523"/>
                <a:gd name="connsiteX157" fmla="*/ 179754 w 1740984"/>
                <a:gd name="connsiteY157" fmla="*/ 402492 h 824523"/>
                <a:gd name="connsiteX158" fmla="*/ 140677 w 1740984"/>
                <a:gd name="connsiteY158" fmla="*/ 390769 h 824523"/>
                <a:gd name="connsiteX159" fmla="*/ 132861 w 1740984"/>
                <a:gd name="connsiteY159" fmla="*/ 379046 h 824523"/>
                <a:gd name="connsiteX160" fmla="*/ 105507 w 1740984"/>
                <a:gd name="connsiteY160" fmla="*/ 355600 h 824523"/>
                <a:gd name="connsiteX161" fmla="*/ 93784 w 1740984"/>
                <a:gd name="connsiteY161" fmla="*/ 347785 h 824523"/>
                <a:gd name="connsiteX162" fmla="*/ 82061 w 1740984"/>
                <a:gd name="connsiteY162" fmla="*/ 343877 h 824523"/>
                <a:gd name="connsiteX163" fmla="*/ 103745 w 1740984"/>
                <a:gd name="connsiteY163" fmla="*/ 369372 h 824523"/>
                <a:gd name="connsiteX164" fmla="*/ 46892 w 1740984"/>
                <a:gd name="connsiteY164" fmla="*/ 304800 h 824523"/>
                <a:gd name="connsiteX165" fmla="*/ 56623 w 1740984"/>
                <a:gd name="connsiteY165" fmla="*/ 356062 h 824523"/>
                <a:gd name="connsiteX166" fmla="*/ 27354 w 1740984"/>
                <a:gd name="connsiteY166" fmla="*/ 281354 h 824523"/>
                <a:gd name="connsiteX167" fmla="*/ 0 w 1740984"/>
                <a:gd name="connsiteY167" fmla="*/ 265723 h 824523"/>
                <a:gd name="connsiteX0" fmla="*/ 0 w 1718616"/>
                <a:gd name="connsiteY0" fmla="*/ 265723 h 824523"/>
                <a:gd name="connsiteX1" fmla="*/ 0 w 1718616"/>
                <a:gd name="connsiteY1" fmla="*/ 265723 h 824523"/>
                <a:gd name="connsiteX2" fmla="*/ 113323 w 1718616"/>
                <a:gd name="connsiteY2" fmla="*/ 261816 h 824523"/>
                <a:gd name="connsiteX3" fmla="*/ 148492 w 1718616"/>
                <a:gd name="connsiteY3" fmla="*/ 246185 h 824523"/>
                <a:gd name="connsiteX4" fmla="*/ 160215 w 1718616"/>
                <a:gd name="connsiteY4" fmla="*/ 242277 h 824523"/>
                <a:gd name="connsiteX5" fmla="*/ 183661 w 1718616"/>
                <a:gd name="connsiteY5" fmla="*/ 226646 h 824523"/>
                <a:gd name="connsiteX6" fmla="*/ 191477 w 1718616"/>
                <a:gd name="connsiteY6" fmla="*/ 218831 h 824523"/>
                <a:gd name="connsiteX7" fmla="*/ 214923 w 1718616"/>
                <a:gd name="connsiteY7" fmla="*/ 211016 h 824523"/>
                <a:gd name="connsiteX8" fmla="*/ 226646 w 1718616"/>
                <a:gd name="connsiteY8" fmla="*/ 203200 h 824523"/>
                <a:gd name="connsiteX9" fmla="*/ 238369 w 1718616"/>
                <a:gd name="connsiteY9" fmla="*/ 179754 h 824523"/>
                <a:gd name="connsiteX10" fmla="*/ 254000 w 1718616"/>
                <a:gd name="connsiteY10" fmla="*/ 160216 h 824523"/>
                <a:gd name="connsiteX11" fmla="*/ 265723 w 1718616"/>
                <a:gd name="connsiteY11" fmla="*/ 152400 h 824523"/>
                <a:gd name="connsiteX12" fmla="*/ 277446 w 1718616"/>
                <a:gd name="connsiteY12" fmla="*/ 140677 h 824523"/>
                <a:gd name="connsiteX13" fmla="*/ 300892 w 1718616"/>
                <a:gd name="connsiteY13" fmla="*/ 132862 h 824523"/>
                <a:gd name="connsiteX14" fmla="*/ 312615 w 1718616"/>
                <a:gd name="connsiteY14" fmla="*/ 128954 h 824523"/>
                <a:gd name="connsiteX15" fmla="*/ 363415 w 1718616"/>
                <a:gd name="connsiteY15" fmla="*/ 132862 h 824523"/>
                <a:gd name="connsiteX16" fmla="*/ 375138 w 1718616"/>
                <a:gd name="connsiteY16" fmla="*/ 140677 h 824523"/>
                <a:gd name="connsiteX17" fmla="*/ 422030 w 1718616"/>
                <a:gd name="connsiteY17" fmla="*/ 152400 h 824523"/>
                <a:gd name="connsiteX18" fmla="*/ 457200 w 1718616"/>
                <a:gd name="connsiteY18" fmla="*/ 148492 h 824523"/>
                <a:gd name="connsiteX19" fmla="*/ 480646 w 1718616"/>
                <a:gd name="connsiteY19" fmla="*/ 125046 h 824523"/>
                <a:gd name="connsiteX20" fmla="*/ 496277 w 1718616"/>
                <a:gd name="connsiteY20" fmla="*/ 101600 h 824523"/>
                <a:gd name="connsiteX21" fmla="*/ 504092 w 1718616"/>
                <a:gd name="connsiteY21" fmla="*/ 89877 h 824523"/>
                <a:gd name="connsiteX22" fmla="*/ 523630 w 1718616"/>
                <a:gd name="connsiteY22" fmla="*/ 54708 h 824523"/>
                <a:gd name="connsiteX23" fmla="*/ 531446 w 1718616"/>
                <a:gd name="connsiteY23" fmla="*/ 46892 h 824523"/>
                <a:gd name="connsiteX24" fmla="*/ 550984 w 1718616"/>
                <a:gd name="connsiteY24" fmla="*/ 31262 h 824523"/>
                <a:gd name="connsiteX25" fmla="*/ 562707 w 1718616"/>
                <a:gd name="connsiteY25" fmla="*/ 23446 h 824523"/>
                <a:gd name="connsiteX26" fmla="*/ 570523 w 1718616"/>
                <a:gd name="connsiteY26" fmla="*/ 15631 h 824523"/>
                <a:gd name="connsiteX27" fmla="*/ 621323 w 1718616"/>
                <a:gd name="connsiteY27" fmla="*/ 19539 h 824523"/>
                <a:gd name="connsiteX28" fmla="*/ 711200 w 1718616"/>
                <a:gd name="connsiteY28" fmla="*/ 15631 h 824523"/>
                <a:gd name="connsiteX29" fmla="*/ 722923 w 1718616"/>
                <a:gd name="connsiteY29" fmla="*/ 11723 h 824523"/>
                <a:gd name="connsiteX30" fmla="*/ 742461 w 1718616"/>
                <a:gd name="connsiteY30" fmla="*/ 7816 h 824523"/>
                <a:gd name="connsiteX31" fmla="*/ 777630 w 1718616"/>
                <a:gd name="connsiteY31" fmla="*/ 0 h 824523"/>
                <a:gd name="connsiteX32" fmla="*/ 816707 w 1718616"/>
                <a:gd name="connsiteY32" fmla="*/ 7816 h 824523"/>
                <a:gd name="connsiteX33" fmla="*/ 824523 w 1718616"/>
                <a:gd name="connsiteY33" fmla="*/ 15631 h 824523"/>
                <a:gd name="connsiteX34" fmla="*/ 851877 w 1718616"/>
                <a:gd name="connsiteY34" fmla="*/ 31262 h 824523"/>
                <a:gd name="connsiteX35" fmla="*/ 871415 w 1718616"/>
                <a:gd name="connsiteY35" fmla="*/ 35169 h 824523"/>
                <a:gd name="connsiteX36" fmla="*/ 883138 w 1718616"/>
                <a:gd name="connsiteY36" fmla="*/ 39077 h 824523"/>
                <a:gd name="connsiteX37" fmla="*/ 914400 w 1718616"/>
                <a:gd name="connsiteY37" fmla="*/ 54708 h 824523"/>
                <a:gd name="connsiteX38" fmla="*/ 926123 w 1718616"/>
                <a:gd name="connsiteY38" fmla="*/ 62523 h 824523"/>
                <a:gd name="connsiteX39" fmla="*/ 953477 w 1718616"/>
                <a:gd name="connsiteY39" fmla="*/ 85969 h 824523"/>
                <a:gd name="connsiteX40" fmla="*/ 976923 w 1718616"/>
                <a:gd name="connsiteY40" fmla="*/ 89877 h 824523"/>
                <a:gd name="connsiteX41" fmla="*/ 1012092 w 1718616"/>
                <a:gd name="connsiteY41" fmla="*/ 97692 h 824523"/>
                <a:gd name="connsiteX42" fmla="*/ 1047261 w 1718616"/>
                <a:gd name="connsiteY42" fmla="*/ 113323 h 824523"/>
                <a:gd name="connsiteX43" fmla="*/ 1070707 w 1718616"/>
                <a:gd name="connsiteY43" fmla="*/ 121139 h 824523"/>
                <a:gd name="connsiteX44" fmla="*/ 1082430 w 1718616"/>
                <a:gd name="connsiteY44" fmla="*/ 128954 h 824523"/>
                <a:gd name="connsiteX45" fmla="*/ 1098061 w 1718616"/>
                <a:gd name="connsiteY45" fmla="*/ 144585 h 824523"/>
                <a:gd name="connsiteX46" fmla="*/ 1109784 w 1718616"/>
                <a:gd name="connsiteY46" fmla="*/ 148492 h 824523"/>
                <a:gd name="connsiteX47" fmla="*/ 1121507 w 1718616"/>
                <a:gd name="connsiteY47" fmla="*/ 156308 h 824523"/>
                <a:gd name="connsiteX48" fmla="*/ 1137138 w 1718616"/>
                <a:gd name="connsiteY48" fmla="*/ 171939 h 824523"/>
                <a:gd name="connsiteX49" fmla="*/ 1160584 w 1718616"/>
                <a:gd name="connsiteY49" fmla="*/ 187569 h 824523"/>
                <a:gd name="connsiteX50" fmla="*/ 1180123 w 1718616"/>
                <a:gd name="connsiteY50" fmla="*/ 207108 h 824523"/>
                <a:gd name="connsiteX51" fmla="*/ 1191846 w 1718616"/>
                <a:gd name="connsiteY51" fmla="*/ 211016 h 824523"/>
                <a:gd name="connsiteX52" fmla="*/ 1215292 w 1718616"/>
                <a:gd name="connsiteY52" fmla="*/ 226646 h 824523"/>
                <a:gd name="connsiteX53" fmla="*/ 1227015 w 1718616"/>
                <a:gd name="connsiteY53" fmla="*/ 230554 h 824523"/>
                <a:gd name="connsiteX54" fmla="*/ 1246554 w 1718616"/>
                <a:gd name="connsiteY54" fmla="*/ 246185 h 824523"/>
                <a:gd name="connsiteX55" fmla="*/ 1277815 w 1718616"/>
                <a:gd name="connsiteY55" fmla="*/ 257908 h 824523"/>
                <a:gd name="connsiteX56" fmla="*/ 1301261 w 1718616"/>
                <a:gd name="connsiteY56" fmla="*/ 269631 h 824523"/>
                <a:gd name="connsiteX57" fmla="*/ 1312984 w 1718616"/>
                <a:gd name="connsiteY57" fmla="*/ 277446 h 824523"/>
                <a:gd name="connsiteX58" fmla="*/ 1324707 w 1718616"/>
                <a:gd name="connsiteY58" fmla="*/ 281354 h 824523"/>
                <a:gd name="connsiteX59" fmla="*/ 1352061 w 1718616"/>
                <a:gd name="connsiteY59" fmla="*/ 293077 h 824523"/>
                <a:gd name="connsiteX60" fmla="*/ 1371600 w 1718616"/>
                <a:gd name="connsiteY60" fmla="*/ 304800 h 824523"/>
                <a:gd name="connsiteX61" fmla="*/ 1383323 w 1718616"/>
                <a:gd name="connsiteY61" fmla="*/ 316523 h 824523"/>
                <a:gd name="connsiteX62" fmla="*/ 1395046 w 1718616"/>
                <a:gd name="connsiteY62" fmla="*/ 320431 h 824523"/>
                <a:gd name="connsiteX63" fmla="*/ 1406769 w 1718616"/>
                <a:gd name="connsiteY63" fmla="*/ 328246 h 824523"/>
                <a:gd name="connsiteX64" fmla="*/ 1410677 w 1718616"/>
                <a:gd name="connsiteY64" fmla="*/ 339969 h 824523"/>
                <a:gd name="connsiteX65" fmla="*/ 1414584 w 1718616"/>
                <a:gd name="connsiteY65" fmla="*/ 359508 h 824523"/>
                <a:gd name="connsiteX66" fmla="*/ 1426307 w 1718616"/>
                <a:gd name="connsiteY66" fmla="*/ 367323 h 824523"/>
                <a:gd name="connsiteX67" fmla="*/ 1500554 w 1718616"/>
                <a:gd name="connsiteY67" fmla="*/ 363416 h 824523"/>
                <a:gd name="connsiteX68" fmla="*/ 1516184 w 1718616"/>
                <a:gd name="connsiteY68" fmla="*/ 359508 h 824523"/>
                <a:gd name="connsiteX69" fmla="*/ 1539630 w 1718616"/>
                <a:gd name="connsiteY69" fmla="*/ 355600 h 824523"/>
                <a:gd name="connsiteX70" fmla="*/ 1563077 w 1718616"/>
                <a:gd name="connsiteY70" fmla="*/ 347785 h 824523"/>
                <a:gd name="connsiteX71" fmla="*/ 1574800 w 1718616"/>
                <a:gd name="connsiteY71" fmla="*/ 343877 h 824523"/>
                <a:gd name="connsiteX72" fmla="*/ 1613877 w 1718616"/>
                <a:gd name="connsiteY72" fmla="*/ 339969 h 824523"/>
                <a:gd name="connsiteX73" fmla="*/ 1692030 w 1718616"/>
                <a:gd name="connsiteY73" fmla="*/ 343877 h 824523"/>
                <a:gd name="connsiteX74" fmla="*/ 1715477 w 1718616"/>
                <a:gd name="connsiteY74" fmla="*/ 351692 h 824523"/>
                <a:gd name="connsiteX75" fmla="*/ 1617784 w 1718616"/>
                <a:gd name="connsiteY75" fmla="*/ 449385 h 824523"/>
                <a:gd name="connsiteX76" fmla="*/ 1621692 w 1718616"/>
                <a:gd name="connsiteY76" fmla="*/ 461108 h 824523"/>
                <a:gd name="connsiteX77" fmla="*/ 1609969 w 1718616"/>
                <a:gd name="connsiteY77" fmla="*/ 468923 h 824523"/>
                <a:gd name="connsiteX78" fmla="*/ 1551354 w 1718616"/>
                <a:gd name="connsiteY78" fmla="*/ 476739 h 824523"/>
                <a:gd name="connsiteX79" fmla="*/ 1539630 w 1718616"/>
                <a:gd name="connsiteY79" fmla="*/ 480646 h 824523"/>
                <a:gd name="connsiteX80" fmla="*/ 1531815 w 1718616"/>
                <a:gd name="connsiteY80" fmla="*/ 492369 h 824523"/>
                <a:gd name="connsiteX81" fmla="*/ 1500554 w 1718616"/>
                <a:gd name="connsiteY81" fmla="*/ 496277 h 824523"/>
                <a:gd name="connsiteX82" fmla="*/ 1496646 w 1718616"/>
                <a:gd name="connsiteY82" fmla="*/ 519723 h 824523"/>
                <a:gd name="connsiteX83" fmla="*/ 1488830 w 1718616"/>
                <a:gd name="connsiteY83" fmla="*/ 527539 h 824523"/>
                <a:gd name="connsiteX84" fmla="*/ 1473200 w 1718616"/>
                <a:gd name="connsiteY84" fmla="*/ 531446 h 824523"/>
                <a:gd name="connsiteX85" fmla="*/ 1461477 w 1718616"/>
                <a:gd name="connsiteY85" fmla="*/ 535354 h 824523"/>
                <a:gd name="connsiteX86" fmla="*/ 1449754 w 1718616"/>
                <a:gd name="connsiteY86" fmla="*/ 543169 h 824523"/>
                <a:gd name="connsiteX87" fmla="*/ 1430215 w 1718616"/>
                <a:gd name="connsiteY87" fmla="*/ 558800 h 824523"/>
                <a:gd name="connsiteX88" fmla="*/ 1395046 w 1718616"/>
                <a:gd name="connsiteY88" fmla="*/ 574431 h 824523"/>
                <a:gd name="connsiteX89" fmla="*/ 1379415 w 1718616"/>
                <a:gd name="connsiteY89" fmla="*/ 597877 h 824523"/>
                <a:gd name="connsiteX90" fmla="*/ 1340338 w 1718616"/>
                <a:gd name="connsiteY90" fmla="*/ 609600 h 824523"/>
                <a:gd name="connsiteX91" fmla="*/ 1309077 w 1718616"/>
                <a:gd name="connsiteY91" fmla="*/ 613508 h 824523"/>
                <a:gd name="connsiteX92" fmla="*/ 1266092 w 1718616"/>
                <a:gd name="connsiteY92" fmla="*/ 617416 h 824523"/>
                <a:gd name="connsiteX93" fmla="*/ 1238738 w 1718616"/>
                <a:gd name="connsiteY93" fmla="*/ 621323 h 824523"/>
                <a:gd name="connsiteX94" fmla="*/ 1187938 w 1718616"/>
                <a:gd name="connsiteY94" fmla="*/ 625231 h 824523"/>
                <a:gd name="connsiteX95" fmla="*/ 1164492 w 1718616"/>
                <a:gd name="connsiteY95" fmla="*/ 633046 h 824523"/>
                <a:gd name="connsiteX96" fmla="*/ 1144954 w 1718616"/>
                <a:gd name="connsiteY96" fmla="*/ 648677 h 824523"/>
                <a:gd name="connsiteX97" fmla="*/ 1121507 w 1718616"/>
                <a:gd name="connsiteY97" fmla="*/ 652585 h 824523"/>
                <a:gd name="connsiteX98" fmla="*/ 1109784 w 1718616"/>
                <a:gd name="connsiteY98" fmla="*/ 656492 h 824523"/>
                <a:gd name="connsiteX99" fmla="*/ 1098061 w 1718616"/>
                <a:gd name="connsiteY99" fmla="*/ 676031 h 824523"/>
                <a:gd name="connsiteX100" fmla="*/ 1074615 w 1718616"/>
                <a:gd name="connsiteY100" fmla="*/ 683846 h 824523"/>
                <a:gd name="connsiteX101" fmla="*/ 1004277 w 1718616"/>
                <a:gd name="connsiteY101" fmla="*/ 707292 h 824523"/>
                <a:gd name="connsiteX102" fmla="*/ 996461 w 1718616"/>
                <a:gd name="connsiteY102" fmla="*/ 730739 h 824523"/>
                <a:gd name="connsiteX103" fmla="*/ 984738 w 1718616"/>
                <a:gd name="connsiteY103" fmla="*/ 738554 h 824523"/>
                <a:gd name="connsiteX104" fmla="*/ 969107 w 1718616"/>
                <a:gd name="connsiteY104" fmla="*/ 734646 h 824523"/>
                <a:gd name="connsiteX105" fmla="*/ 945661 w 1718616"/>
                <a:gd name="connsiteY105" fmla="*/ 730739 h 824523"/>
                <a:gd name="connsiteX106" fmla="*/ 933938 w 1718616"/>
                <a:gd name="connsiteY106" fmla="*/ 726831 h 824523"/>
                <a:gd name="connsiteX107" fmla="*/ 918307 w 1718616"/>
                <a:gd name="connsiteY107" fmla="*/ 722923 h 824523"/>
                <a:gd name="connsiteX108" fmla="*/ 894861 w 1718616"/>
                <a:gd name="connsiteY108" fmla="*/ 715108 h 824523"/>
                <a:gd name="connsiteX109" fmla="*/ 871415 w 1718616"/>
                <a:gd name="connsiteY109" fmla="*/ 726831 h 824523"/>
                <a:gd name="connsiteX110" fmla="*/ 859692 w 1718616"/>
                <a:gd name="connsiteY110" fmla="*/ 730739 h 824523"/>
                <a:gd name="connsiteX111" fmla="*/ 836246 w 1718616"/>
                <a:gd name="connsiteY111" fmla="*/ 742462 h 824523"/>
                <a:gd name="connsiteX112" fmla="*/ 820615 w 1718616"/>
                <a:gd name="connsiteY112" fmla="*/ 762000 h 824523"/>
                <a:gd name="connsiteX113" fmla="*/ 816707 w 1718616"/>
                <a:gd name="connsiteY113" fmla="*/ 773723 h 824523"/>
                <a:gd name="connsiteX114" fmla="*/ 812800 w 1718616"/>
                <a:gd name="connsiteY114" fmla="*/ 789354 h 824523"/>
                <a:gd name="connsiteX115" fmla="*/ 785446 w 1718616"/>
                <a:gd name="connsiteY115" fmla="*/ 808892 h 824523"/>
                <a:gd name="connsiteX116" fmla="*/ 777630 w 1718616"/>
                <a:gd name="connsiteY116" fmla="*/ 816708 h 824523"/>
                <a:gd name="connsiteX117" fmla="*/ 754184 w 1718616"/>
                <a:gd name="connsiteY117" fmla="*/ 824523 h 824523"/>
                <a:gd name="connsiteX118" fmla="*/ 726830 w 1718616"/>
                <a:gd name="connsiteY118" fmla="*/ 820616 h 824523"/>
                <a:gd name="connsiteX119" fmla="*/ 679938 w 1718616"/>
                <a:gd name="connsiteY119" fmla="*/ 816708 h 824523"/>
                <a:gd name="connsiteX120" fmla="*/ 652584 w 1718616"/>
                <a:gd name="connsiteY120" fmla="*/ 808892 h 824523"/>
                <a:gd name="connsiteX121" fmla="*/ 644769 w 1718616"/>
                <a:gd name="connsiteY121" fmla="*/ 797169 h 824523"/>
                <a:gd name="connsiteX122" fmla="*/ 590061 w 1718616"/>
                <a:gd name="connsiteY122" fmla="*/ 797169 h 824523"/>
                <a:gd name="connsiteX123" fmla="*/ 523630 w 1718616"/>
                <a:gd name="connsiteY123" fmla="*/ 801077 h 824523"/>
                <a:gd name="connsiteX124" fmla="*/ 508000 w 1718616"/>
                <a:gd name="connsiteY124" fmla="*/ 793262 h 824523"/>
                <a:gd name="connsiteX125" fmla="*/ 500184 w 1718616"/>
                <a:gd name="connsiteY125" fmla="*/ 785446 h 824523"/>
                <a:gd name="connsiteX126" fmla="*/ 476738 w 1718616"/>
                <a:gd name="connsiteY126" fmla="*/ 789354 h 824523"/>
                <a:gd name="connsiteX127" fmla="*/ 441569 w 1718616"/>
                <a:gd name="connsiteY127" fmla="*/ 785446 h 824523"/>
                <a:gd name="connsiteX128" fmla="*/ 429846 w 1718616"/>
                <a:gd name="connsiteY128" fmla="*/ 773723 h 824523"/>
                <a:gd name="connsiteX129" fmla="*/ 414215 w 1718616"/>
                <a:gd name="connsiteY129" fmla="*/ 769816 h 824523"/>
                <a:gd name="connsiteX130" fmla="*/ 406400 w 1718616"/>
                <a:gd name="connsiteY130" fmla="*/ 762000 h 824523"/>
                <a:gd name="connsiteX131" fmla="*/ 398584 w 1718616"/>
                <a:gd name="connsiteY131" fmla="*/ 750277 h 824523"/>
                <a:gd name="connsiteX132" fmla="*/ 386861 w 1718616"/>
                <a:gd name="connsiteY132" fmla="*/ 742462 h 824523"/>
                <a:gd name="connsiteX133" fmla="*/ 371230 w 1718616"/>
                <a:gd name="connsiteY133" fmla="*/ 726831 h 824523"/>
                <a:gd name="connsiteX134" fmla="*/ 355600 w 1718616"/>
                <a:gd name="connsiteY134" fmla="*/ 695569 h 824523"/>
                <a:gd name="connsiteX135" fmla="*/ 347784 w 1718616"/>
                <a:gd name="connsiteY135" fmla="*/ 672123 h 824523"/>
                <a:gd name="connsiteX136" fmla="*/ 339969 w 1718616"/>
                <a:gd name="connsiteY136" fmla="*/ 625231 h 824523"/>
                <a:gd name="connsiteX137" fmla="*/ 324338 w 1718616"/>
                <a:gd name="connsiteY137" fmla="*/ 605692 h 824523"/>
                <a:gd name="connsiteX138" fmla="*/ 304800 w 1718616"/>
                <a:gd name="connsiteY138" fmla="*/ 586154 h 824523"/>
                <a:gd name="connsiteX139" fmla="*/ 296984 w 1718616"/>
                <a:gd name="connsiteY139" fmla="*/ 578339 h 824523"/>
                <a:gd name="connsiteX140" fmla="*/ 285261 w 1718616"/>
                <a:gd name="connsiteY140" fmla="*/ 574431 h 824523"/>
                <a:gd name="connsiteX141" fmla="*/ 269630 w 1718616"/>
                <a:gd name="connsiteY141" fmla="*/ 566616 h 824523"/>
                <a:gd name="connsiteX142" fmla="*/ 246184 w 1718616"/>
                <a:gd name="connsiteY142" fmla="*/ 558800 h 824523"/>
                <a:gd name="connsiteX143" fmla="*/ 222738 w 1718616"/>
                <a:gd name="connsiteY143" fmla="*/ 550985 h 824523"/>
                <a:gd name="connsiteX144" fmla="*/ 199292 w 1718616"/>
                <a:gd name="connsiteY144" fmla="*/ 543169 h 824523"/>
                <a:gd name="connsiteX145" fmla="*/ 187569 w 1718616"/>
                <a:gd name="connsiteY145" fmla="*/ 539262 h 824523"/>
                <a:gd name="connsiteX146" fmla="*/ 183661 w 1718616"/>
                <a:gd name="connsiteY146" fmla="*/ 527539 h 824523"/>
                <a:gd name="connsiteX147" fmla="*/ 207107 w 1718616"/>
                <a:gd name="connsiteY147" fmla="*/ 519723 h 824523"/>
                <a:gd name="connsiteX148" fmla="*/ 222738 w 1718616"/>
                <a:gd name="connsiteY148" fmla="*/ 504092 h 824523"/>
                <a:gd name="connsiteX149" fmla="*/ 242277 w 1718616"/>
                <a:gd name="connsiteY149" fmla="*/ 488462 h 824523"/>
                <a:gd name="connsiteX150" fmla="*/ 246184 w 1718616"/>
                <a:gd name="connsiteY150" fmla="*/ 476739 h 824523"/>
                <a:gd name="connsiteX151" fmla="*/ 261815 w 1718616"/>
                <a:gd name="connsiteY151" fmla="*/ 457200 h 824523"/>
                <a:gd name="connsiteX152" fmla="*/ 250092 w 1718616"/>
                <a:gd name="connsiteY152" fmla="*/ 429846 h 824523"/>
                <a:gd name="connsiteX153" fmla="*/ 238369 w 1718616"/>
                <a:gd name="connsiteY153" fmla="*/ 425939 h 824523"/>
                <a:gd name="connsiteX154" fmla="*/ 211015 w 1718616"/>
                <a:gd name="connsiteY154" fmla="*/ 414216 h 824523"/>
                <a:gd name="connsiteX155" fmla="*/ 195384 w 1718616"/>
                <a:gd name="connsiteY155" fmla="*/ 406400 h 824523"/>
                <a:gd name="connsiteX156" fmla="*/ 179754 w 1718616"/>
                <a:gd name="connsiteY156" fmla="*/ 402492 h 824523"/>
                <a:gd name="connsiteX157" fmla="*/ 140677 w 1718616"/>
                <a:gd name="connsiteY157" fmla="*/ 390769 h 824523"/>
                <a:gd name="connsiteX158" fmla="*/ 132861 w 1718616"/>
                <a:gd name="connsiteY158" fmla="*/ 379046 h 824523"/>
                <a:gd name="connsiteX159" fmla="*/ 105507 w 1718616"/>
                <a:gd name="connsiteY159" fmla="*/ 355600 h 824523"/>
                <a:gd name="connsiteX160" fmla="*/ 93784 w 1718616"/>
                <a:gd name="connsiteY160" fmla="*/ 347785 h 824523"/>
                <a:gd name="connsiteX161" fmla="*/ 82061 w 1718616"/>
                <a:gd name="connsiteY161" fmla="*/ 343877 h 824523"/>
                <a:gd name="connsiteX162" fmla="*/ 103745 w 1718616"/>
                <a:gd name="connsiteY162" fmla="*/ 369372 h 824523"/>
                <a:gd name="connsiteX163" fmla="*/ 46892 w 1718616"/>
                <a:gd name="connsiteY163" fmla="*/ 304800 h 824523"/>
                <a:gd name="connsiteX164" fmla="*/ 56623 w 1718616"/>
                <a:gd name="connsiteY164" fmla="*/ 356062 h 824523"/>
                <a:gd name="connsiteX165" fmla="*/ 27354 w 1718616"/>
                <a:gd name="connsiteY165" fmla="*/ 281354 h 824523"/>
                <a:gd name="connsiteX166" fmla="*/ 0 w 1718616"/>
                <a:gd name="connsiteY166" fmla="*/ 265723 h 824523"/>
                <a:gd name="connsiteX0" fmla="*/ 0 w 1692034"/>
                <a:gd name="connsiteY0" fmla="*/ 265723 h 824523"/>
                <a:gd name="connsiteX1" fmla="*/ 0 w 1692034"/>
                <a:gd name="connsiteY1" fmla="*/ 265723 h 824523"/>
                <a:gd name="connsiteX2" fmla="*/ 113323 w 1692034"/>
                <a:gd name="connsiteY2" fmla="*/ 261816 h 824523"/>
                <a:gd name="connsiteX3" fmla="*/ 148492 w 1692034"/>
                <a:gd name="connsiteY3" fmla="*/ 246185 h 824523"/>
                <a:gd name="connsiteX4" fmla="*/ 160215 w 1692034"/>
                <a:gd name="connsiteY4" fmla="*/ 242277 h 824523"/>
                <a:gd name="connsiteX5" fmla="*/ 183661 w 1692034"/>
                <a:gd name="connsiteY5" fmla="*/ 226646 h 824523"/>
                <a:gd name="connsiteX6" fmla="*/ 191477 w 1692034"/>
                <a:gd name="connsiteY6" fmla="*/ 218831 h 824523"/>
                <a:gd name="connsiteX7" fmla="*/ 214923 w 1692034"/>
                <a:gd name="connsiteY7" fmla="*/ 211016 h 824523"/>
                <a:gd name="connsiteX8" fmla="*/ 226646 w 1692034"/>
                <a:gd name="connsiteY8" fmla="*/ 203200 h 824523"/>
                <a:gd name="connsiteX9" fmla="*/ 238369 w 1692034"/>
                <a:gd name="connsiteY9" fmla="*/ 179754 h 824523"/>
                <a:gd name="connsiteX10" fmla="*/ 254000 w 1692034"/>
                <a:gd name="connsiteY10" fmla="*/ 160216 h 824523"/>
                <a:gd name="connsiteX11" fmla="*/ 265723 w 1692034"/>
                <a:gd name="connsiteY11" fmla="*/ 152400 h 824523"/>
                <a:gd name="connsiteX12" fmla="*/ 277446 w 1692034"/>
                <a:gd name="connsiteY12" fmla="*/ 140677 h 824523"/>
                <a:gd name="connsiteX13" fmla="*/ 300892 w 1692034"/>
                <a:gd name="connsiteY13" fmla="*/ 132862 h 824523"/>
                <a:gd name="connsiteX14" fmla="*/ 312615 w 1692034"/>
                <a:gd name="connsiteY14" fmla="*/ 128954 h 824523"/>
                <a:gd name="connsiteX15" fmla="*/ 363415 w 1692034"/>
                <a:gd name="connsiteY15" fmla="*/ 132862 h 824523"/>
                <a:gd name="connsiteX16" fmla="*/ 375138 w 1692034"/>
                <a:gd name="connsiteY16" fmla="*/ 140677 h 824523"/>
                <a:gd name="connsiteX17" fmla="*/ 422030 w 1692034"/>
                <a:gd name="connsiteY17" fmla="*/ 152400 h 824523"/>
                <a:gd name="connsiteX18" fmla="*/ 457200 w 1692034"/>
                <a:gd name="connsiteY18" fmla="*/ 148492 h 824523"/>
                <a:gd name="connsiteX19" fmla="*/ 480646 w 1692034"/>
                <a:gd name="connsiteY19" fmla="*/ 125046 h 824523"/>
                <a:gd name="connsiteX20" fmla="*/ 496277 w 1692034"/>
                <a:gd name="connsiteY20" fmla="*/ 101600 h 824523"/>
                <a:gd name="connsiteX21" fmla="*/ 504092 w 1692034"/>
                <a:gd name="connsiteY21" fmla="*/ 89877 h 824523"/>
                <a:gd name="connsiteX22" fmla="*/ 523630 w 1692034"/>
                <a:gd name="connsiteY22" fmla="*/ 54708 h 824523"/>
                <a:gd name="connsiteX23" fmla="*/ 531446 w 1692034"/>
                <a:gd name="connsiteY23" fmla="*/ 46892 h 824523"/>
                <a:gd name="connsiteX24" fmla="*/ 550984 w 1692034"/>
                <a:gd name="connsiteY24" fmla="*/ 31262 h 824523"/>
                <a:gd name="connsiteX25" fmla="*/ 562707 w 1692034"/>
                <a:gd name="connsiteY25" fmla="*/ 23446 h 824523"/>
                <a:gd name="connsiteX26" fmla="*/ 570523 w 1692034"/>
                <a:gd name="connsiteY26" fmla="*/ 15631 h 824523"/>
                <a:gd name="connsiteX27" fmla="*/ 621323 w 1692034"/>
                <a:gd name="connsiteY27" fmla="*/ 19539 h 824523"/>
                <a:gd name="connsiteX28" fmla="*/ 711200 w 1692034"/>
                <a:gd name="connsiteY28" fmla="*/ 15631 h 824523"/>
                <a:gd name="connsiteX29" fmla="*/ 722923 w 1692034"/>
                <a:gd name="connsiteY29" fmla="*/ 11723 h 824523"/>
                <a:gd name="connsiteX30" fmla="*/ 742461 w 1692034"/>
                <a:gd name="connsiteY30" fmla="*/ 7816 h 824523"/>
                <a:gd name="connsiteX31" fmla="*/ 777630 w 1692034"/>
                <a:gd name="connsiteY31" fmla="*/ 0 h 824523"/>
                <a:gd name="connsiteX32" fmla="*/ 816707 w 1692034"/>
                <a:gd name="connsiteY32" fmla="*/ 7816 h 824523"/>
                <a:gd name="connsiteX33" fmla="*/ 824523 w 1692034"/>
                <a:gd name="connsiteY33" fmla="*/ 15631 h 824523"/>
                <a:gd name="connsiteX34" fmla="*/ 851877 w 1692034"/>
                <a:gd name="connsiteY34" fmla="*/ 31262 h 824523"/>
                <a:gd name="connsiteX35" fmla="*/ 871415 w 1692034"/>
                <a:gd name="connsiteY35" fmla="*/ 35169 h 824523"/>
                <a:gd name="connsiteX36" fmla="*/ 883138 w 1692034"/>
                <a:gd name="connsiteY36" fmla="*/ 39077 h 824523"/>
                <a:gd name="connsiteX37" fmla="*/ 914400 w 1692034"/>
                <a:gd name="connsiteY37" fmla="*/ 54708 h 824523"/>
                <a:gd name="connsiteX38" fmla="*/ 926123 w 1692034"/>
                <a:gd name="connsiteY38" fmla="*/ 62523 h 824523"/>
                <a:gd name="connsiteX39" fmla="*/ 953477 w 1692034"/>
                <a:gd name="connsiteY39" fmla="*/ 85969 h 824523"/>
                <a:gd name="connsiteX40" fmla="*/ 976923 w 1692034"/>
                <a:gd name="connsiteY40" fmla="*/ 89877 h 824523"/>
                <a:gd name="connsiteX41" fmla="*/ 1012092 w 1692034"/>
                <a:gd name="connsiteY41" fmla="*/ 97692 h 824523"/>
                <a:gd name="connsiteX42" fmla="*/ 1047261 w 1692034"/>
                <a:gd name="connsiteY42" fmla="*/ 113323 h 824523"/>
                <a:gd name="connsiteX43" fmla="*/ 1070707 w 1692034"/>
                <a:gd name="connsiteY43" fmla="*/ 121139 h 824523"/>
                <a:gd name="connsiteX44" fmla="*/ 1082430 w 1692034"/>
                <a:gd name="connsiteY44" fmla="*/ 128954 h 824523"/>
                <a:gd name="connsiteX45" fmla="*/ 1098061 w 1692034"/>
                <a:gd name="connsiteY45" fmla="*/ 144585 h 824523"/>
                <a:gd name="connsiteX46" fmla="*/ 1109784 w 1692034"/>
                <a:gd name="connsiteY46" fmla="*/ 148492 h 824523"/>
                <a:gd name="connsiteX47" fmla="*/ 1121507 w 1692034"/>
                <a:gd name="connsiteY47" fmla="*/ 156308 h 824523"/>
                <a:gd name="connsiteX48" fmla="*/ 1137138 w 1692034"/>
                <a:gd name="connsiteY48" fmla="*/ 171939 h 824523"/>
                <a:gd name="connsiteX49" fmla="*/ 1160584 w 1692034"/>
                <a:gd name="connsiteY49" fmla="*/ 187569 h 824523"/>
                <a:gd name="connsiteX50" fmla="*/ 1180123 w 1692034"/>
                <a:gd name="connsiteY50" fmla="*/ 207108 h 824523"/>
                <a:gd name="connsiteX51" fmla="*/ 1191846 w 1692034"/>
                <a:gd name="connsiteY51" fmla="*/ 211016 h 824523"/>
                <a:gd name="connsiteX52" fmla="*/ 1215292 w 1692034"/>
                <a:gd name="connsiteY52" fmla="*/ 226646 h 824523"/>
                <a:gd name="connsiteX53" fmla="*/ 1227015 w 1692034"/>
                <a:gd name="connsiteY53" fmla="*/ 230554 h 824523"/>
                <a:gd name="connsiteX54" fmla="*/ 1246554 w 1692034"/>
                <a:gd name="connsiteY54" fmla="*/ 246185 h 824523"/>
                <a:gd name="connsiteX55" fmla="*/ 1277815 w 1692034"/>
                <a:gd name="connsiteY55" fmla="*/ 257908 h 824523"/>
                <a:gd name="connsiteX56" fmla="*/ 1301261 w 1692034"/>
                <a:gd name="connsiteY56" fmla="*/ 269631 h 824523"/>
                <a:gd name="connsiteX57" fmla="*/ 1312984 w 1692034"/>
                <a:gd name="connsiteY57" fmla="*/ 277446 h 824523"/>
                <a:gd name="connsiteX58" fmla="*/ 1324707 w 1692034"/>
                <a:gd name="connsiteY58" fmla="*/ 281354 h 824523"/>
                <a:gd name="connsiteX59" fmla="*/ 1352061 w 1692034"/>
                <a:gd name="connsiteY59" fmla="*/ 293077 h 824523"/>
                <a:gd name="connsiteX60" fmla="*/ 1371600 w 1692034"/>
                <a:gd name="connsiteY60" fmla="*/ 304800 h 824523"/>
                <a:gd name="connsiteX61" fmla="*/ 1383323 w 1692034"/>
                <a:gd name="connsiteY61" fmla="*/ 316523 h 824523"/>
                <a:gd name="connsiteX62" fmla="*/ 1395046 w 1692034"/>
                <a:gd name="connsiteY62" fmla="*/ 320431 h 824523"/>
                <a:gd name="connsiteX63" fmla="*/ 1406769 w 1692034"/>
                <a:gd name="connsiteY63" fmla="*/ 328246 h 824523"/>
                <a:gd name="connsiteX64" fmla="*/ 1410677 w 1692034"/>
                <a:gd name="connsiteY64" fmla="*/ 339969 h 824523"/>
                <a:gd name="connsiteX65" fmla="*/ 1414584 w 1692034"/>
                <a:gd name="connsiteY65" fmla="*/ 359508 h 824523"/>
                <a:gd name="connsiteX66" fmla="*/ 1426307 w 1692034"/>
                <a:gd name="connsiteY66" fmla="*/ 367323 h 824523"/>
                <a:gd name="connsiteX67" fmla="*/ 1500554 w 1692034"/>
                <a:gd name="connsiteY67" fmla="*/ 363416 h 824523"/>
                <a:gd name="connsiteX68" fmla="*/ 1516184 w 1692034"/>
                <a:gd name="connsiteY68" fmla="*/ 359508 h 824523"/>
                <a:gd name="connsiteX69" fmla="*/ 1539630 w 1692034"/>
                <a:gd name="connsiteY69" fmla="*/ 355600 h 824523"/>
                <a:gd name="connsiteX70" fmla="*/ 1563077 w 1692034"/>
                <a:gd name="connsiteY70" fmla="*/ 347785 h 824523"/>
                <a:gd name="connsiteX71" fmla="*/ 1574800 w 1692034"/>
                <a:gd name="connsiteY71" fmla="*/ 343877 h 824523"/>
                <a:gd name="connsiteX72" fmla="*/ 1613877 w 1692034"/>
                <a:gd name="connsiteY72" fmla="*/ 339969 h 824523"/>
                <a:gd name="connsiteX73" fmla="*/ 1692030 w 1692034"/>
                <a:gd name="connsiteY73" fmla="*/ 343877 h 824523"/>
                <a:gd name="connsiteX74" fmla="*/ 1617784 w 1692034"/>
                <a:gd name="connsiteY74" fmla="*/ 449385 h 824523"/>
                <a:gd name="connsiteX75" fmla="*/ 1621692 w 1692034"/>
                <a:gd name="connsiteY75" fmla="*/ 461108 h 824523"/>
                <a:gd name="connsiteX76" fmla="*/ 1609969 w 1692034"/>
                <a:gd name="connsiteY76" fmla="*/ 468923 h 824523"/>
                <a:gd name="connsiteX77" fmla="*/ 1551354 w 1692034"/>
                <a:gd name="connsiteY77" fmla="*/ 476739 h 824523"/>
                <a:gd name="connsiteX78" fmla="*/ 1539630 w 1692034"/>
                <a:gd name="connsiteY78" fmla="*/ 480646 h 824523"/>
                <a:gd name="connsiteX79" fmla="*/ 1531815 w 1692034"/>
                <a:gd name="connsiteY79" fmla="*/ 492369 h 824523"/>
                <a:gd name="connsiteX80" fmla="*/ 1500554 w 1692034"/>
                <a:gd name="connsiteY80" fmla="*/ 496277 h 824523"/>
                <a:gd name="connsiteX81" fmla="*/ 1496646 w 1692034"/>
                <a:gd name="connsiteY81" fmla="*/ 519723 h 824523"/>
                <a:gd name="connsiteX82" fmla="*/ 1488830 w 1692034"/>
                <a:gd name="connsiteY82" fmla="*/ 527539 h 824523"/>
                <a:gd name="connsiteX83" fmla="*/ 1473200 w 1692034"/>
                <a:gd name="connsiteY83" fmla="*/ 531446 h 824523"/>
                <a:gd name="connsiteX84" fmla="*/ 1461477 w 1692034"/>
                <a:gd name="connsiteY84" fmla="*/ 535354 h 824523"/>
                <a:gd name="connsiteX85" fmla="*/ 1449754 w 1692034"/>
                <a:gd name="connsiteY85" fmla="*/ 543169 h 824523"/>
                <a:gd name="connsiteX86" fmla="*/ 1430215 w 1692034"/>
                <a:gd name="connsiteY86" fmla="*/ 558800 h 824523"/>
                <a:gd name="connsiteX87" fmla="*/ 1395046 w 1692034"/>
                <a:gd name="connsiteY87" fmla="*/ 574431 h 824523"/>
                <a:gd name="connsiteX88" fmla="*/ 1379415 w 1692034"/>
                <a:gd name="connsiteY88" fmla="*/ 597877 h 824523"/>
                <a:gd name="connsiteX89" fmla="*/ 1340338 w 1692034"/>
                <a:gd name="connsiteY89" fmla="*/ 609600 h 824523"/>
                <a:gd name="connsiteX90" fmla="*/ 1309077 w 1692034"/>
                <a:gd name="connsiteY90" fmla="*/ 613508 h 824523"/>
                <a:gd name="connsiteX91" fmla="*/ 1266092 w 1692034"/>
                <a:gd name="connsiteY91" fmla="*/ 617416 h 824523"/>
                <a:gd name="connsiteX92" fmla="*/ 1238738 w 1692034"/>
                <a:gd name="connsiteY92" fmla="*/ 621323 h 824523"/>
                <a:gd name="connsiteX93" fmla="*/ 1187938 w 1692034"/>
                <a:gd name="connsiteY93" fmla="*/ 625231 h 824523"/>
                <a:gd name="connsiteX94" fmla="*/ 1164492 w 1692034"/>
                <a:gd name="connsiteY94" fmla="*/ 633046 h 824523"/>
                <a:gd name="connsiteX95" fmla="*/ 1144954 w 1692034"/>
                <a:gd name="connsiteY95" fmla="*/ 648677 h 824523"/>
                <a:gd name="connsiteX96" fmla="*/ 1121507 w 1692034"/>
                <a:gd name="connsiteY96" fmla="*/ 652585 h 824523"/>
                <a:gd name="connsiteX97" fmla="*/ 1109784 w 1692034"/>
                <a:gd name="connsiteY97" fmla="*/ 656492 h 824523"/>
                <a:gd name="connsiteX98" fmla="*/ 1098061 w 1692034"/>
                <a:gd name="connsiteY98" fmla="*/ 676031 h 824523"/>
                <a:gd name="connsiteX99" fmla="*/ 1074615 w 1692034"/>
                <a:gd name="connsiteY99" fmla="*/ 683846 h 824523"/>
                <a:gd name="connsiteX100" fmla="*/ 1004277 w 1692034"/>
                <a:gd name="connsiteY100" fmla="*/ 707292 h 824523"/>
                <a:gd name="connsiteX101" fmla="*/ 996461 w 1692034"/>
                <a:gd name="connsiteY101" fmla="*/ 730739 h 824523"/>
                <a:gd name="connsiteX102" fmla="*/ 984738 w 1692034"/>
                <a:gd name="connsiteY102" fmla="*/ 738554 h 824523"/>
                <a:gd name="connsiteX103" fmla="*/ 969107 w 1692034"/>
                <a:gd name="connsiteY103" fmla="*/ 734646 h 824523"/>
                <a:gd name="connsiteX104" fmla="*/ 945661 w 1692034"/>
                <a:gd name="connsiteY104" fmla="*/ 730739 h 824523"/>
                <a:gd name="connsiteX105" fmla="*/ 933938 w 1692034"/>
                <a:gd name="connsiteY105" fmla="*/ 726831 h 824523"/>
                <a:gd name="connsiteX106" fmla="*/ 918307 w 1692034"/>
                <a:gd name="connsiteY106" fmla="*/ 722923 h 824523"/>
                <a:gd name="connsiteX107" fmla="*/ 894861 w 1692034"/>
                <a:gd name="connsiteY107" fmla="*/ 715108 h 824523"/>
                <a:gd name="connsiteX108" fmla="*/ 871415 w 1692034"/>
                <a:gd name="connsiteY108" fmla="*/ 726831 h 824523"/>
                <a:gd name="connsiteX109" fmla="*/ 859692 w 1692034"/>
                <a:gd name="connsiteY109" fmla="*/ 730739 h 824523"/>
                <a:gd name="connsiteX110" fmla="*/ 836246 w 1692034"/>
                <a:gd name="connsiteY110" fmla="*/ 742462 h 824523"/>
                <a:gd name="connsiteX111" fmla="*/ 820615 w 1692034"/>
                <a:gd name="connsiteY111" fmla="*/ 762000 h 824523"/>
                <a:gd name="connsiteX112" fmla="*/ 816707 w 1692034"/>
                <a:gd name="connsiteY112" fmla="*/ 773723 h 824523"/>
                <a:gd name="connsiteX113" fmla="*/ 812800 w 1692034"/>
                <a:gd name="connsiteY113" fmla="*/ 789354 h 824523"/>
                <a:gd name="connsiteX114" fmla="*/ 785446 w 1692034"/>
                <a:gd name="connsiteY114" fmla="*/ 808892 h 824523"/>
                <a:gd name="connsiteX115" fmla="*/ 777630 w 1692034"/>
                <a:gd name="connsiteY115" fmla="*/ 816708 h 824523"/>
                <a:gd name="connsiteX116" fmla="*/ 754184 w 1692034"/>
                <a:gd name="connsiteY116" fmla="*/ 824523 h 824523"/>
                <a:gd name="connsiteX117" fmla="*/ 726830 w 1692034"/>
                <a:gd name="connsiteY117" fmla="*/ 820616 h 824523"/>
                <a:gd name="connsiteX118" fmla="*/ 679938 w 1692034"/>
                <a:gd name="connsiteY118" fmla="*/ 816708 h 824523"/>
                <a:gd name="connsiteX119" fmla="*/ 652584 w 1692034"/>
                <a:gd name="connsiteY119" fmla="*/ 808892 h 824523"/>
                <a:gd name="connsiteX120" fmla="*/ 644769 w 1692034"/>
                <a:gd name="connsiteY120" fmla="*/ 797169 h 824523"/>
                <a:gd name="connsiteX121" fmla="*/ 590061 w 1692034"/>
                <a:gd name="connsiteY121" fmla="*/ 797169 h 824523"/>
                <a:gd name="connsiteX122" fmla="*/ 523630 w 1692034"/>
                <a:gd name="connsiteY122" fmla="*/ 801077 h 824523"/>
                <a:gd name="connsiteX123" fmla="*/ 508000 w 1692034"/>
                <a:gd name="connsiteY123" fmla="*/ 793262 h 824523"/>
                <a:gd name="connsiteX124" fmla="*/ 500184 w 1692034"/>
                <a:gd name="connsiteY124" fmla="*/ 785446 h 824523"/>
                <a:gd name="connsiteX125" fmla="*/ 476738 w 1692034"/>
                <a:gd name="connsiteY125" fmla="*/ 789354 h 824523"/>
                <a:gd name="connsiteX126" fmla="*/ 441569 w 1692034"/>
                <a:gd name="connsiteY126" fmla="*/ 785446 h 824523"/>
                <a:gd name="connsiteX127" fmla="*/ 429846 w 1692034"/>
                <a:gd name="connsiteY127" fmla="*/ 773723 h 824523"/>
                <a:gd name="connsiteX128" fmla="*/ 414215 w 1692034"/>
                <a:gd name="connsiteY128" fmla="*/ 769816 h 824523"/>
                <a:gd name="connsiteX129" fmla="*/ 406400 w 1692034"/>
                <a:gd name="connsiteY129" fmla="*/ 762000 h 824523"/>
                <a:gd name="connsiteX130" fmla="*/ 398584 w 1692034"/>
                <a:gd name="connsiteY130" fmla="*/ 750277 h 824523"/>
                <a:gd name="connsiteX131" fmla="*/ 386861 w 1692034"/>
                <a:gd name="connsiteY131" fmla="*/ 742462 h 824523"/>
                <a:gd name="connsiteX132" fmla="*/ 371230 w 1692034"/>
                <a:gd name="connsiteY132" fmla="*/ 726831 h 824523"/>
                <a:gd name="connsiteX133" fmla="*/ 355600 w 1692034"/>
                <a:gd name="connsiteY133" fmla="*/ 695569 h 824523"/>
                <a:gd name="connsiteX134" fmla="*/ 347784 w 1692034"/>
                <a:gd name="connsiteY134" fmla="*/ 672123 h 824523"/>
                <a:gd name="connsiteX135" fmla="*/ 339969 w 1692034"/>
                <a:gd name="connsiteY135" fmla="*/ 625231 h 824523"/>
                <a:gd name="connsiteX136" fmla="*/ 324338 w 1692034"/>
                <a:gd name="connsiteY136" fmla="*/ 605692 h 824523"/>
                <a:gd name="connsiteX137" fmla="*/ 304800 w 1692034"/>
                <a:gd name="connsiteY137" fmla="*/ 586154 h 824523"/>
                <a:gd name="connsiteX138" fmla="*/ 296984 w 1692034"/>
                <a:gd name="connsiteY138" fmla="*/ 578339 h 824523"/>
                <a:gd name="connsiteX139" fmla="*/ 285261 w 1692034"/>
                <a:gd name="connsiteY139" fmla="*/ 574431 h 824523"/>
                <a:gd name="connsiteX140" fmla="*/ 269630 w 1692034"/>
                <a:gd name="connsiteY140" fmla="*/ 566616 h 824523"/>
                <a:gd name="connsiteX141" fmla="*/ 246184 w 1692034"/>
                <a:gd name="connsiteY141" fmla="*/ 558800 h 824523"/>
                <a:gd name="connsiteX142" fmla="*/ 222738 w 1692034"/>
                <a:gd name="connsiteY142" fmla="*/ 550985 h 824523"/>
                <a:gd name="connsiteX143" fmla="*/ 199292 w 1692034"/>
                <a:gd name="connsiteY143" fmla="*/ 543169 h 824523"/>
                <a:gd name="connsiteX144" fmla="*/ 187569 w 1692034"/>
                <a:gd name="connsiteY144" fmla="*/ 539262 h 824523"/>
                <a:gd name="connsiteX145" fmla="*/ 183661 w 1692034"/>
                <a:gd name="connsiteY145" fmla="*/ 527539 h 824523"/>
                <a:gd name="connsiteX146" fmla="*/ 207107 w 1692034"/>
                <a:gd name="connsiteY146" fmla="*/ 519723 h 824523"/>
                <a:gd name="connsiteX147" fmla="*/ 222738 w 1692034"/>
                <a:gd name="connsiteY147" fmla="*/ 504092 h 824523"/>
                <a:gd name="connsiteX148" fmla="*/ 242277 w 1692034"/>
                <a:gd name="connsiteY148" fmla="*/ 488462 h 824523"/>
                <a:gd name="connsiteX149" fmla="*/ 246184 w 1692034"/>
                <a:gd name="connsiteY149" fmla="*/ 476739 h 824523"/>
                <a:gd name="connsiteX150" fmla="*/ 261815 w 1692034"/>
                <a:gd name="connsiteY150" fmla="*/ 457200 h 824523"/>
                <a:gd name="connsiteX151" fmla="*/ 250092 w 1692034"/>
                <a:gd name="connsiteY151" fmla="*/ 429846 h 824523"/>
                <a:gd name="connsiteX152" fmla="*/ 238369 w 1692034"/>
                <a:gd name="connsiteY152" fmla="*/ 425939 h 824523"/>
                <a:gd name="connsiteX153" fmla="*/ 211015 w 1692034"/>
                <a:gd name="connsiteY153" fmla="*/ 414216 h 824523"/>
                <a:gd name="connsiteX154" fmla="*/ 195384 w 1692034"/>
                <a:gd name="connsiteY154" fmla="*/ 406400 h 824523"/>
                <a:gd name="connsiteX155" fmla="*/ 179754 w 1692034"/>
                <a:gd name="connsiteY155" fmla="*/ 402492 h 824523"/>
                <a:gd name="connsiteX156" fmla="*/ 140677 w 1692034"/>
                <a:gd name="connsiteY156" fmla="*/ 390769 h 824523"/>
                <a:gd name="connsiteX157" fmla="*/ 132861 w 1692034"/>
                <a:gd name="connsiteY157" fmla="*/ 379046 h 824523"/>
                <a:gd name="connsiteX158" fmla="*/ 105507 w 1692034"/>
                <a:gd name="connsiteY158" fmla="*/ 355600 h 824523"/>
                <a:gd name="connsiteX159" fmla="*/ 93784 w 1692034"/>
                <a:gd name="connsiteY159" fmla="*/ 347785 h 824523"/>
                <a:gd name="connsiteX160" fmla="*/ 82061 w 1692034"/>
                <a:gd name="connsiteY160" fmla="*/ 343877 h 824523"/>
                <a:gd name="connsiteX161" fmla="*/ 103745 w 1692034"/>
                <a:gd name="connsiteY161" fmla="*/ 369372 h 824523"/>
                <a:gd name="connsiteX162" fmla="*/ 46892 w 1692034"/>
                <a:gd name="connsiteY162" fmla="*/ 304800 h 824523"/>
                <a:gd name="connsiteX163" fmla="*/ 56623 w 1692034"/>
                <a:gd name="connsiteY163" fmla="*/ 356062 h 824523"/>
                <a:gd name="connsiteX164" fmla="*/ 27354 w 1692034"/>
                <a:gd name="connsiteY164" fmla="*/ 281354 h 824523"/>
                <a:gd name="connsiteX165" fmla="*/ 0 w 1692034"/>
                <a:gd name="connsiteY165" fmla="*/ 265723 h 824523"/>
                <a:gd name="connsiteX0" fmla="*/ 0 w 1621692"/>
                <a:gd name="connsiteY0" fmla="*/ 265723 h 824523"/>
                <a:gd name="connsiteX1" fmla="*/ 0 w 1621692"/>
                <a:gd name="connsiteY1" fmla="*/ 265723 h 824523"/>
                <a:gd name="connsiteX2" fmla="*/ 113323 w 1621692"/>
                <a:gd name="connsiteY2" fmla="*/ 261816 h 824523"/>
                <a:gd name="connsiteX3" fmla="*/ 148492 w 1621692"/>
                <a:gd name="connsiteY3" fmla="*/ 246185 h 824523"/>
                <a:gd name="connsiteX4" fmla="*/ 160215 w 1621692"/>
                <a:gd name="connsiteY4" fmla="*/ 242277 h 824523"/>
                <a:gd name="connsiteX5" fmla="*/ 183661 w 1621692"/>
                <a:gd name="connsiteY5" fmla="*/ 226646 h 824523"/>
                <a:gd name="connsiteX6" fmla="*/ 191477 w 1621692"/>
                <a:gd name="connsiteY6" fmla="*/ 218831 h 824523"/>
                <a:gd name="connsiteX7" fmla="*/ 214923 w 1621692"/>
                <a:gd name="connsiteY7" fmla="*/ 211016 h 824523"/>
                <a:gd name="connsiteX8" fmla="*/ 226646 w 1621692"/>
                <a:gd name="connsiteY8" fmla="*/ 203200 h 824523"/>
                <a:gd name="connsiteX9" fmla="*/ 238369 w 1621692"/>
                <a:gd name="connsiteY9" fmla="*/ 179754 h 824523"/>
                <a:gd name="connsiteX10" fmla="*/ 254000 w 1621692"/>
                <a:gd name="connsiteY10" fmla="*/ 160216 h 824523"/>
                <a:gd name="connsiteX11" fmla="*/ 265723 w 1621692"/>
                <a:gd name="connsiteY11" fmla="*/ 152400 h 824523"/>
                <a:gd name="connsiteX12" fmla="*/ 277446 w 1621692"/>
                <a:gd name="connsiteY12" fmla="*/ 140677 h 824523"/>
                <a:gd name="connsiteX13" fmla="*/ 300892 w 1621692"/>
                <a:gd name="connsiteY13" fmla="*/ 132862 h 824523"/>
                <a:gd name="connsiteX14" fmla="*/ 312615 w 1621692"/>
                <a:gd name="connsiteY14" fmla="*/ 128954 h 824523"/>
                <a:gd name="connsiteX15" fmla="*/ 363415 w 1621692"/>
                <a:gd name="connsiteY15" fmla="*/ 132862 h 824523"/>
                <a:gd name="connsiteX16" fmla="*/ 375138 w 1621692"/>
                <a:gd name="connsiteY16" fmla="*/ 140677 h 824523"/>
                <a:gd name="connsiteX17" fmla="*/ 422030 w 1621692"/>
                <a:gd name="connsiteY17" fmla="*/ 152400 h 824523"/>
                <a:gd name="connsiteX18" fmla="*/ 457200 w 1621692"/>
                <a:gd name="connsiteY18" fmla="*/ 148492 h 824523"/>
                <a:gd name="connsiteX19" fmla="*/ 480646 w 1621692"/>
                <a:gd name="connsiteY19" fmla="*/ 125046 h 824523"/>
                <a:gd name="connsiteX20" fmla="*/ 496277 w 1621692"/>
                <a:gd name="connsiteY20" fmla="*/ 101600 h 824523"/>
                <a:gd name="connsiteX21" fmla="*/ 504092 w 1621692"/>
                <a:gd name="connsiteY21" fmla="*/ 89877 h 824523"/>
                <a:gd name="connsiteX22" fmla="*/ 523630 w 1621692"/>
                <a:gd name="connsiteY22" fmla="*/ 54708 h 824523"/>
                <a:gd name="connsiteX23" fmla="*/ 531446 w 1621692"/>
                <a:gd name="connsiteY23" fmla="*/ 46892 h 824523"/>
                <a:gd name="connsiteX24" fmla="*/ 550984 w 1621692"/>
                <a:gd name="connsiteY24" fmla="*/ 31262 h 824523"/>
                <a:gd name="connsiteX25" fmla="*/ 562707 w 1621692"/>
                <a:gd name="connsiteY25" fmla="*/ 23446 h 824523"/>
                <a:gd name="connsiteX26" fmla="*/ 570523 w 1621692"/>
                <a:gd name="connsiteY26" fmla="*/ 15631 h 824523"/>
                <a:gd name="connsiteX27" fmla="*/ 621323 w 1621692"/>
                <a:gd name="connsiteY27" fmla="*/ 19539 h 824523"/>
                <a:gd name="connsiteX28" fmla="*/ 711200 w 1621692"/>
                <a:gd name="connsiteY28" fmla="*/ 15631 h 824523"/>
                <a:gd name="connsiteX29" fmla="*/ 722923 w 1621692"/>
                <a:gd name="connsiteY29" fmla="*/ 11723 h 824523"/>
                <a:gd name="connsiteX30" fmla="*/ 742461 w 1621692"/>
                <a:gd name="connsiteY30" fmla="*/ 7816 h 824523"/>
                <a:gd name="connsiteX31" fmla="*/ 777630 w 1621692"/>
                <a:gd name="connsiteY31" fmla="*/ 0 h 824523"/>
                <a:gd name="connsiteX32" fmla="*/ 816707 w 1621692"/>
                <a:gd name="connsiteY32" fmla="*/ 7816 h 824523"/>
                <a:gd name="connsiteX33" fmla="*/ 824523 w 1621692"/>
                <a:gd name="connsiteY33" fmla="*/ 15631 h 824523"/>
                <a:gd name="connsiteX34" fmla="*/ 851877 w 1621692"/>
                <a:gd name="connsiteY34" fmla="*/ 31262 h 824523"/>
                <a:gd name="connsiteX35" fmla="*/ 871415 w 1621692"/>
                <a:gd name="connsiteY35" fmla="*/ 35169 h 824523"/>
                <a:gd name="connsiteX36" fmla="*/ 883138 w 1621692"/>
                <a:gd name="connsiteY36" fmla="*/ 39077 h 824523"/>
                <a:gd name="connsiteX37" fmla="*/ 914400 w 1621692"/>
                <a:gd name="connsiteY37" fmla="*/ 54708 h 824523"/>
                <a:gd name="connsiteX38" fmla="*/ 926123 w 1621692"/>
                <a:gd name="connsiteY38" fmla="*/ 62523 h 824523"/>
                <a:gd name="connsiteX39" fmla="*/ 953477 w 1621692"/>
                <a:gd name="connsiteY39" fmla="*/ 85969 h 824523"/>
                <a:gd name="connsiteX40" fmla="*/ 976923 w 1621692"/>
                <a:gd name="connsiteY40" fmla="*/ 89877 h 824523"/>
                <a:gd name="connsiteX41" fmla="*/ 1012092 w 1621692"/>
                <a:gd name="connsiteY41" fmla="*/ 97692 h 824523"/>
                <a:gd name="connsiteX42" fmla="*/ 1047261 w 1621692"/>
                <a:gd name="connsiteY42" fmla="*/ 113323 h 824523"/>
                <a:gd name="connsiteX43" fmla="*/ 1070707 w 1621692"/>
                <a:gd name="connsiteY43" fmla="*/ 121139 h 824523"/>
                <a:gd name="connsiteX44" fmla="*/ 1082430 w 1621692"/>
                <a:gd name="connsiteY44" fmla="*/ 128954 h 824523"/>
                <a:gd name="connsiteX45" fmla="*/ 1098061 w 1621692"/>
                <a:gd name="connsiteY45" fmla="*/ 144585 h 824523"/>
                <a:gd name="connsiteX46" fmla="*/ 1109784 w 1621692"/>
                <a:gd name="connsiteY46" fmla="*/ 148492 h 824523"/>
                <a:gd name="connsiteX47" fmla="*/ 1121507 w 1621692"/>
                <a:gd name="connsiteY47" fmla="*/ 156308 h 824523"/>
                <a:gd name="connsiteX48" fmla="*/ 1137138 w 1621692"/>
                <a:gd name="connsiteY48" fmla="*/ 171939 h 824523"/>
                <a:gd name="connsiteX49" fmla="*/ 1160584 w 1621692"/>
                <a:gd name="connsiteY49" fmla="*/ 187569 h 824523"/>
                <a:gd name="connsiteX50" fmla="*/ 1180123 w 1621692"/>
                <a:gd name="connsiteY50" fmla="*/ 207108 h 824523"/>
                <a:gd name="connsiteX51" fmla="*/ 1191846 w 1621692"/>
                <a:gd name="connsiteY51" fmla="*/ 211016 h 824523"/>
                <a:gd name="connsiteX52" fmla="*/ 1215292 w 1621692"/>
                <a:gd name="connsiteY52" fmla="*/ 226646 h 824523"/>
                <a:gd name="connsiteX53" fmla="*/ 1227015 w 1621692"/>
                <a:gd name="connsiteY53" fmla="*/ 230554 h 824523"/>
                <a:gd name="connsiteX54" fmla="*/ 1246554 w 1621692"/>
                <a:gd name="connsiteY54" fmla="*/ 246185 h 824523"/>
                <a:gd name="connsiteX55" fmla="*/ 1277815 w 1621692"/>
                <a:gd name="connsiteY55" fmla="*/ 257908 h 824523"/>
                <a:gd name="connsiteX56" fmla="*/ 1301261 w 1621692"/>
                <a:gd name="connsiteY56" fmla="*/ 269631 h 824523"/>
                <a:gd name="connsiteX57" fmla="*/ 1312984 w 1621692"/>
                <a:gd name="connsiteY57" fmla="*/ 277446 h 824523"/>
                <a:gd name="connsiteX58" fmla="*/ 1324707 w 1621692"/>
                <a:gd name="connsiteY58" fmla="*/ 281354 h 824523"/>
                <a:gd name="connsiteX59" fmla="*/ 1352061 w 1621692"/>
                <a:gd name="connsiteY59" fmla="*/ 293077 h 824523"/>
                <a:gd name="connsiteX60" fmla="*/ 1371600 w 1621692"/>
                <a:gd name="connsiteY60" fmla="*/ 304800 h 824523"/>
                <a:gd name="connsiteX61" fmla="*/ 1383323 w 1621692"/>
                <a:gd name="connsiteY61" fmla="*/ 316523 h 824523"/>
                <a:gd name="connsiteX62" fmla="*/ 1395046 w 1621692"/>
                <a:gd name="connsiteY62" fmla="*/ 320431 h 824523"/>
                <a:gd name="connsiteX63" fmla="*/ 1406769 w 1621692"/>
                <a:gd name="connsiteY63" fmla="*/ 328246 h 824523"/>
                <a:gd name="connsiteX64" fmla="*/ 1410677 w 1621692"/>
                <a:gd name="connsiteY64" fmla="*/ 339969 h 824523"/>
                <a:gd name="connsiteX65" fmla="*/ 1414584 w 1621692"/>
                <a:gd name="connsiteY65" fmla="*/ 359508 h 824523"/>
                <a:gd name="connsiteX66" fmla="*/ 1426307 w 1621692"/>
                <a:gd name="connsiteY66" fmla="*/ 367323 h 824523"/>
                <a:gd name="connsiteX67" fmla="*/ 1500554 w 1621692"/>
                <a:gd name="connsiteY67" fmla="*/ 363416 h 824523"/>
                <a:gd name="connsiteX68" fmla="*/ 1516184 w 1621692"/>
                <a:gd name="connsiteY68" fmla="*/ 359508 h 824523"/>
                <a:gd name="connsiteX69" fmla="*/ 1539630 w 1621692"/>
                <a:gd name="connsiteY69" fmla="*/ 355600 h 824523"/>
                <a:gd name="connsiteX70" fmla="*/ 1563077 w 1621692"/>
                <a:gd name="connsiteY70" fmla="*/ 347785 h 824523"/>
                <a:gd name="connsiteX71" fmla="*/ 1574800 w 1621692"/>
                <a:gd name="connsiteY71" fmla="*/ 343877 h 824523"/>
                <a:gd name="connsiteX72" fmla="*/ 1613877 w 1621692"/>
                <a:gd name="connsiteY72" fmla="*/ 339969 h 824523"/>
                <a:gd name="connsiteX73" fmla="*/ 1617784 w 1621692"/>
                <a:gd name="connsiteY73" fmla="*/ 449385 h 824523"/>
                <a:gd name="connsiteX74" fmla="*/ 1621692 w 1621692"/>
                <a:gd name="connsiteY74" fmla="*/ 461108 h 824523"/>
                <a:gd name="connsiteX75" fmla="*/ 1609969 w 1621692"/>
                <a:gd name="connsiteY75" fmla="*/ 468923 h 824523"/>
                <a:gd name="connsiteX76" fmla="*/ 1551354 w 1621692"/>
                <a:gd name="connsiteY76" fmla="*/ 476739 h 824523"/>
                <a:gd name="connsiteX77" fmla="*/ 1539630 w 1621692"/>
                <a:gd name="connsiteY77" fmla="*/ 480646 h 824523"/>
                <a:gd name="connsiteX78" fmla="*/ 1531815 w 1621692"/>
                <a:gd name="connsiteY78" fmla="*/ 492369 h 824523"/>
                <a:gd name="connsiteX79" fmla="*/ 1500554 w 1621692"/>
                <a:gd name="connsiteY79" fmla="*/ 496277 h 824523"/>
                <a:gd name="connsiteX80" fmla="*/ 1496646 w 1621692"/>
                <a:gd name="connsiteY80" fmla="*/ 519723 h 824523"/>
                <a:gd name="connsiteX81" fmla="*/ 1488830 w 1621692"/>
                <a:gd name="connsiteY81" fmla="*/ 527539 h 824523"/>
                <a:gd name="connsiteX82" fmla="*/ 1473200 w 1621692"/>
                <a:gd name="connsiteY82" fmla="*/ 531446 h 824523"/>
                <a:gd name="connsiteX83" fmla="*/ 1461477 w 1621692"/>
                <a:gd name="connsiteY83" fmla="*/ 535354 h 824523"/>
                <a:gd name="connsiteX84" fmla="*/ 1449754 w 1621692"/>
                <a:gd name="connsiteY84" fmla="*/ 543169 h 824523"/>
                <a:gd name="connsiteX85" fmla="*/ 1430215 w 1621692"/>
                <a:gd name="connsiteY85" fmla="*/ 558800 h 824523"/>
                <a:gd name="connsiteX86" fmla="*/ 1395046 w 1621692"/>
                <a:gd name="connsiteY86" fmla="*/ 574431 h 824523"/>
                <a:gd name="connsiteX87" fmla="*/ 1379415 w 1621692"/>
                <a:gd name="connsiteY87" fmla="*/ 597877 h 824523"/>
                <a:gd name="connsiteX88" fmla="*/ 1340338 w 1621692"/>
                <a:gd name="connsiteY88" fmla="*/ 609600 h 824523"/>
                <a:gd name="connsiteX89" fmla="*/ 1309077 w 1621692"/>
                <a:gd name="connsiteY89" fmla="*/ 613508 h 824523"/>
                <a:gd name="connsiteX90" fmla="*/ 1266092 w 1621692"/>
                <a:gd name="connsiteY90" fmla="*/ 617416 h 824523"/>
                <a:gd name="connsiteX91" fmla="*/ 1238738 w 1621692"/>
                <a:gd name="connsiteY91" fmla="*/ 621323 h 824523"/>
                <a:gd name="connsiteX92" fmla="*/ 1187938 w 1621692"/>
                <a:gd name="connsiteY92" fmla="*/ 625231 h 824523"/>
                <a:gd name="connsiteX93" fmla="*/ 1164492 w 1621692"/>
                <a:gd name="connsiteY93" fmla="*/ 633046 h 824523"/>
                <a:gd name="connsiteX94" fmla="*/ 1144954 w 1621692"/>
                <a:gd name="connsiteY94" fmla="*/ 648677 h 824523"/>
                <a:gd name="connsiteX95" fmla="*/ 1121507 w 1621692"/>
                <a:gd name="connsiteY95" fmla="*/ 652585 h 824523"/>
                <a:gd name="connsiteX96" fmla="*/ 1109784 w 1621692"/>
                <a:gd name="connsiteY96" fmla="*/ 656492 h 824523"/>
                <a:gd name="connsiteX97" fmla="*/ 1098061 w 1621692"/>
                <a:gd name="connsiteY97" fmla="*/ 676031 h 824523"/>
                <a:gd name="connsiteX98" fmla="*/ 1074615 w 1621692"/>
                <a:gd name="connsiteY98" fmla="*/ 683846 h 824523"/>
                <a:gd name="connsiteX99" fmla="*/ 1004277 w 1621692"/>
                <a:gd name="connsiteY99" fmla="*/ 707292 h 824523"/>
                <a:gd name="connsiteX100" fmla="*/ 996461 w 1621692"/>
                <a:gd name="connsiteY100" fmla="*/ 730739 h 824523"/>
                <a:gd name="connsiteX101" fmla="*/ 984738 w 1621692"/>
                <a:gd name="connsiteY101" fmla="*/ 738554 h 824523"/>
                <a:gd name="connsiteX102" fmla="*/ 969107 w 1621692"/>
                <a:gd name="connsiteY102" fmla="*/ 734646 h 824523"/>
                <a:gd name="connsiteX103" fmla="*/ 945661 w 1621692"/>
                <a:gd name="connsiteY103" fmla="*/ 730739 h 824523"/>
                <a:gd name="connsiteX104" fmla="*/ 933938 w 1621692"/>
                <a:gd name="connsiteY104" fmla="*/ 726831 h 824523"/>
                <a:gd name="connsiteX105" fmla="*/ 918307 w 1621692"/>
                <a:gd name="connsiteY105" fmla="*/ 722923 h 824523"/>
                <a:gd name="connsiteX106" fmla="*/ 894861 w 1621692"/>
                <a:gd name="connsiteY106" fmla="*/ 715108 h 824523"/>
                <a:gd name="connsiteX107" fmla="*/ 871415 w 1621692"/>
                <a:gd name="connsiteY107" fmla="*/ 726831 h 824523"/>
                <a:gd name="connsiteX108" fmla="*/ 859692 w 1621692"/>
                <a:gd name="connsiteY108" fmla="*/ 730739 h 824523"/>
                <a:gd name="connsiteX109" fmla="*/ 836246 w 1621692"/>
                <a:gd name="connsiteY109" fmla="*/ 742462 h 824523"/>
                <a:gd name="connsiteX110" fmla="*/ 820615 w 1621692"/>
                <a:gd name="connsiteY110" fmla="*/ 762000 h 824523"/>
                <a:gd name="connsiteX111" fmla="*/ 816707 w 1621692"/>
                <a:gd name="connsiteY111" fmla="*/ 773723 h 824523"/>
                <a:gd name="connsiteX112" fmla="*/ 812800 w 1621692"/>
                <a:gd name="connsiteY112" fmla="*/ 789354 h 824523"/>
                <a:gd name="connsiteX113" fmla="*/ 785446 w 1621692"/>
                <a:gd name="connsiteY113" fmla="*/ 808892 h 824523"/>
                <a:gd name="connsiteX114" fmla="*/ 777630 w 1621692"/>
                <a:gd name="connsiteY114" fmla="*/ 816708 h 824523"/>
                <a:gd name="connsiteX115" fmla="*/ 754184 w 1621692"/>
                <a:gd name="connsiteY115" fmla="*/ 824523 h 824523"/>
                <a:gd name="connsiteX116" fmla="*/ 726830 w 1621692"/>
                <a:gd name="connsiteY116" fmla="*/ 820616 h 824523"/>
                <a:gd name="connsiteX117" fmla="*/ 679938 w 1621692"/>
                <a:gd name="connsiteY117" fmla="*/ 816708 h 824523"/>
                <a:gd name="connsiteX118" fmla="*/ 652584 w 1621692"/>
                <a:gd name="connsiteY118" fmla="*/ 808892 h 824523"/>
                <a:gd name="connsiteX119" fmla="*/ 644769 w 1621692"/>
                <a:gd name="connsiteY119" fmla="*/ 797169 h 824523"/>
                <a:gd name="connsiteX120" fmla="*/ 590061 w 1621692"/>
                <a:gd name="connsiteY120" fmla="*/ 797169 h 824523"/>
                <a:gd name="connsiteX121" fmla="*/ 523630 w 1621692"/>
                <a:gd name="connsiteY121" fmla="*/ 801077 h 824523"/>
                <a:gd name="connsiteX122" fmla="*/ 508000 w 1621692"/>
                <a:gd name="connsiteY122" fmla="*/ 793262 h 824523"/>
                <a:gd name="connsiteX123" fmla="*/ 500184 w 1621692"/>
                <a:gd name="connsiteY123" fmla="*/ 785446 h 824523"/>
                <a:gd name="connsiteX124" fmla="*/ 476738 w 1621692"/>
                <a:gd name="connsiteY124" fmla="*/ 789354 h 824523"/>
                <a:gd name="connsiteX125" fmla="*/ 441569 w 1621692"/>
                <a:gd name="connsiteY125" fmla="*/ 785446 h 824523"/>
                <a:gd name="connsiteX126" fmla="*/ 429846 w 1621692"/>
                <a:gd name="connsiteY126" fmla="*/ 773723 h 824523"/>
                <a:gd name="connsiteX127" fmla="*/ 414215 w 1621692"/>
                <a:gd name="connsiteY127" fmla="*/ 769816 h 824523"/>
                <a:gd name="connsiteX128" fmla="*/ 406400 w 1621692"/>
                <a:gd name="connsiteY128" fmla="*/ 762000 h 824523"/>
                <a:gd name="connsiteX129" fmla="*/ 398584 w 1621692"/>
                <a:gd name="connsiteY129" fmla="*/ 750277 h 824523"/>
                <a:gd name="connsiteX130" fmla="*/ 386861 w 1621692"/>
                <a:gd name="connsiteY130" fmla="*/ 742462 h 824523"/>
                <a:gd name="connsiteX131" fmla="*/ 371230 w 1621692"/>
                <a:gd name="connsiteY131" fmla="*/ 726831 h 824523"/>
                <a:gd name="connsiteX132" fmla="*/ 355600 w 1621692"/>
                <a:gd name="connsiteY132" fmla="*/ 695569 h 824523"/>
                <a:gd name="connsiteX133" fmla="*/ 347784 w 1621692"/>
                <a:gd name="connsiteY133" fmla="*/ 672123 h 824523"/>
                <a:gd name="connsiteX134" fmla="*/ 339969 w 1621692"/>
                <a:gd name="connsiteY134" fmla="*/ 625231 h 824523"/>
                <a:gd name="connsiteX135" fmla="*/ 324338 w 1621692"/>
                <a:gd name="connsiteY135" fmla="*/ 605692 h 824523"/>
                <a:gd name="connsiteX136" fmla="*/ 304800 w 1621692"/>
                <a:gd name="connsiteY136" fmla="*/ 586154 h 824523"/>
                <a:gd name="connsiteX137" fmla="*/ 296984 w 1621692"/>
                <a:gd name="connsiteY137" fmla="*/ 578339 h 824523"/>
                <a:gd name="connsiteX138" fmla="*/ 285261 w 1621692"/>
                <a:gd name="connsiteY138" fmla="*/ 574431 h 824523"/>
                <a:gd name="connsiteX139" fmla="*/ 269630 w 1621692"/>
                <a:gd name="connsiteY139" fmla="*/ 566616 h 824523"/>
                <a:gd name="connsiteX140" fmla="*/ 246184 w 1621692"/>
                <a:gd name="connsiteY140" fmla="*/ 558800 h 824523"/>
                <a:gd name="connsiteX141" fmla="*/ 222738 w 1621692"/>
                <a:gd name="connsiteY141" fmla="*/ 550985 h 824523"/>
                <a:gd name="connsiteX142" fmla="*/ 199292 w 1621692"/>
                <a:gd name="connsiteY142" fmla="*/ 543169 h 824523"/>
                <a:gd name="connsiteX143" fmla="*/ 187569 w 1621692"/>
                <a:gd name="connsiteY143" fmla="*/ 539262 h 824523"/>
                <a:gd name="connsiteX144" fmla="*/ 183661 w 1621692"/>
                <a:gd name="connsiteY144" fmla="*/ 527539 h 824523"/>
                <a:gd name="connsiteX145" fmla="*/ 207107 w 1621692"/>
                <a:gd name="connsiteY145" fmla="*/ 519723 h 824523"/>
                <a:gd name="connsiteX146" fmla="*/ 222738 w 1621692"/>
                <a:gd name="connsiteY146" fmla="*/ 504092 h 824523"/>
                <a:gd name="connsiteX147" fmla="*/ 242277 w 1621692"/>
                <a:gd name="connsiteY147" fmla="*/ 488462 h 824523"/>
                <a:gd name="connsiteX148" fmla="*/ 246184 w 1621692"/>
                <a:gd name="connsiteY148" fmla="*/ 476739 h 824523"/>
                <a:gd name="connsiteX149" fmla="*/ 261815 w 1621692"/>
                <a:gd name="connsiteY149" fmla="*/ 457200 h 824523"/>
                <a:gd name="connsiteX150" fmla="*/ 250092 w 1621692"/>
                <a:gd name="connsiteY150" fmla="*/ 429846 h 824523"/>
                <a:gd name="connsiteX151" fmla="*/ 238369 w 1621692"/>
                <a:gd name="connsiteY151" fmla="*/ 425939 h 824523"/>
                <a:gd name="connsiteX152" fmla="*/ 211015 w 1621692"/>
                <a:gd name="connsiteY152" fmla="*/ 414216 h 824523"/>
                <a:gd name="connsiteX153" fmla="*/ 195384 w 1621692"/>
                <a:gd name="connsiteY153" fmla="*/ 406400 h 824523"/>
                <a:gd name="connsiteX154" fmla="*/ 179754 w 1621692"/>
                <a:gd name="connsiteY154" fmla="*/ 402492 h 824523"/>
                <a:gd name="connsiteX155" fmla="*/ 140677 w 1621692"/>
                <a:gd name="connsiteY155" fmla="*/ 390769 h 824523"/>
                <a:gd name="connsiteX156" fmla="*/ 132861 w 1621692"/>
                <a:gd name="connsiteY156" fmla="*/ 379046 h 824523"/>
                <a:gd name="connsiteX157" fmla="*/ 105507 w 1621692"/>
                <a:gd name="connsiteY157" fmla="*/ 355600 h 824523"/>
                <a:gd name="connsiteX158" fmla="*/ 93784 w 1621692"/>
                <a:gd name="connsiteY158" fmla="*/ 347785 h 824523"/>
                <a:gd name="connsiteX159" fmla="*/ 82061 w 1621692"/>
                <a:gd name="connsiteY159" fmla="*/ 343877 h 824523"/>
                <a:gd name="connsiteX160" fmla="*/ 103745 w 1621692"/>
                <a:gd name="connsiteY160" fmla="*/ 369372 h 824523"/>
                <a:gd name="connsiteX161" fmla="*/ 46892 w 1621692"/>
                <a:gd name="connsiteY161" fmla="*/ 304800 h 824523"/>
                <a:gd name="connsiteX162" fmla="*/ 56623 w 1621692"/>
                <a:gd name="connsiteY162" fmla="*/ 356062 h 824523"/>
                <a:gd name="connsiteX163" fmla="*/ 27354 w 1621692"/>
                <a:gd name="connsiteY163" fmla="*/ 281354 h 824523"/>
                <a:gd name="connsiteX164" fmla="*/ 0 w 1621692"/>
                <a:gd name="connsiteY164" fmla="*/ 265723 h 824523"/>
                <a:gd name="connsiteX0" fmla="*/ 0 w 1618782"/>
                <a:gd name="connsiteY0" fmla="*/ 265723 h 824523"/>
                <a:gd name="connsiteX1" fmla="*/ 0 w 1618782"/>
                <a:gd name="connsiteY1" fmla="*/ 265723 h 824523"/>
                <a:gd name="connsiteX2" fmla="*/ 113323 w 1618782"/>
                <a:gd name="connsiteY2" fmla="*/ 261816 h 824523"/>
                <a:gd name="connsiteX3" fmla="*/ 148492 w 1618782"/>
                <a:gd name="connsiteY3" fmla="*/ 246185 h 824523"/>
                <a:gd name="connsiteX4" fmla="*/ 160215 w 1618782"/>
                <a:gd name="connsiteY4" fmla="*/ 242277 h 824523"/>
                <a:gd name="connsiteX5" fmla="*/ 183661 w 1618782"/>
                <a:gd name="connsiteY5" fmla="*/ 226646 h 824523"/>
                <a:gd name="connsiteX6" fmla="*/ 191477 w 1618782"/>
                <a:gd name="connsiteY6" fmla="*/ 218831 h 824523"/>
                <a:gd name="connsiteX7" fmla="*/ 214923 w 1618782"/>
                <a:gd name="connsiteY7" fmla="*/ 211016 h 824523"/>
                <a:gd name="connsiteX8" fmla="*/ 226646 w 1618782"/>
                <a:gd name="connsiteY8" fmla="*/ 203200 h 824523"/>
                <a:gd name="connsiteX9" fmla="*/ 238369 w 1618782"/>
                <a:gd name="connsiteY9" fmla="*/ 179754 h 824523"/>
                <a:gd name="connsiteX10" fmla="*/ 254000 w 1618782"/>
                <a:gd name="connsiteY10" fmla="*/ 160216 h 824523"/>
                <a:gd name="connsiteX11" fmla="*/ 265723 w 1618782"/>
                <a:gd name="connsiteY11" fmla="*/ 152400 h 824523"/>
                <a:gd name="connsiteX12" fmla="*/ 277446 w 1618782"/>
                <a:gd name="connsiteY12" fmla="*/ 140677 h 824523"/>
                <a:gd name="connsiteX13" fmla="*/ 300892 w 1618782"/>
                <a:gd name="connsiteY13" fmla="*/ 132862 h 824523"/>
                <a:gd name="connsiteX14" fmla="*/ 312615 w 1618782"/>
                <a:gd name="connsiteY14" fmla="*/ 128954 h 824523"/>
                <a:gd name="connsiteX15" fmla="*/ 363415 w 1618782"/>
                <a:gd name="connsiteY15" fmla="*/ 132862 h 824523"/>
                <a:gd name="connsiteX16" fmla="*/ 375138 w 1618782"/>
                <a:gd name="connsiteY16" fmla="*/ 140677 h 824523"/>
                <a:gd name="connsiteX17" fmla="*/ 422030 w 1618782"/>
                <a:gd name="connsiteY17" fmla="*/ 152400 h 824523"/>
                <a:gd name="connsiteX18" fmla="*/ 457200 w 1618782"/>
                <a:gd name="connsiteY18" fmla="*/ 148492 h 824523"/>
                <a:gd name="connsiteX19" fmla="*/ 480646 w 1618782"/>
                <a:gd name="connsiteY19" fmla="*/ 125046 h 824523"/>
                <a:gd name="connsiteX20" fmla="*/ 496277 w 1618782"/>
                <a:gd name="connsiteY20" fmla="*/ 101600 h 824523"/>
                <a:gd name="connsiteX21" fmla="*/ 504092 w 1618782"/>
                <a:gd name="connsiteY21" fmla="*/ 89877 h 824523"/>
                <a:gd name="connsiteX22" fmla="*/ 523630 w 1618782"/>
                <a:gd name="connsiteY22" fmla="*/ 54708 h 824523"/>
                <a:gd name="connsiteX23" fmla="*/ 531446 w 1618782"/>
                <a:gd name="connsiteY23" fmla="*/ 46892 h 824523"/>
                <a:gd name="connsiteX24" fmla="*/ 550984 w 1618782"/>
                <a:gd name="connsiteY24" fmla="*/ 31262 h 824523"/>
                <a:gd name="connsiteX25" fmla="*/ 562707 w 1618782"/>
                <a:gd name="connsiteY25" fmla="*/ 23446 h 824523"/>
                <a:gd name="connsiteX26" fmla="*/ 570523 w 1618782"/>
                <a:gd name="connsiteY26" fmla="*/ 15631 h 824523"/>
                <a:gd name="connsiteX27" fmla="*/ 621323 w 1618782"/>
                <a:gd name="connsiteY27" fmla="*/ 19539 h 824523"/>
                <a:gd name="connsiteX28" fmla="*/ 711200 w 1618782"/>
                <a:gd name="connsiteY28" fmla="*/ 15631 h 824523"/>
                <a:gd name="connsiteX29" fmla="*/ 722923 w 1618782"/>
                <a:gd name="connsiteY29" fmla="*/ 11723 h 824523"/>
                <a:gd name="connsiteX30" fmla="*/ 742461 w 1618782"/>
                <a:gd name="connsiteY30" fmla="*/ 7816 h 824523"/>
                <a:gd name="connsiteX31" fmla="*/ 777630 w 1618782"/>
                <a:gd name="connsiteY31" fmla="*/ 0 h 824523"/>
                <a:gd name="connsiteX32" fmla="*/ 816707 w 1618782"/>
                <a:gd name="connsiteY32" fmla="*/ 7816 h 824523"/>
                <a:gd name="connsiteX33" fmla="*/ 824523 w 1618782"/>
                <a:gd name="connsiteY33" fmla="*/ 15631 h 824523"/>
                <a:gd name="connsiteX34" fmla="*/ 851877 w 1618782"/>
                <a:gd name="connsiteY34" fmla="*/ 31262 h 824523"/>
                <a:gd name="connsiteX35" fmla="*/ 871415 w 1618782"/>
                <a:gd name="connsiteY35" fmla="*/ 35169 h 824523"/>
                <a:gd name="connsiteX36" fmla="*/ 883138 w 1618782"/>
                <a:gd name="connsiteY36" fmla="*/ 39077 h 824523"/>
                <a:gd name="connsiteX37" fmla="*/ 914400 w 1618782"/>
                <a:gd name="connsiteY37" fmla="*/ 54708 h 824523"/>
                <a:gd name="connsiteX38" fmla="*/ 926123 w 1618782"/>
                <a:gd name="connsiteY38" fmla="*/ 62523 h 824523"/>
                <a:gd name="connsiteX39" fmla="*/ 953477 w 1618782"/>
                <a:gd name="connsiteY39" fmla="*/ 85969 h 824523"/>
                <a:gd name="connsiteX40" fmla="*/ 976923 w 1618782"/>
                <a:gd name="connsiteY40" fmla="*/ 89877 h 824523"/>
                <a:gd name="connsiteX41" fmla="*/ 1012092 w 1618782"/>
                <a:gd name="connsiteY41" fmla="*/ 97692 h 824523"/>
                <a:gd name="connsiteX42" fmla="*/ 1047261 w 1618782"/>
                <a:gd name="connsiteY42" fmla="*/ 113323 h 824523"/>
                <a:gd name="connsiteX43" fmla="*/ 1070707 w 1618782"/>
                <a:gd name="connsiteY43" fmla="*/ 121139 h 824523"/>
                <a:gd name="connsiteX44" fmla="*/ 1082430 w 1618782"/>
                <a:gd name="connsiteY44" fmla="*/ 128954 h 824523"/>
                <a:gd name="connsiteX45" fmla="*/ 1098061 w 1618782"/>
                <a:gd name="connsiteY45" fmla="*/ 144585 h 824523"/>
                <a:gd name="connsiteX46" fmla="*/ 1109784 w 1618782"/>
                <a:gd name="connsiteY46" fmla="*/ 148492 h 824523"/>
                <a:gd name="connsiteX47" fmla="*/ 1121507 w 1618782"/>
                <a:gd name="connsiteY47" fmla="*/ 156308 h 824523"/>
                <a:gd name="connsiteX48" fmla="*/ 1137138 w 1618782"/>
                <a:gd name="connsiteY48" fmla="*/ 171939 h 824523"/>
                <a:gd name="connsiteX49" fmla="*/ 1160584 w 1618782"/>
                <a:gd name="connsiteY49" fmla="*/ 187569 h 824523"/>
                <a:gd name="connsiteX50" fmla="*/ 1180123 w 1618782"/>
                <a:gd name="connsiteY50" fmla="*/ 207108 h 824523"/>
                <a:gd name="connsiteX51" fmla="*/ 1191846 w 1618782"/>
                <a:gd name="connsiteY51" fmla="*/ 211016 h 824523"/>
                <a:gd name="connsiteX52" fmla="*/ 1215292 w 1618782"/>
                <a:gd name="connsiteY52" fmla="*/ 226646 h 824523"/>
                <a:gd name="connsiteX53" fmla="*/ 1227015 w 1618782"/>
                <a:gd name="connsiteY53" fmla="*/ 230554 h 824523"/>
                <a:gd name="connsiteX54" fmla="*/ 1246554 w 1618782"/>
                <a:gd name="connsiteY54" fmla="*/ 246185 h 824523"/>
                <a:gd name="connsiteX55" fmla="*/ 1277815 w 1618782"/>
                <a:gd name="connsiteY55" fmla="*/ 257908 h 824523"/>
                <a:gd name="connsiteX56" fmla="*/ 1301261 w 1618782"/>
                <a:gd name="connsiteY56" fmla="*/ 269631 h 824523"/>
                <a:gd name="connsiteX57" fmla="*/ 1312984 w 1618782"/>
                <a:gd name="connsiteY57" fmla="*/ 277446 h 824523"/>
                <a:gd name="connsiteX58" fmla="*/ 1324707 w 1618782"/>
                <a:gd name="connsiteY58" fmla="*/ 281354 h 824523"/>
                <a:gd name="connsiteX59" fmla="*/ 1352061 w 1618782"/>
                <a:gd name="connsiteY59" fmla="*/ 293077 h 824523"/>
                <a:gd name="connsiteX60" fmla="*/ 1371600 w 1618782"/>
                <a:gd name="connsiteY60" fmla="*/ 304800 h 824523"/>
                <a:gd name="connsiteX61" fmla="*/ 1383323 w 1618782"/>
                <a:gd name="connsiteY61" fmla="*/ 316523 h 824523"/>
                <a:gd name="connsiteX62" fmla="*/ 1395046 w 1618782"/>
                <a:gd name="connsiteY62" fmla="*/ 320431 h 824523"/>
                <a:gd name="connsiteX63" fmla="*/ 1406769 w 1618782"/>
                <a:gd name="connsiteY63" fmla="*/ 328246 h 824523"/>
                <a:gd name="connsiteX64" fmla="*/ 1410677 w 1618782"/>
                <a:gd name="connsiteY64" fmla="*/ 339969 h 824523"/>
                <a:gd name="connsiteX65" fmla="*/ 1414584 w 1618782"/>
                <a:gd name="connsiteY65" fmla="*/ 359508 h 824523"/>
                <a:gd name="connsiteX66" fmla="*/ 1426307 w 1618782"/>
                <a:gd name="connsiteY66" fmla="*/ 367323 h 824523"/>
                <a:gd name="connsiteX67" fmla="*/ 1500554 w 1618782"/>
                <a:gd name="connsiteY67" fmla="*/ 363416 h 824523"/>
                <a:gd name="connsiteX68" fmla="*/ 1516184 w 1618782"/>
                <a:gd name="connsiteY68" fmla="*/ 359508 h 824523"/>
                <a:gd name="connsiteX69" fmla="*/ 1539630 w 1618782"/>
                <a:gd name="connsiteY69" fmla="*/ 355600 h 824523"/>
                <a:gd name="connsiteX70" fmla="*/ 1563077 w 1618782"/>
                <a:gd name="connsiteY70" fmla="*/ 347785 h 824523"/>
                <a:gd name="connsiteX71" fmla="*/ 1574800 w 1618782"/>
                <a:gd name="connsiteY71" fmla="*/ 343877 h 824523"/>
                <a:gd name="connsiteX72" fmla="*/ 1613877 w 1618782"/>
                <a:gd name="connsiteY72" fmla="*/ 339969 h 824523"/>
                <a:gd name="connsiteX73" fmla="*/ 1617784 w 1618782"/>
                <a:gd name="connsiteY73" fmla="*/ 449385 h 824523"/>
                <a:gd name="connsiteX74" fmla="*/ 1609969 w 1618782"/>
                <a:gd name="connsiteY74" fmla="*/ 468923 h 824523"/>
                <a:gd name="connsiteX75" fmla="*/ 1551354 w 1618782"/>
                <a:gd name="connsiteY75" fmla="*/ 476739 h 824523"/>
                <a:gd name="connsiteX76" fmla="*/ 1539630 w 1618782"/>
                <a:gd name="connsiteY76" fmla="*/ 480646 h 824523"/>
                <a:gd name="connsiteX77" fmla="*/ 1531815 w 1618782"/>
                <a:gd name="connsiteY77" fmla="*/ 492369 h 824523"/>
                <a:gd name="connsiteX78" fmla="*/ 1500554 w 1618782"/>
                <a:gd name="connsiteY78" fmla="*/ 496277 h 824523"/>
                <a:gd name="connsiteX79" fmla="*/ 1496646 w 1618782"/>
                <a:gd name="connsiteY79" fmla="*/ 519723 h 824523"/>
                <a:gd name="connsiteX80" fmla="*/ 1488830 w 1618782"/>
                <a:gd name="connsiteY80" fmla="*/ 527539 h 824523"/>
                <a:gd name="connsiteX81" fmla="*/ 1473200 w 1618782"/>
                <a:gd name="connsiteY81" fmla="*/ 531446 h 824523"/>
                <a:gd name="connsiteX82" fmla="*/ 1461477 w 1618782"/>
                <a:gd name="connsiteY82" fmla="*/ 535354 h 824523"/>
                <a:gd name="connsiteX83" fmla="*/ 1449754 w 1618782"/>
                <a:gd name="connsiteY83" fmla="*/ 543169 h 824523"/>
                <a:gd name="connsiteX84" fmla="*/ 1430215 w 1618782"/>
                <a:gd name="connsiteY84" fmla="*/ 558800 h 824523"/>
                <a:gd name="connsiteX85" fmla="*/ 1395046 w 1618782"/>
                <a:gd name="connsiteY85" fmla="*/ 574431 h 824523"/>
                <a:gd name="connsiteX86" fmla="*/ 1379415 w 1618782"/>
                <a:gd name="connsiteY86" fmla="*/ 597877 h 824523"/>
                <a:gd name="connsiteX87" fmla="*/ 1340338 w 1618782"/>
                <a:gd name="connsiteY87" fmla="*/ 609600 h 824523"/>
                <a:gd name="connsiteX88" fmla="*/ 1309077 w 1618782"/>
                <a:gd name="connsiteY88" fmla="*/ 613508 h 824523"/>
                <a:gd name="connsiteX89" fmla="*/ 1266092 w 1618782"/>
                <a:gd name="connsiteY89" fmla="*/ 617416 h 824523"/>
                <a:gd name="connsiteX90" fmla="*/ 1238738 w 1618782"/>
                <a:gd name="connsiteY90" fmla="*/ 621323 h 824523"/>
                <a:gd name="connsiteX91" fmla="*/ 1187938 w 1618782"/>
                <a:gd name="connsiteY91" fmla="*/ 625231 h 824523"/>
                <a:gd name="connsiteX92" fmla="*/ 1164492 w 1618782"/>
                <a:gd name="connsiteY92" fmla="*/ 633046 h 824523"/>
                <a:gd name="connsiteX93" fmla="*/ 1144954 w 1618782"/>
                <a:gd name="connsiteY93" fmla="*/ 648677 h 824523"/>
                <a:gd name="connsiteX94" fmla="*/ 1121507 w 1618782"/>
                <a:gd name="connsiteY94" fmla="*/ 652585 h 824523"/>
                <a:gd name="connsiteX95" fmla="*/ 1109784 w 1618782"/>
                <a:gd name="connsiteY95" fmla="*/ 656492 h 824523"/>
                <a:gd name="connsiteX96" fmla="*/ 1098061 w 1618782"/>
                <a:gd name="connsiteY96" fmla="*/ 676031 h 824523"/>
                <a:gd name="connsiteX97" fmla="*/ 1074615 w 1618782"/>
                <a:gd name="connsiteY97" fmla="*/ 683846 h 824523"/>
                <a:gd name="connsiteX98" fmla="*/ 1004277 w 1618782"/>
                <a:gd name="connsiteY98" fmla="*/ 707292 h 824523"/>
                <a:gd name="connsiteX99" fmla="*/ 996461 w 1618782"/>
                <a:gd name="connsiteY99" fmla="*/ 730739 h 824523"/>
                <a:gd name="connsiteX100" fmla="*/ 984738 w 1618782"/>
                <a:gd name="connsiteY100" fmla="*/ 738554 h 824523"/>
                <a:gd name="connsiteX101" fmla="*/ 969107 w 1618782"/>
                <a:gd name="connsiteY101" fmla="*/ 734646 h 824523"/>
                <a:gd name="connsiteX102" fmla="*/ 945661 w 1618782"/>
                <a:gd name="connsiteY102" fmla="*/ 730739 h 824523"/>
                <a:gd name="connsiteX103" fmla="*/ 933938 w 1618782"/>
                <a:gd name="connsiteY103" fmla="*/ 726831 h 824523"/>
                <a:gd name="connsiteX104" fmla="*/ 918307 w 1618782"/>
                <a:gd name="connsiteY104" fmla="*/ 722923 h 824523"/>
                <a:gd name="connsiteX105" fmla="*/ 894861 w 1618782"/>
                <a:gd name="connsiteY105" fmla="*/ 715108 h 824523"/>
                <a:gd name="connsiteX106" fmla="*/ 871415 w 1618782"/>
                <a:gd name="connsiteY106" fmla="*/ 726831 h 824523"/>
                <a:gd name="connsiteX107" fmla="*/ 859692 w 1618782"/>
                <a:gd name="connsiteY107" fmla="*/ 730739 h 824523"/>
                <a:gd name="connsiteX108" fmla="*/ 836246 w 1618782"/>
                <a:gd name="connsiteY108" fmla="*/ 742462 h 824523"/>
                <a:gd name="connsiteX109" fmla="*/ 820615 w 1618782"/>
                <a:gd name="connsiteY109" fmla="*/ 762000 h 824523"/>
                <a:gd name="connsiteX110" fmla="*/ 816707 w 1618782"/>
                <a:gd name="connsiteY110" fmla="*/ 773723 h 824523"/>
                <a:gd name="connsiteX111" fmla="*/ 812800 w 1618782"/>
                <a:gd name="connsiteY111" fmla="*/ 789354 h 824523"/>
                <a:gd name="connsiteX112" fmla="*/ 785446 w 1618782"/>
                <a:gd name="connsiteY112" fmla="*/ 808892 h 824523"/>
                <a:gd name="connsiteX113" fmla="*/ 777630 w 1618782"/>
                <a:gd name="connsiteY113" fmla="*/ 816708 h 824523"/>
                <a:gd name="connsiteX114" fmla="*/ 754184 w 1618782"/>
                <a:gd name="connsiteY114" fmla="*/ 824523 h 824523"/>
                <a:gd name="connsiteX115" fmla="*/ 726830 w 1618782"/>
                <a:gd name="connsiteY115" fmla="*/ 820616 h 824523"/>
                <a:gd name="connsiteX116" fmla="*/ 679938 w 1618782"/>
                <a:gd name="connsiteY116" fmla="*/ 816708 h 824523"/>
                <a:gd name="connsiteX117" fmla="*/ 652584 w 1618782"/>
                <a:gd name="connsiteY117" fmla="*/ 808892 h 824523"/>
                <a:gd name="connsiteX118" fmla="*/ 644769 w 1618782"/>
                <a:gd name="connsiteY118" fmla="*/ 797169 h 824523"/>
                <a:gd name="connsiteX119" fmla="*/ 590061 w 1618782"/>
                <a:gd name="connsiteY119" fmla="*/ 797169 h 824523"/>
                <a:gd name="connsiteX120" fmla="*/ 523630 w 1618782"/>
                <a:gd name="connsiteY120" fmla="*/ 801077 h 824523"/>
                <a:gd name="connsiteX121" fmla="*/ 508000 w 1618782"/>
                <a:gd name="connsiteY121" fmla="*/ 793262 h 824523"/>
                <a:gd name="connsiteX122" fmla="*/ 500184 w 1618782"/>
                <a:gd name="connsiteY122" fmla="*/ 785446 h 824523"/>
                <a:gd name="connsiteX123" fmla="*/ 476738 w 1618782"/>
                <a:gd name="connsiteY123" fmla="*/ 789354 h 824523"/>
                <a:gd name="connsiteX124" fmla="*/ 441569 w 1618782"/>
                <a:gd name="connsiteY124" fmla="*/ 785446 h 824523"/>
                <a:gd name="connsiteX125" fmla="*/ 429846 w 1618782"/>
                <a:gd name="connsiteY125" fmla="*/ 773723 h 824523"/>
                <a:gd name="connsiteX126" fmla="*/ 414215 w 1618782"/>
                <a:gd name="connsiteY126" fmla="*/ 769816 h 824523"/>
                <a:gd name="connsiteX127" fmla="*/ 406400 w 1618782"/>
                <a:gd name="connsiteY127" fmla="*/ 762000 h 824523"/>
                <a:gd name="connsiteX128" fmla="*/ 398584 w 1618782"/>
                <a:gd name="connsiteY128" fmla="*/ 750277 h 824523"/>
                <a:gd name="connsiteX129" fmla="*/ 386861 w 1618782"/>
                <a:gd name="connsiteY129" fmla="*/ 742462 h 824523"/>
                <a:gd name="connsiteX130" fmla="*/ 371230 w 1618782"/>
                <a:gd name="connsiteY130" fmla="*/ 726831 h 824523"/>
                <a:gd name="connsiteX131" fmla="*/ 355600 w 1618782"/>
                <a:gd name="connsiteY131" fmla="*/ 695569 h 824523"/>
                <a:gd name="connsiteX132" fmla="*/ 347784 w 1618782"/>
                <a:gd name="connsiteY132" fmla="*/ 672123 h 824523"/>
                <a:gd name="connsiteX133" fmla="*/ 339969 w 1618782"/>
                <a:gd name="connsiteY133" fmla="*/ 625231 h 824523"/>
                <a:gd name="connsiteX134" fmla="*/ 324338 w 1618782"/>
                <a:gd name="connsiteY134" fmla="*/ 605692 h 824523"/>
                <a:gd name="connsiteX135" fmla="*/ 304800 w 1618782"/>
                <a:gd name="connsiteY135" fmla="*/ 586154 h 824523"/>
                <a:gd name="connsiteX136" fmla="*/ 296984 w 1618782"/>
                <a:gd name="connsiteY136" fmla="*/ 578339 h 824523"/>
                <a:gd name="connsiteX137" fmla="*/ 285261 w 1618782"/>
                <a:gd name="connsiteY137" fmla="*/ 574431 h 824523"/>
                <a:gd name="connsiteX138" fmla="*/ 269630 w 1618782"/>
                <a:gd name="connsiteY138" fmla="*/ 566616 h 824523"/>
                <a:gd name="connsiteX139" fmla="*/ 246184 w 1618782"/>
                <a:gd name="connsiteY139" fmla="*/ 558800 h 824523"/>
                <a:gd name="connsiteX140" fmla="*/ 222738 w 1618782"/>
                <a:gd name="connsiteY140" fmla="*/ 550985 h 824523"/>
                <a:gd name="connsiteX141" fmla="*/ 199292 w 1618782"/>
                <a:gd name="connsiteY141" fmla="*/ 543169 h 824523"/>
                <a:gd name="connsiteX142" fmla="*/ 187569 w 1618782"/>
                <a:gd name="connsiteY142" fmla="*/ 539262 h 824523"/>
                <a:gd name="connsiteX143" fmla="*/ 183661 w 1618782"/>
                <a:gd name="connsiteY143" fmla="*/ 527539 h 824523"/>
                <a:gd name="connsiteX144" fmla="*/ 207107 w 1618782"/>
                <a:gd name="connsiteY144" fmla="*/ 519723 h 824523"/>
                <a:gd name="connsiteX145" fmla="*/ 222738 w 1618782"/>
                <a:gd name="connsiteY145" fmla="*/ 504092 h 824523"/>
                <a:gd name="connsiteX146" fmla="*/ 242277 w 1618782"/>
                <a:gd name="connsiteY146" fmla="*/ 488462 h 824523"/>
                <a:gd name="connsiteX147" fmla="*/ 246184 w 1618782"/>
                <a:gd name="connsiteY147" fmla="*/ 476739 h 824523"/>
                <a:gd name="connsiteX148" fmla="*/ 261815 w 1618782"/>
                <a:gd name="connsiteY148" fmla="*/ 457200 h 824523"/>
                <a:gd name="connsiteX149" fmla="*/ 250092 w 1618782"/>
                <a:gd name="connsiteY149" fmla="*/ 429846 h 824523"/>
                <a:gd name="connsiteX150" fmla="*/ 238369 w 1618782"/>
                <a:gd name="connsiteY150" fmla="*/ 425939 h 824523"/>
                <a:gd name="connsiteX151" fmla="*/ 211015 w 1618782"/>
                <a:gd name="connsiteY151" fmla="*/ 414216 h 824523"/>
                <a:gd name="connsiteX152" fmla="*/ 195384 w 1618782"/>
                <a:gd name="connsiteY152" fmla="*/ 406400 h 824523"/>
                <a:gd name="connsiteX153" fmla="*/ 179754 w 1618782"/>
                <a:gd name="connsiteY153" fmla="*/ 402492 h 824523"/>
                <a:gd name="connsiteX154" fmla="*/ 140677 w 1618782"/>
                <a:gd name="connsiteY154" fmla="*/ 390769 h 824523"/>
                <a:gd name="connsiteX155" fmla="*/ 132861 w 1618782"/>
                <a:gd name="connsiteY155" fmla="*/ 379046 h 824523"/>
                <a:gd name="connsiteX156" fmla="*/ 105507 w 1618782"/>
                <a:gd name="connsiteY156" fmla="*/ 355600 h 824523"/>
                <a:gd name="connsiteX157" fmla="*/ 93784 w 1618782"/>
                <a:gd name="connsiteY157" fmla="*/ 347785 h 824523"/>
                <a:gd name="connsiteX158" fmla="*/ 82061 w 1618782"/>
                <a:gd name="connsiteY158" fmla="*/ 343877 h 824523"/>
                <a:gd name="connsiteX159" fmla="*/ 103745 w 1618782"/>
                <a:gd name="connsiteY159" fmla="*/ 369372 h 824523"/>
                <a:gd name="connsiteX160" fmla="*/ 46892 w 1618782"/>
                <a:gd name="connsiteY160" fmla="*/ 304800 h 824523"/>
                <a:gd name="connsiteX161" fmla="*/ 56623 w 1618782"/>
                <a:gd name="connsiteY161" fmla="*/ 356062 h 824523"/>
                <a:gd name="connsiteX162" fmla="*/ 27354 w 1618782"/>
                <a:gd name="connsiteY162" fmla="*/ 281354 h 824523"/>
                <a:gd name="connsiteX163" fmla="*/ 0 w 1618782"/>
                <a:gd name="connsiteY163" fmla="*/ 265723 h 824523"/>
                <a:gd name="connsiteX0" fmla="*/ 0 w 1618090"/>
                <a:gd name="connsiteY0" fmla="*/ 265723 h 824523"/>
                <a:gd name="connsiteX1" fmla="*/ 0 w 1618090"/>
                <a:gd name="connsiteY1" fmla="*/ 265723 h 824523"/>
                <a:gd name="connsiteX2" fmla="*/ 113323 w 1618090"/>
                <a:gd name="connsiteY2" fmla="*/ 261816 h 824523"/>
                <a:gd name="connsiteX3" fmla="*/ 148492 w 1618090"/>
                <a:gd name="connsiteY3" fmla="*/ 246185 h 824523"/>
                <a:gd name="connsiteX4" fmla="*/ 160215 w 1618090"/>
                <a:gd name="connsiteY4" fmla="*/ 242277 h 824523"/>
                <a:gd name="connsiteX5" fmla="*/ 183661 w 1618090"/>
                <a:gd name="connsiteY5" fmla="*/ 226646 h 824523"/>
                <a:gd name="connsiteX6" fmla="*/ 191477 w 1618090"/>
                <a:gd name="connsiteY6" fmla="*/ 218831 h 824523"/>
                <a:gd name="connsiteX7" fmla="*/ 214923 w 1618090"/>
                <a:gd name="connsiteY7" fmla="*/ 211016 h 824523"/>
                <a:gd name="connsiteX8" fmla="*/ 226646 w 1618090"/>
                <a:gd name="connsiteY8" fmla="*/ 203200 h 824523"/>
                <a:gd name="connsiteX9" fmla="*/ 238369 w 1618090"/>
                <a:gd name="connsiteY9" fmla="*/ 179754 h 824523"/>
                <a:gd name="connsiteX10" fmla="*/ 254000 w 1618090"/>
                <a:gd name="connsiteY10" fmla="*/ 160216 h 824523"/>
                <a:gd name="connsiteX11" fmla="*/ 265723 w 1618090"/>
                <a:gd name="connsiteY11" fmla="*/ 152400 h 824523"/>
                <a:gd name="connsiteX12" fmla="*/ 277446 w 1618090"/>
                <a:gd name="connsiteY12" fmla="*/ 140677 h 824523"/>
                <a:gd name="connsiteX13" fmla="*/ 300892 w 1618090"/>
                <a:gd name="connsiteY13" fmla="*/ 132862 h 824523"/>
                <a:gd name="connsiteX14" fmla="*/ 312615 w 1618090"/>
                <a:gd name="connsiteY14" fmla="*/ 128954 h 824523"/>
                <a:gd name="connsiteX15" fmla="*/ 363415 w 1618090"/>
                <a:gd name="connsiteY15" fmla="*/ 132862 h 824523"/>
                <a:gd name="connsiteX16" fmla="*/ 375138 w 1618090"/>
                <a:gd name="connsiteY16" fmla="*/ 140677 h 824523"/>
                <a:gd name="connsiteX17" fmla="*/ 422030 w 1618090"/>
                <a:gd name="connsiteY17" fmla="*/ 152400 h 824523"/>
                <a:gd name="connsiteX18" fmla="*/ 457200 w 1618090"/>
                <a:gd name="connsiteY18" fmla="*/ 148492 h 824523"/>
                <a:gd name="connsiteX19" fmla="*/ 480646 w 1618090"/>
                <a:gd name="connsiteY19" fmla="*/ 125046 h 824523"/>
                <a:gd name="connsiteX20" fmla="*/ 496277 w 1618090"/>
                <a:gd name="connsiteY20" fmla="*/ 101600 h 824523"/>
                <a:gd name="connsiteX21" fmla="*/ 504092 w 1618090"/>
                <a:gd name="connsiteY21" fmla="*/ 89877 h 824523"/>
                <a:gd name="connsiteX22" fmla="*/ 523630 w 1618090"/>
                <a:gd name="connsiteY22" fmla="*/ 54708 h 824523"/>
                <a:gd name="connsiteX23" fmla="*/ 531446 w 1618090"/>
                <a:gd name="connsiteY23" fmla="*/ 46892 h 824523"/>
                <a:gd name="connsiteX24" fmla="*/ 550984 w 1618090"/>
                <a:gd name="connsiteY24" fmla="*/ 31262 h 824523"/>
                <a:gd name="connsiteX25" fmla="*/ 562707 w 1618090"/>
                <a:gd name="connsiteY25" fmla="*/ 23446 h 824523"/>
                <a:gd name="connsiteX26" fmla="*/ 570523 w 1618090"/>
                <a:gd name="connsiteY26" fmla="*/ 15631 h 824523"/>
                <a:gd name="connsiteX27" fmla="*/ 621323 w 1618090"/>
                <a:gd name="connsiteY27" fmla="*/ 19539 h 824523"/>
                <a:gd name="connsiteX28" fmla="*/ 711200 w 1618090"/>
                <a:gd name="connsiteY28" fmla="*/ 15631 h 824523"/>
                <a:gd name="connsiteX29" fmla="*/ 722923 w 1618090"/>
                <a:gd name="connsiteY29" fmla="*/ 11723 h 824523"/>
                <a:gd name="connsiteX30" fmla="*/ 742461 w 1618090"/>
                <a:gd name="connsiteY30" fmla="*/ 7816 h 824523"/>
                <a:gd name="connsiteX31" fmla="*/ 777630 w 1618090"/>
                <a:gd name="connsiteY31" fmla="*/ 0 h 824523"/>
                <a:gd name="connsiteX32" fmla="*/ 816707 w 1618090"/>
                <a:gd name="connsiteY32" fmla="*/ 7816 h 824523"/>
                <a:gd name="connsiteX33" fmla="*/ 824523 w 1618090"/>
                <a:gd name="connsiteY33" fmla="*/ 15631 h 824523"/>
                <a:gd name="connsiteX34" fmla="*/ 851877 w 1618090"/>
                <a:gd name="connsiteY34" fmla="*/ 31262 h 824523"/>
                <a:gd name="connsiteX35" fmla="*/ 871415 w 1618090"/>
                <a:gd name="connsiteY35" fmla="*/ 35169 h 824523"/>
                <a:gd name="connsiteX36" fmla="*/ 883138 w 1618090"/>
                <a:gd name="connsiteY36" fmla="*/ 39077 h 824523"/>
                <a:gd name="connsiteX37" fmla="*/ 914400 w 1618090"/>
                <a:gd name="connsiteY37" fmla="*/ 54708 h 824523"/>
                <a:gd name="connsiteX38" fmla="*/ 926123 w 1618090"/>
                <a:gd name="connsiteY38" fmla="*/ 62523 h 824523"/>
                <a:gd name="connsiteX39" fmla="*/ 953477 w 1618090"/>
                <a:gd name="connsiteY39" fmla="*/ 85969 h 824523"/>
                <a:gd name="connsiteX40" fmla="*/ 976923 w 1618090"/>
                <a:gd name="connsiteY40" fmla="*/ 89877 h 824523"/>
                <a:gd name="connsiteX41" fmla="*/ 1012092 w 1618090"/>
                <a:gd name="connsiteY41" fmla="*/ 97692 h 824523"/>
                <a:gd name="connsiteX42" fmla="*/ 1047261 w 1618090"/>
                <a:gd name="connsiteY42" fmla="*/ 113323 h 824523"/>
                <a:gd name="connsiteX43" fmla="*/ 1070707 w 1618090"/>
                <a:gd name="connsiteY43" fmla="*/ 121139 h 824523"/>
                <a:gd name="connsiteX44" fmla="*/ 1082430 w 1618090"/>
                <a:gd name="connsiteY44" fmla="*/ 128954 h 824523"/>
                <a:gd name="connsiteX45" fmla="*/ 1098061 w 1618090"/>
                <a:gd name="connsiteY45" fmla="*/ 144585 h 824523"/>
                <a:gd name="connsiteX46" fmla="*/ 1109784 w 1618090"/>
                <a:gd name="connsiteY46" fmla="*/ 148492 h 824523"/>
                <a:gd name="connsiteX47" fmla="*/ 1121507 w 1618090"/>
                <a:gd name="connsiteY47" fmla="*/ 156308 h 824523"/>
                <a:gd name="connsiteX48" fmla="*/ 1137138 w 1618090"/>
                <a:gd name="connsiteY48" fmla="*/ 171939 h 824523"/>
                <a:gd name="connsiteX49" fmla="*/ 1160584 w 1618090"/>
                <a:gd name="connsiteY49" fmla="*/ 187569 h 824523"/>
                <a:gd name="connsiteX50" fmla="*/ 1180123 w 1618090"/>
                <a:gd name="connsiteY50" fmla="*/ 207108 h 824523"/>
                <a:gd name="connsiteX51" fmla="*/ 1191846 w 1618090"/>
                <a:gd name="connsiteY51" fmla="*/ 211016 h 824523"/>
                <a:gd name="connsiteX52" fmla="*/ 1215292 w 1618090"/>
                <a:gd name="connsiteY52" fmla="*/ 226646 h 824523"/>
                <a:gd name="connsiteX53" fmla="*/ 1227015 w 1618090"/>
                <a:gd name="connsiteY53" fmla="*/ 230554 h 824523"/>
                <a:gd name="connsiteX54" fmla="*/ 1246554 w 1618090"/>
                <a:gd name="connsiteY54" fmla="*/ 246185 h 824523"/>
                <a:gd name="connsiteX55" fmla="*/ 1277815 w 1618090"/>
                <a:gd name="connsiteY55" fmla="*/ 257908 h 824523"/>
                <a:gd name="connsiteX56" fmla="*/ 1301261 w 1618090"/>
                <a:gd name="connsiteY56" fmla="*/ 269631 h 824523"/>
                <a:gd name="connsiteX57" fmla="*/ 1312984 w 1618090"/>
                <a:gd name="connsiteY57" fmla="*/ 277446 h 824523"/>
                <a:gd name="connsiteX58" fmla="*/ 1324707 w 1618090"/>
                <a:gd name="connsiteY58" fmla="*/ 281354 h 824523"/>
                <a:gd name="connsiteX59" fmla="*/ 1352061 w 1618090"/>
                <a:gd name="connsiteY59" fmla="*/ 293077 h 824523"/>
                <a:gd name="connsiteX60" fmla="*/ 1371600 w 1618090"/>
                <a:gd name="connsiteY60" fmla="*/ 304800 h 824523"/>
                <a:gd name="connsiteX61" fmla="*/ 1383323 w 1618090"/>
                <a:gd name="connsiteY61" fmla="*/ 316523 h 824523"/>
                <a:gd name="connsiteX62" fmla="*/ 1395046 w 1618090"/>
                <a:gd name="connsiteY62" fmla="*/ 320431 h 824523"/>
                <a:gd name="connsiteX63" fmla="*/ 1406769 w 1618090"/>
                <a:gd name="connsiteY63" fmla="*/ 328246 h 824523"/>
                <a:gd name="connsiteX64" fmla="*/ 1410677 w 1618090"/>
                <a:gd name="connsiteY64" fmla="*/ 339969 h 824523"/>
                <a:gd name="connsiteX65" fmla="*/ 1414584 w 1618090"/>
                <a:gd name="connsiteY65" fmla="*/ 359508 h 824523"/>
                <a:gd name="connsiteX66" fmla="*/ 1426307 w 1618090"/>
                <a:gd name="connsiteY66" fmla="*/ 367323 h 824523"/>
                <a:gd name="connsiteX67" fmla="*/ 1500554 w 1618090"/>
                <a:gd name="connsiteY67" fmla="*/ 363416 h 824523"/>
                <a:gd name="connsiteX68" fmla="*/ 1516184 w 1618090"/>
                <a:gd name="connsiteY68" fmla="*/ 359508 h 824523"/>
                <a:gd name="connsiteX69" fmla="*/ 1539630 w 1618090"/>
                <a:gd name="connsiteY69" fmla="*/ 355600 h 824523"/>
                <a:gd name="connsiteX70" fmla="*/ 1563077 w 1618090"/>
                <a:gd name="connsiteY70" fmla="*/ 347785 h 824523"/>
                <a:gd name="connsiteX71" fmla="*/ 1574800 w 1618090"/>
                <a:gd name="connsiteY71" fmla="*/ 343877 h 824523"/>
                <a:gd name="connsiteX72" fmla="*/ 1613877 w 1618090"/>
                <a:gd name="connsiteY72" fmla="*/ 339969 h 824523"/>
                <a:gd name="connsiteX73" fmla="*/ 1609969 w 1618090"/>
                <a:gd name="connsiteY73" fmla="*/ 468923 h 824523"/>
                <a:gd name="connsiteX74" fmla="*/ 1551354 w 1618090"/>
                <a:gd name="connsiteY74" fmla="*/ 476739 h 824523"/>
                <a:gd name="connsiteX75" fmla="*/ 1539630 w 1618090"/>
                <a:gd name="connsiteY75" fmla="*/ 480646 h 824523"/>
                <a:gd name="connsiteX76" fmla="*/ 1531815 w 1618090"/>
                <a:gd name="connsiteY76" fmla="*/ 492369 h 824523"/>
                <a:gd name="connsiteX77" fmla="*/ 1500554 w 1618090"/>
                <a:gd name="connsiteY77" fmla="*/ 496277 h 824523"/>
                <a:gd name="connsiteX78" fmla="*/ 1496646 w 1618090"/>
                <a:gd name="connsiteY78" fmla="*/ 519723 h 824523"/>
                <a:gd name="connsiteX79" fmla="*/ 1488830 w 1618090"/>
                <a:gd name="connsiteY79" fmla="*/ 527539 h 824523"/>
                <a:gd name="connsiteX80" fmla="*/ 1473200 w 1618090"/>
                <a:gd name="connsiteY80" fmla="*/ 531446 h 824523"/>
                <a:gd name="connsiteX81" fmla="*/ 1461477 w 1618090"/>
                <a:gd name="connsiteY81" fmla="*/ 535354 h 824523"/>
                <a:gd name="connsiteX82" fmla="*/ 1449754 w 1618090"/>
                <a:gd name="connsiteY82" fmla="*/ 543169 h 824523"/>
                <a:gd name="connsiteX83" fmla="*/ 1430215 w 1618090"/>
                <a:gd name="connsiteY83" fmla="*/ 558800 h 824523"/>
                <a:gd name="connsiteX84" fmla="*/ 1395046 w 1618090"/>
                <a:gd name="connsiteY84" fmla="*/ 574431 h 824523"/>
                <a:gd name="connsiteX85" fmla="*/ 1379415 w 1618090"/>
                <a:gd name="connsiteY85" fmla="*/ 597877 h 824523"/>
                <a:gd name="connsiteX86" fmla="*/ 1340338 w 1618090"/>
                <a:gd name="connsiteY86" fmla="*/ 609600 h 824523"/>
                <a:gd name="connsiteX87" fmla="*/ 1309077 w 1618090"/>
                <a:gd name="connsiteY87" fmla="*/ 613508 h 824523"/>
                <a:gd name="connsiteX88" fmla="*/ 1266092 w 1618090"/>
                <a:gd name="connsiteY88" fmla="*/ 617416 h 824523"/>
                <a:gd name="connsiteX89" fmla="*/ 1238738 w 1618090"/>
                <a:gd name="connsiteY89" fmla="*/ 621323 h 824523"/>
                <a:gd name="connsiteX90" fmla="*/ 1187938 w 1618090"/>
                <a:gd name="connsiteY90" fmla="*/ 625231 h 824523"/>
                <a:gd name="connsiteX91" fmla="*/ 1164492 w 1618090"/>
                <a:gd name="connsiteY91" fmla="*/ 633046 h 824523"/>
                <a:gd name="connsiteX92" fmla="*/ 1144954 w 1618090"/>
                <a:gd name="connsiteY92" fmla="*/ 648677 h 824523"/>
                <a:gd name="connsiteX93" fmla="*/ 1121507 w 1618090"/>
                <a:gd name="connsiteY93" fmla="*/ 652585 h 824523"/>
                <a:gd name="connsiteX94" fmla="*/ 1109784 w 1618090"/>
                <a:gd name="connsiteY94" fmla="*/ 656492 h 824523"/>
                <a:gd name="connsiteX95" fmla="*/ 1098061 w 1618090"/>
                <a:gd name="connsiteY95" fmla="*/ 676031 h 824523"/>
                <a:gd name="connsiteX96" fmla="*/ 1074615 w 1618090"/>
                <a:gd name="connsiteY96" fmla="*/ 683846 h 824523"/>
                <a:gd name="connsiteX97" fmla="*/ 1004277 w 1618090"/>
                <a:gd name="connsiteY97" fmla="*/ 707292 h 824523"/>
                <a:gd name="connsiteX98" fmla="*/ 996461 w 1618090"/>
                <a:gd name="connsiteY98" fmla="*/ 730739 h 824523"/>
                <a:gd name="connsiteX99" fmla="*/ 984738 w 1618090"/>
                <a:gd name="connsiteY99" fmla="*/ 738554 h 824523"/>
                <a:gd name="connsiteX100" fmla="*/ 969107 w 1618090"/>
                <a:gd name="connsiteY100" fmla="*/ 734646 h 824523"/>
                <a:gd name="connsiteX101" fmla="*/ 945661 w 1618090"/>
                <a:gd name="connsiteY101" fmla="*/ 730739 h 824523"/>
                <a:gd name="connsiteX102" fmla="*/ 933938 w 1618090"/>
                <a:gd name="connsiteY102" fmla="*/ 726831 h 824523"/>
                <a:gd name="connsiteX103" fmla="*/ 918307 w 1618090"/>
                <a:gd name="connsiteY103" fmla="*/ 722923 h 824523"/>
                <a:gd name="connsiteX104" fmla="*/ 894861 w 1618090"/>
                <a:gd name="connsiteY104" fmla="*/ 715108 h 824523"/>
                <a:gd name="connsiteX105" fmla="*/ 871415 w 1618090"/>
                <a:gd name="connsiteY105" fmla="*/ 726831 h 824523"/>
                <a:gd name="connsiteX106" fmla="*/ 859692 w 1618090"/>
                <a:gd name="connsiteY106" fmla="*/ 730739 h 824523"/>
                <a:gd name="connsiteX107" fmla="*/ 836246 w 1618090"/>
                <a:gd name="connsiteY107" fmla="*/ 742462 h 824523"/>
                <a:gd name="connsiteX108" fmla="*/ 820615 w 1618090"/>
                <a:gd name="connsiteY108" fmla="*/ 762000 h 824523"/>
                <a:gd name="connsiteX109" fmla="*/ 816707 w 1618090"/>
                <a:gd name="connsiteY109" fmla="*/ 773723 h 824523"/>
                <a:gd name="connsiteX110" fmla="*/ 812800 w 1618090"/>
                <a:gd name="connsiteY110" fmla="*/ 789354 h 824523"/>
                <a:gd name="connsiteX111" fmla="*/ 785446 w 1618090"/>
                <a:gd name="connsiteY111" fmla="*/ 808892 h 824523"/>
                <a:gd name="connsiteX112" fmla="*/ 777630 w 1618090"/>
                <a:gd name="connsiteY112" fmla="*/ 816708 h 824523"/>
                <a:gd name="connsiteX113" fmla="*/ 754184 w 1618090"/>
                <a:gd name="connsiteY113" fmla="*/ 824523 h 824523"/>
                <a:gd name="connsiteX114" fmla="*/ 726830 w 1618090"/>
                <a:gd name="connsiteY114" fmla="*/ 820616 h 824523"/>
                <a:gd name="connsiteX115" fmla="*/ 679938 w 1618090"/>
                <a:gd name="connsiteY115" fmla="*/ 816708 h 824523"/>
                <a:gd name="connsiteX116" fmla="*/ 652584 w 1618090"/>
                <a:gd name="connsiteY116" fmla="*/ 808892 h 824523"/>
                <a:gd name="connsiteX117" fmla="*/ 644769 w 1618090"/>
                <a:gd name="connsiteY117" fmla="*/ 797169 h 824523"/>
                <a:gd name="connsiteX118" fmla="*/ 590061 w 1618090"/>
                <a:gd name="connsiteY118" fmla="*/ 797169 h 824523"/>
                <a:gd name="connsiteX119" fmla="*/ 523630 w 1618090"/>
                <a:gd name="connsiteY119" fmla="*/ 801077 h 824523"/>
                <a:gd name="connsiteX120" fmla="*/ 508000 w 1618090"/>
                <a:gd name="connsiteY120" fmla="*/ 793262 h 824523"/>
                <a:gd name="connsiteX121" fmla="*/ 500184 w 1618090"/>
                <a:gd name="connsiteY121" fmla="*/ 785446 h 824523"/>
                <a:gd name="connsiteX122" fmla="*/ 476738 w 1618090"/>
                <a:gd name="connsiteY122" fmla="*/ 789354 h 824523"/>
                <a:gd name="connsiteX123" fmla="*/ 441569 w 1618090"/>
                <a:gd name="connsiteY123" fmla="*/ 785446 h 824523"/>
                <a:gd name="connsiteX124" fmla="*/ 429846 w 1618090"/>
                <a:gd name="connsiteY124" fmla="*/ 773723 h 824523"/>
                <a:gd name="connsiteX125" fmla="*/ 414215 w 1618090"/>
                <a:gd name="connsiteY125" fmla="*/ 769816 h 824523"/>
                <a:gd name="connsiteX126" fmla="*/ 406400 w 1618090"/>
                <a:gd name="connsiteY126" fmla="*/ 762000 h 824523"/>
                <a:gd name="connsiteX127" fmla="*/ 398584 w 1618090"/>
                <a:gd name="connsiteY127" fmla="*/ 750277 h 824523"/>
                <a:gd name="connsiteX128" fmla="*/ 386861 w 1618090"/>
                <a:gd name="connsiteY128" fmla="*/ 742462 h 824523"/>
                <a:gd name="connsiteX129" fmla="*/ 371230 w 1618090"/>
                <a:gd name="connsiteY129" fmla="*/ 726831 h 824523"/>
                <a:gd name="connsiteX130" fmla="*/ 355600 w 1618090"/>
                <a:gd name="connsiteY130" fmla="*/ 695569 h 824523"/>
                <a:gd name="connsiteX131" fmla="*/ 347784 w 1618090"/>
                <a:gd name="connsiteY131" fmla="*/ 672123 h 824523"/>
                <a:gd name="connsiteX132" fmla="*/ 339969 w 1618090"/>
                <a:gd name="connsiteY132" fmla="*/ 625231 h 824523"/>
                <a:gd name="connsiteX133" fmla="*/ 324338 w 1618090"/>
                <a:gd name="connsiteY133" fmla="*/ 605692 h 824523"/>
                <a:gd name="connsiteX134" fmla="*/ 304800 w 1618090"/>
                <a:gd name="connsiteY134" fmla="*/ 586154 h 824523"/>
                <a:gd name="connsiteX135" fmla="*/ 296984 w 1618090"/>
                <a:gd name="connsiteY135" fmla="*/ 578339 h 824523"/>
                <a:gd name="connsiteX136" fmla="*/ 285261 w 1618090"/>
                <a:gd name="connsiteY136" fmla="*/ 574431 h 824523"/>
                <a:gd name="connsiteX137" fmla="*/ 269630 w 1618090"/>
                <a:gd name="connsiteY137" fmla="*/ 566616 h 824523"/>
                <a:gd name="connsiteX138" fmla="*/ 246184 w 1618090"/>
                <a:gd name="connsiteY138" fmla="*/ 558800 h 824523"/>
                <a:gd name="connsiteX139" fmla="*/ 222738 w 1618090"/>
                <a:gd name="connsiteY139" fmla="*/ 550985 h 824523"/>
                <a:gd name="connsiteX140" fmla="*/ 199292 w 1618090"/>
                <a:gd name="connsiteY140" fmla="*/ 543169 h 824523"/>
                <a:gd name="connsiteX141" fmla="*/ 187569 w 1618090"/>
                <a:gd name="connsiteY141" fmla="*/ 539262 h 824523"/>
                <a:gd name="connsiteX142" fmla="*/ 183661 w 1618090"/>
                <a:gd name="connsiteY142" fmla="*/ 527539 h 824523"/>
                <a:gd name="connsiteX143" fmla="*/ 207107 w 1618090"/>
                <a:gd name="connsiteY143" fmla="*/ 519723 h 824523"/>
                <a:gd name="connsiteX144" fmla="*/ 222738 w 1618090"/>
                <a:gd name="connsiteY144" fmla="*/ 504092 h 824523"/>
                <a:gd name="connsiteX145" fmla="*/ 242277 w 1618090"/>
                <a:gd name="connsiteY145" fmla="*/ 488462 h 824523"/>
                <a:gd name="connsiteX146" fmla="*/ 246184 w 1618090"/>
                <a:gd name="connsiteY146" fmla="*/ 476739 h 824523"/>
                <a:gd name="connsiteX147" fmla="*/ 261815 w 1618090"/>
                <a:gd name="connsiteY147" fmla="*/ 457200 h 824523"/>
                <a:gd name="connsiteX148" fmla="*/ 250092 w 1618090"/>
                <a:gd name="connsiteY148" fmla="*/ 429846 h 824523"/>
                <a:gd name="connsiteX149" fmla="*/ 238369 w 1618090"/>
                <a:gd name="connsiteY149" fmla="*/ 425939 h 824523"/>
                <a:gd name="connsiteX150" fmla="*/ 211015 w 1618090"/>
                <a:gd name="connsiteY150" fmla="*/ 414216 h 824523"/>
                <a:gd name="connsiteX151" fmla="*/ 195384 w 1618090"/>
                <a:gd name="connsiteY151" fmla="*/ 406400 h 824523"/>
                <a:gd name="connsiteX152" fmla="*/ 179754 w 1618090"/>
                <a:gd name="connsiteY152" fmla="*/ 402492 h 824523"/>
                <a:gd name="connsiteX153" fmla="*/ 140677 w 1618090"/>
                <a:gd name="connsiteY153" fmla="*/ 390769 h 824523"/>
                <a:gd name="connsiteX154" fmla="*/ 132861 w 1618090"/>
                <a:gd name="connsiteY154" fmla="*/ 379046 h 824523"/>
                <a:gd name="connsiteX155" fmla="*/ 105507 w 1618090"/>
                <a:gd name="connsiteY155" fmla="*/ 355600 h 824523"/>
                <a:gd name="connsiteX156" fmla="*/ 93784 w 1618090"/>
                <a:gd name="connsiteY156" fmla="*/ 347785 h 824523"/>
                <a:gd name="connsiteX157" fmla="*/ 82061 w 1618090"/>
                <a:gd name="connsiteY157" fmla="*/ 343877 h 824523"/>
                <a:gd name="connsiteX158" fmla="*/ 103745 w 1618090"/>
                <a:gd name="connsiteY158" fmla="*/ 369372 h 824523"/>
                <a:gd name="connsiteX159" fmla="*/ 46892 w 1618090"/>
                <a:gd name="connsiteY159" fmla="*/ 304800 h 824523"/>
                <a:gd name="connsiteX160" fmla="*/ 56623 w 1618090"/>
                <a:gd name="connsiteY160" fmla="*/ 356062 h 824523"/>
                <a:gd name="connsiteX161" fmla="*/ 27354 w 1618090"/>
                <a:gd name="connsiteY161" fmla="*/ 281354 h 824523"/>
                <a:gd name="connsiteX162" fmla="*/ 0 w 1618090"/>
                <a:gd name="connsiteY162" fmla="*/ 265723 h 824523"/>
                <a:gd name="connsiteX0" fmla="*/ 0 w 1618090"/>
                <a:gd name="connsiteY0" fmla="*/ 265723 h 824523"/>
                <a:gd name="connsiteX1" fmla="*/ 0 w 1618090"/>
                <a:gd name="connsiteY1" fmla="*/ 265723 h 824523"/>
                <a:gd name="connsiteX2" fmla="*/ 113323 w 1618090"/>
                <a:gd name="connsiteY2" fmla="*/ 261816 h 824523"/>
                <a:gd name="connsiteX3" fmla="*/ 148492 w 1618090"/>
                <a:gd name="connsiteY3" fmla="*/ 246185 h 824523"/>
                <a:gd name="connsiteX4" fmla="*/ 160215 w 1618090"/>
                <a:gd name="connsiteY4" fmla="*/ 242277 h 824523"/>
                <a:gd name="connsiteX5" fmla="*/ 183661 w 1618090"/>
                <a:gd name="connsiteY5" fmla="*/ 226646 h 824523"/>
                <a:gd name="connsiteX6" fmla="*/ 191477 w 1618090"/>
                <a:gd name="connsiteY6" fmla="*/ 218831 h 824523"/>
                <a:gd name="connsiteX7" fmla="*/ 214923 w 1618090"/>
                <a:gd name="connsiteY7" fmla="*/ 211016 h 824523"/>
                <a:gd name="connsiteX8" fmla="*/ 226646 w 1618090"/>
                <a:gd name="connsiteY8" fmla="*/ 203200 h 824523"/>
                <a:gd name="connsiteX9" fmla="*/ 238369 w 1618090"/>
                <a:gd name="connsiteY9" fmla="*/ 179754 h 824523"/>
                <a:gd name="connsiteX10" fmla="*/ 254000 w 1618090"/>
                <a:gd name="connsiteY10" fmla="*/ 160216 h 824523"/>
                <a:gd name="connsiteX11" fmla="*/ 265723 w 1618090"/>
                <a:gd name="connsiteY11" fmla="*/ 152400 h 824523"/>
                <a:gd name="connsiteX12" fmla="*/ 277446 w 1618090"/>
                <a:gd name="connsiteY12" fmla="*/ 140677 h 824523"/>
                <a:gd name="connsiteX13" fmla="*/ 300892 w 1618090"/>
                <a:gd name="connsiteY13" fmla="*/ 132862 h 824523"/>
                <a:gd name="connsiteX14" fmla="*/ 312615 w 1618090"/>
                <a:gd name="connsiteY14" fmla="*/ 128954 h 824523"/>
                <a:gd name="connsiteX15" fmla="*/ 363415 w 1618090"/>
                <a:gd name="connsiteY15" fmla="*/ 132862 h 824523"/>
                <a:gd name="connsiteX16" fmla="*/ 375138 w 1618090"/>
                <a:gd name="connsiteY16" fmla="*/ 140677 h 824523"/>
                <a:gd name="connsiteX17" fmla="*/ 422030 w 1618090"/>
                <a:gd name="connsiteY17" fmla="*/ 152400 h 824523"/>
                <a:gd name="connsiteX18" fmla="*/ 457200 w 1618090"/>
                <a:gd name="connsiteY18" fmla="*/ 148492 h 824523"/>
                <a:gd name="connsiteX19" fmla="*/ 480646 w 1618090"/>
                <a:gd name="connsiteY19" fmla="*/ 125046 h 824523"/>
                <a:gd name="connsiteX20" fmla="*/ 496277 w 1618090"/>
                <a:gd name="connsiteY20" fmla="*/ 101600 h 824523"/>
                <a:gd name="connsiteX21" fmla="*/ 504092 w 1618090"/>
                <a:gd name="connsiteY21" fmla="*/ 89877 h 824523"/>
                <a:gd name="connsiteX22" fmla="*/ 523630 w 1618090"/>
                <a:gd name="connsiteY22" fmla="*/ 54708 h 824523"/>
                <a:gd name="connsiteX23" fmla="*/ 531446 w 1618090"/>
                <a:gd name="connsiteY23" fmla="*/ 46892 h 824523"/>
                <a:gd name="connsiteX24" fmla="*/ 550984 w 1618090"/>
                <a:gd name="connsiteY24" fmla="*/ 31262 h 824523"/>
                <a:gd name="connsiteX25" fmla="*/ 562707 w 1618090"/>
                <a:gd name="connsiteY25" fmla="*/ 23446 h 824523"/>
                <a:gd name="connsiteX26" fmla="*/ 570523 w 1618090"/>
                <a:gd name="connsiteY26" fmla="*/ 15631 h 824523"/>
                <a:gd name="connsiteX27" fmla="*/ 621323 w 1618090"/>
                <a:gd name="connsiteY27" fmla="*/ 19539 h 824523"/>
                <a:gd name="connsiteX28" fmla="*/ 711200 w 1618090"/>
                <a:gd name="connsiteY28" fmla="*/ 15631 h 824523"/>
                <a:gd name="connsiteX29" fmla="*/ 722923 w 1618090"/>
                <a:gd name="connsiteY29" fmla="*/ 11723 h 824523"/>
                <a:gd name="connsiteX30" fmla="*/ 742461 w 1618090"/>
                <a:gd name="connsiteY30" fmla="*/ 7816 h 824523"/>
                <a:gd name="connsiteX31" fmla="*/ 777630 w 1618090"/>
                <a:gd name="connsiteY31" fmla="*/ 0 h 824523"/>
                <a:gd name="connsiteX32" fmla="*/ 816707 w 1618090"/>
                <a:gd name="connsiteY32" fmla="*/ 7816 h 824523"/>
                <a:gd name="connsiteX33" fmla="*/ 824523 w 1618090"/>
                <a:gd name="connsiteY33" fmla="*/ 15631 h 824523"/>
                <a:gd name="connsiteX34" fmla="*/ 851877 w 1618090"/>
                <a:gd name="connsiteY34" fmla="*/ 31262 h 824523"/>
                <a:gd name="connsiteX35" fmla="*/ 871415 w 1618090"/>
                <a:gd name="connsiteY35" fmla="*/ 35169 h 824523"/>
                <a:gd name="connsiteX36" fmla="*/ 883138 w 1618090"/>
                <a:gd name="connsiteY36" fmla="*/ 39077 h 824523"/>
                <a:gd name="connsiteX37" fmla="*/ 914400 w 1618090"/>
                <a:gd name="connsiteY37" fmla="*/ 54708 h 824523"/>
                <a:gd name="connsiteX38" fmla="*/ 926123 w 1618090"/>
                <a:gd name="connsiteY38" fmla="*/ 62523 h 824523"/>
                <a:gd name="connsiteX39" fmla="*/ 953477 w 1618090"/>
                <a:gd name="connsiteY39" fmla="*/ 85969 h 824523"/>
                <a:gd name="connsiteX40" fmla="*/ 976923 w 1618090"/>
                <a:gd name="connsiteY40" fmla="*/ 89877 h 824523"/>
                <a:gd name="connsiteX41" fmla="*/ 1012092 w 1618090"/>
                <a:gd name="connsiteY41" fmla="*/ 97692 h 824523"/>
                <a:gd name="connsiteX42" fmla="*/ 1047261 w 1618090"/>
                <a:gd name="connsiteY42" fmla="*/ 113323 h 824523"/>
                <a:gd name="connsiteX43" fmla="*/ 1070707 w 1618090"/>
                <a:gd name="connsiteY43" fmla="*/ 121139 h 824523"/>
                <a:gd name="connsiteX44" fmla="*/ 1082430 w 1618090"/>
                <a:gd name="connsiteY44" fmla="*/ 128954 h 824523"/>
                <a:gd name="connsiteX45" fmla="*/ 1098061 w 1618090"/>
                <a:gd name="connsiteY45" fmla="*/ 144585 h 824523"/>
                <a:gd name="connsiteX46" fmla="*/ 1109784 w 1618090"/>
                <a:gd name="connsiteY46" fmla="*/ 148492 h 824523"/>
                <a:gd name="connsiteX47" fmla="*/ 1121507 w 1618090"/>
                <a:gd name="connsiteY47" fmla="*/ 156308 h 824523"/>
                <a:gd name="connsiteX48" fmla="*/ 1137138 w 1618090"/>
                <a:gd name="connsiteY48" fmla="*/ 171939 h 824523"/>
                <a:gd name="connsiteX49" fmla="*/ 1160584 w 1618090"/>
                <a:gd name="connsiteY49" fmla="*/ 187569 h 824523"/>
                <a:gd name="connsiteX50" fmla="*/ 1180123 w 1618090"/>
                <a:gd name="connsiteY50" fmla="*/ 207108 h 824523"/>
                <a:gd name="connsiteX51" fmla="*/ 1191846 w 1618090"/>
                <a:gd name="connsiteY51" fmla="*/ 211016 h 824523"/>
                <a:gd name="connsiteX52" fmla="*/ 1215292 w 1618090"/>
                <a:gd name="connsiteY52" fmla="*/ 226646 h 824523"/>
                <a:gd name="connsiteX53" fmla="*/ 1227015 w 1618090"/>
                <a:gd name="connsiteY53" fmla="*/ 230554 h 824523"/>
                <a:gd name="connsiteX54" fmla="*/ 1246554 w 1618090"/>
                <a:gd name="connsiteY54" fmla="*/ 246185 h 824523"/>
                <a:gd name="connsiteX55" fmla="*/ 1277815 w 1618090"/>
                <a:gd name="connsiteY55" fmla="*/ 257908 h 824523"/>
                <a:gd name="connsiteX56" fmla="*/ 1301261 w 1618090"/>
                <a:gd name="connsiteY56" fmla="*/ 269631 h 824523"/>
                <a:gd name="connsiteX57" fmla="*/ 1312984 w 1618090"/>
                <a:gd name="connsiteY57" fmla="*/ 277446 h 824523"/>
                <a:gd name="connsiteX58" fmla="*/ 1324707 w 1618090"/>
                <a:gd name="connsiteY58" fmla="*/ 281354 h 824523"/>
                <a:gd name="connsiteX59" fmla="*/ 1352061 w 1618090"/>
                <a:gd name="connsiteY59" fmla="*/ 293077 h 824523"/>
                <a:gd name="connsiteX60" fmla="*/ 1371600 w 1618090"/>
                <a:gd name="connsiteY60" fmla="*/ 304800 h 824523"/>
                <a:gd name="connsiteX61" fmla="*/ 1383323 w 1618090"/>
                <a:gd name="connsiteY61" fmla="*/ 316523 h 824523"/>
                <a:gd name="connsiteX62" fmla="*/ 1395046 w 1618090"/>
                <a:gd name="connsiteY62" fmla="*/ 320431 h 824523"/>
                <a:gd name="connsiteX63" fmla="*/ 1406769 w 1618090"/>
                <a:gd name="connsiteY63" fmla="*/ 328246 h 824523"/>
                <a:gd name="connsiteX64" fmla="*/ 1410677 w 1618090"/>
                <a:gd name="connsiteY64" fmla="*/ 339969 h 824523"/>
                <a:gd name="connsiteX65" fmla="*/ 1414584 w 1618090"/>
                <a:gd name="connsiteY65" fmla="*/ 359508 h 824523"/>
                <a:gd name="connsiteX66" fmla="*/ 1426307 w 1618090"/>
                <a:gd name="connsiteY66" fmla="*/ 367323 h 824523"/>
                <a:gd name="connsiteX67" fmla="*/ 1500554 w 1618090"/>
                <a:gd name="connsiteY67" fmla="*/ 363416 h 824523"/>
                <a:gd name="connsiteX68" fmla="*/ 1516184 w 1618090"/>
                <a:gd name="connsiteY68" fmla="*/ 359508 h 824523"/>
                <a:gd name="connsiteX69" fmla="*/ 1539630 w 1618090"/>
                <a:gd name="connsiteY69" fmla="*/ 355600 h 824523"/>
                <a:gd name="connsiteX70" fmla="*/ 1563077 w 1618090"/>
                <a:gd name="connsiteY70" fmla="*/ 347785 h 824523"/>
                <a:gd name="connsiteX71" fmla="*/ 1574800 w 1618090"/>
                <a:gd name="connsiteY71" fmla="*/ 343877 h 824523"/>
                <a:gd name="connsiteX72" fmla="*/ 1613877 w 1618090"/>
                <a:gd name="connsiteY72" fmla="*/ 339969 h 824523"/>
                <a:gd name="connsiteX73" fmla="*/ 1609969 w 1618090"/>
                <a:gd name="connsiteY73" fmla="*/ 468923 h 824523"/>
                <a:gd name="connsiteX74" fmla="*/ 1551354 w 1618090"/>
                <a:gd name="connsiteY74" fmla="*/ 476739 h 824523"/>
                <a:gd name="connsiteX75" fmla="*/ 1539630 w 1618090"/>
                <a:gd name="connsiteY75" fmla="*/ 480646 h 824523"/>
                <a:gd name="connsiteX76" fmla="*/ 1531815 w 1618090"/>
                <a:gd name="connsiteY76" fmla="*/ 492369 h 824523"/>
                <a:gd name="connsiteX77" fmla="*/ 1500554 w 1618090"/>
                <a:gd name="connsiteY77" fmla="*/ 496277 h 824523"/>
                <a:gd name="connsiteX78" fmla="*/ 1496646 w 1618090"/>
                <a:gd name="connsiteY78" fmla="*/ 519723 h 824523"/>
                <a:gd name="connsiteX79" fmla="*/ 1488830 w 1618090"/>
                <a:gd name="connsiteY79" fmla="*/ 527539 h 824523"/>
                <a:gd name="connsiteX80" fmla="*/ 1473200 w 1618090"/>
                <a:gd name="connsiteY80" fmla="*/ 531446 h 824523"/>
                <a:gd name="connsiteX81" fmla="*/ 1461477 w 1618090"/>
                <a:gd name="connsiteY81" fmla="*/ 535354 h 824523"/>
                <a:gd name="connsiteX82" fmla="*/ 1449754 w 1618090"/>
                <a:gd name="connsiteY82" fmla="*/ 543169 h 824523"/>
                <a:gd name="connsiteX83" fmla="*/ 1430215 w 1618090"/>
                <a:gd name="connsiteY83" fmla="*/ 558800 h 824523"/>
                <a:gd name="connsiteX84" fmla="*/ 1395046 w 1618090"/>
                <a:gd name="connsiteY84" fmla="*/ 574431 h 824523"/>
                <a:gd name="connsiteX85" fmla="*/ 1379415 w 1618090"/>
                <a:gd name="connsiteY85" fmla="*/ 597877 h 824523"/>
                <a:gd name="connsiteX86" fmla="*/ 1340338 w 1618090"/>
                <a:gd name="connsiteY86" fmla="*/ 609600 h 824523"/>
                <a:gd name="connsiteX87" fmla="*/ 1309077 w 1618090"/>
                <a:gd name="connsiteY87" fmla="*/ 613508 h 824523"/>
                <a:gd name="connsiteX88" fmla="*/ 1266092 w 1618090"/>
                <a:gd name="connsiteY88" fmla="*/ 617416 h 824523"/>
                <a:gd name="connsiteX89" fmla="*/ 1238738 w 1618090"/>
                <a:gd name="connsiteY89" fmla="*/ 621323 h 824523"/>
                <a:gd name="connsiteX90" fmla="*/ 1187938 w 1618090"/>
                <a:gd name="connsiteY90" fmla="*/ 625231 h 824523"/>
                <a:gd name="connsiteX91" fmla="*/ 1164492 w 1618090"/>
                <a:gd name="connsiteY91" fmla="*/ 633046 h 824523"/>
                <a:gd name="connsiteX92" fmla="*/ 1144954 w 1618090"/>
                <a:gd name="connsiteY92" fmla="*/ 648677 h 824523"/>
                <a:gd name="connsiteX93" fmla="*/ 1121507 w 1618090"/>
                <a:gd name="connsiteY93" fmla="*/ 652585 h 824523"/>
                <a:gd name="connsiteX94" fmla="*/ 1109784 w 1618090"/>
                <a:gd name="connsiteY94" fmla="*/ 656492 h 824523"/>
                <a:gd name="connsiteX95" fmla="*/ 1098061 w 1618090"/>
                <a:gd name="connsiteY95" fmla="*/ 676031 h 824523"/>
                <a:gd name="connsiteX96" fmla="*/ 1074615 w 1618090"/>
                <a:gd name="connsiteY96" fmla="*/ 683846 h 824523"/>
                <a:gd name="connsiteX97" fmla="*/ 1004277 w 1618090"/>
                <a:gd name="connsiteY97" fmla="*/ 707292 h 824523"/>
                <a:gd name="connsiteX98" fmla="*/ 996461 w 1618090"/>
                <a:gd name="connsiteY98" fmla="*/ 730739 h 824523"/>
                <a:gd name="connsiteX99" fmla="*/ 984738 w 1618090"/>
                <a:gd name="connsiteY99" fmla="*/ 738554 h 824523"/>
                <a:gd name="connsiteX100" fmla="*/ 969107 w 1618090"/>
                <a:gd name="connsiteY100" fmla="*/ 734646 h 824523"/>
                <a:gd name="connsiteX101" fmla="*/ 945661 w 1618090"/>
                <a:gd name="connsiteY101" fmla="*/ 730739 h 824523"/>
                <a:gd name="connsiteX102" fmla="*/ 933938 w 1618090"/>
                <a:gd name="connsiteY102" fmla="*/ 726831 h 824523"/>
                <a:gd name="connsiteX103" fmla="*/ 918307 w 1618090"/>
                <a:gd name="connsiteY103" fmla="*/ 722923 h 824523"/>
                <a:gd name="connsiteX104" fmla="*/ 894861 w 1618090"/>
                <a:gd name="connsiteY104" fmla="*/ 715108 h 824523"/>
                <a:gd name="connsiteX105" fmla="*/ 871415 w 1618090"/>
                <a:gd name="connsiteY105" fmla="*/ 726831 h 824523"/>
                <a:gd name="connsiteX106" fmla="*/ 859692 w 1618090"/>
                <a:gd name="connsiteY106" fmla="*/ 730739 h 824523"/>
                <a:gd name="connsiteX107" fmla="*/ 836246 w 1618090"/>
                <a:gd name="connsiteY107" fmla="*/ 742462 h 824523"/>
                <a:gd name="connsiteX108" fmla="*/ 820615 w 1618090"/>
                <a:gd name="connsiteY108" fmla="*/ 762000 h 824523"/>
                <a:gd name="connsiteX109" fmla="*/ 816707 w 1618090"/>
                <a:gd name="connsiteY109" fmla="*/ 773723 h 824523"/>
                <a:gd name="connsiteX110" fmla="*/ 812800 w 1618090"/>
                <a:gd name="connsiteY110" fmla="*/ 789354 h 824523"/>
                <a:gd name="connsiteX111" fmla="*/ 785446 w 1618090"/>
                <a:gd name="connsiteY111" fmla="*/ 808892 h 824523"/>
                <a:gd name="connsiteX112" fmla="*/ 777630 w 1618090"/>
                <a:gd name="connsiteY112" fmla="*/ 816708 h 824523"/>
                <a:gd name="connsiteX113" fmla="*/ 754184 w 1618090"/>
                <a:gd name="connsiteY113" fmla="*/ 824523 h 824523"/>
                <a:gd name="connsiteX114" fmla="*/ 726830 w 1618090"/>
                <a:gd name="connsiteY114" fmla="*/ 820616 h 824523"/>
                <a:gd name="connsiteX115" fmla="*/ 679938 w 1618090"/>
                <a:gd name="connsiteY115" fmla="*/ 816708 h 824523"/>
                <a:gd name="connsiteX116" fmla="*/ 652584 w 1618090"/>
                <a:gd name="connsiteY116" fmla="*/ 808892 h 824523"/>
                <a:gd name="connsiteX117" fmla="*/ 644769 w 1618090"/>
                <a:gd name="connsiteY117" fmla="*/ 797169 h 824523"/>
                <a:gd name="connsiteX118" fmla="*/ 590061 w 1618090"/>
                <a:gd name="connsiteY118" fmla="*/ 797169 h 824523"/>
                <a:gd name="connsiteX119" fmla="*/ 523630 w 1618090"/>
                <a:gd name="connsiteY119" fmla="*/ 801077 h 824523"/>
                <a:gd name="connsiteX120" fmla="*/ 508000 w 1618090"/>
                <a:gd name="connsiteY120" fmla="*/ 793262 h 824523"/>
                <a:gd name="connsiteX121" fmla="*/ 500184 w 1618090"/>
                <a:gd name="connsiteY121" fmla="*/ 785446 h 824523"/>
                <a:gd name="connsiteX122" fmla="*/ 476738 w 1618090"/>
                <a:gd name="connsiteY122" fmla="*/ 789354 h 824523"/>
                <a:gd name="connsiteX123" fmla="*/ 441569 w 1618090"/>
                <a:gd name="connsiteY123" fmla="*/ 785446 h 824523"/>
                <a:gd name="connsiteX124" fmla="*/ 429846 w 1618090"/>
                <a:gd name="connsiteY124" fmla="*/ 773723 h 824523"/>
                <a:gd name="connsiteX125" fmla="*/ 414215 w 1618090"/>
                <a:gd name="connsiteY125" fmla="*/ 769816 h 824523"/>
                <a:gd name="connsiteX126" fmla="*/ 406400 w 1618090"/>
                <a:gd name="connsiteY126" fmla="*/ 762000 h 824523"/>
                <a:gd name="connsiteX127" fmla="*/ 398584 w 1618090"/>
                <a:gd name="connsiteY127" fmla="*/ 750277 h 824523"/>
                <a:gd name="connsiteX128" fmla="*/ 386861 w 1618090"/>
                <a:gd name="connsiteY128" fmla="*/ 742462 h 824523"/>
                <a:gd name="connsiteX129" fmla="*/ 371230 w 1618090"/>
                <a:gd name="connsiteY129" fmla="*/ 726831 h 824523"/>
                <a:gd name="connsiteX130" fmla="*/ 355600 w 1618090"/>
                <a:gd name="connsiteY130" fmla="*/ 695569 h 824523"/>
                <a:gd name="connsiteX131" fmla="*/ 347784 w 1618090"/>
                <a:gd name="connsiteY131" fmla="*/ 672123 h 824523"/>
                <a:gd name="connsiteX132" fmla="*/ 339969 w 1618090"/>
                <a:gd name="connsiteY132" fmla="*/ 625231 h 824523"/>
                <a:gd name="connsiteX133" fmla="*/ 324338 w 1618090"/>
                <a:gd name="connsiteY133" fmla="*/ 605692 h 824523"/>
                <a:gd name="connsiteX134" fmla="*/ 304800 w 1618090"/>
                <a:gd name="connsiteY134" fmla="*/ 586154 h 824523"/>
                <a:gd name="connsiteX135" fmla="*/ 296984 w 1618090"/>
                <a:gd name="connsiteY135" fmla="*/ 578339 h 824523"/>
                <a:gd name="connsiteX136" fmla="*/ 285261 w 1618090"/>
                <a:gd name="connsiteY136" fmla="*/ 574431 h 824523"/>
                <a:gd name="connsiteX137" fmla="*/ 269630 w 1618090"/>
                <a:gd name="connsiteY137" fmla="*/ 566616 h 824523"/>
                <a:gd name="connsiteX138" fmla="*/ 246184 w 1618090"/>
                <a:gd name="connsiteY138" fmla="*/ 558800 h 824523"/>
                <a:gd name="connsiteX139" fmla="*/ 222738 w 1618090"/>
                <a:gd name="connsiteY139" fmla="*/ 550985 h 824523"/>
                <a:gd name="connsiteX140" fmla="*/ 199292 w 1618090"/>
                <a:gd name="connsiteY140" fmla="*/ 543169 h 824523"/>
                <a:gd name="connsiteX141" fmla="*/ 187569 w 1618090"/>
                <a:gd name="connsiteY141" fmla="*/ 539262 h 824523"/>
                <a:gd name="connsiteX142" fmla="*/ 197876 w 1618090"/>
                <a:gd name="connsiteY142" fmla="*/ 532598 h 824523"/>
                <a:gd name="connsiteX143" fmla="*/ 207107 w 1618090"/>
                <a:gd name="connsiteY143" fmla="*/ 519723 h 824523"/>
                <a:gd name="connsiteX144" fmla="*/ 222738 w 1618090"/>
                <a:gd name="connsiteY144" fmla="*/ 504092 h 824523"/>
                <a:gd name="connsiteX145" fmla="*/ 242277 w 1618090"/>
                <a:gd name="connsiteY145" fmla="*/ 488462 h 824523"/>
                <a:gd name="connsiteX146" fmla="*/ 246184 w 1618090"/>
                <a:gd name="connsiteY146" fmla="*/ 476739 h 824523"/>
                <a:gd name="connsiteX147" fmla="*/ 261815 w 1618090"/>
                <a:gd name="connsiteY147" fmla="*/ 457200 h 824523"/>
                <a:gd name="connsiteX148" fmla="*/ 250092 w 1618090"/>
                <a:gd name="connsiteY148" fmla="*/ 429846 h 824523"/>
                <a:gd name="connsiteX149" fmla="*/ 238369 w 1618090"/>
                <a:gd name="connsiteY149" fmla="*/ 425939 h 824523"/>
                <a:gd name="connsiteX150" fmla="*/ 211015 w 1618090"/>
                <a:gd name="connsiteY150" fmla="*/ 414216 h 824523"/>
                <a:gd name="connsiteX151" fmla="*/ 195384 w 1618090"/>
                <a:gd name="connsiteY151" fmla="*/ 406400 h 824523"/>
                <a:gd name="connsiteX152" fmla="*/ 179754 w 1618090"/>
                <a:gd name="connsiteY152" fmla="*/ 402492 h 824523"/>
                <a:gd name="connsiteX153" fmla="*/ 140677 w 1618090"/>
                <a:gd name="connsiteY153" fmla="*/ 390769 h 824523"/>
                <a:gd name="connsiteX154" fmla="*/ 132861 w 1618090"/>
                <a:gd name="connsiteY154" fmla="*/ 379046 h 824523"/>
                <a:gd name="connsiteX155" fmla="*/ 105507 w 1618090"/>
                <a:gd name="connsiteY155" fmla="*/ 355600 h 824523"/>
                <a:gd name="connsiteX156" fmla="*/ 93784 w 1618090"/>
                <a:gd name="connsiteY156" fmla="*/ 347785 h 824523"/>
                <a:gd name="connsiteX157" fmla="*/ 82061 w 1618090"/>
                <a:gd name="connsiteY157" fmla="*/ 343877 h 824523"/>
                <a:gd name="connsiteX158" fmla="*/ 103745 w 1618090"/>
                <a:gd name="connsiteY158" fmla="*/ 369372 h 824523"/>
                <a:gd name="connsiteX159" fmla="*/ 46892 w 1618090"/>
                <a:gd name="connsiteY159" fmla="*/ 304800 h 824523"/>
                <a:gd name="connsiteX160" fmla="*/ 56623 w 1618090"/>
                <a:gd name="connsiteY160" fmla="*/ 356062 h 824523"/>
                <a:gd name="connsiteX161" fmla="*/ 27354 w 1618090"/>
                <a:gd name="connsiteY161" fmla="*/ 281354 h 824523"/>
                <a:gd name="connsiteX162" fmla="*/ 0 w 1618090"/>
                <a:gd name="connsiteY162" fmla="*/ 265723 h 824523"/>
                <a:gd name="connsiteX0" fmla="*/ 0 w 1618090"/>
                <a:gd name="connsiteY0" fmla="*/ 265723 h 824523"/>
                <a:gd name="connsiteX1" fmla="*/ 0 w 1618090"/>
                <a:gd name="connsiteY1" fmla="*/ 265723 h 824523"/>
                <a:gd name="connsiteX2" fmla="*/ 113323 w 1618090"/>
                <a:gd name="connsiteY2" fmla="*/ 261816 h 824523"/>
                <a:gd name="connsiteX3" fmla="*/ 148492 w 1618090"/>
                <a:gd name="connsiteY3" fmla="*/ 246185 h 824523"/>
                <a:gd name="connsiteX4" fmla="*/ 160215 w 1618090"/>
                <a:gd name="connsiteY4" fmla="*/ 242277 h 824523"/>
                <a:gd name="connsiteX5" fmla="*/ 183661 w 1618090"/>
                <a:gd name="connsiteY5" fmla="*/ 226646 h 824523"/>
                <a:gd name="connsiteX6" fmla="*/ 191477 w 1618090"/>
                <a:gd name="connsiteY6" fmla="*/ 218831 h 824523"/>
                <a:gd name="connsiteX7" fmla="*/ 214923 w 1618090"/>
                <a:gd name="connsiteY7" fmla="*/ 211016 h 824523"/>
                <a:gd name="connsiteX8" fmla="*/ 226646 w 1618090"/>
                <a:gd name="connsiteY8" fmla="*/ 203200 h 824523"/>
                <a:gd name="connsiteX9" fmla="*/ 238369 w 1618090"/>
                <a:gd name="connsiteY9" fmla="*/ 179754 h 824523"/>
                <a:gd name="connsiteX10" fmla="*/ 254000 w 1618090"/>
                <a:gd name="connsiteY10" fmla="*/ 160216 h 824523"/>
                <a:gd name="connsiteX11" fmla="*/ 265723 w 1618090"/>
                <a:gd name="connsiteY11" fmla="*/ 152400 h 824523"/>
                <a:gd name="connsiteX12" fmla="*/ 277446 w 1618090"/>
                <a:gd name="connsiteY12" fmla="*/ 140677 h 824523"/>
                <a:gd name="connsiteX13" fmla="*/ 300892 w 1618090"/>
                <a:gd name="connsiteY13" fmla="*/ 132862 h 824523"/>
                <a:gd name="connsiteX14" fmla="*/ 312615 w 1618090"/>
                <a:gd name="connsiteY14" fmla="*/ 128954 h 824523"/>
                <a:gd name="connsiteX15" fmla="*/ 363415 w 1618090"/>
                <a:gd name="connsiteY15" fmla="*/ 132862 h 824523"/>
                <a:gd name="connsiteX16" fmla="*/ 375138 w 1618090"/>
                <a:gd name="connsiteY16" fmla="*/ 140677 h 824523"/>
                <a:gd name="connsiteX17" fmla="*/ 422030 w 1618090"/>
                <a:gd name="connsiteY17" fmla="*/ 152400 h 824523"/>
                <a:gd name="connsiteX18" fmla="*/ 457200 w 1618090"/>
                <a:gd name="connsiteY18" fmla="*/ 148492 h 824523"/>
                <a:gd name="connsiteX19" fmla="*/ 480646 w 1618090"/>
                <a:gd name="connsiteY19" fmla="*/ 125046 h 824523"/>
                <a:gd name="connsiteX20" fmla="*/ 496277 w 1618090"/>
                <a:gd name="connsiteY20" fmla="*/ 101600 h 824523"/>
                <a:gd name="connsiteX21" fmla="*/ 504092 w 1618090"/>
                <a:gd name="connsiteY21" fmla="*/ 89877 h 824523"/>
                <a:gd name="connsiteX22" fmla="*/ 523630 w 1618090"/>
                <a:gd name="connsiteY22" fmla="*/ 54708 h 824523"/>
                <a:gd name="connsiteX23" fmla="*/ 531446 w 1618090"/>
                <a:gd name="connsiteY23" fmla="*/ 46892 h 824523"/>
                <a:gd name="connsiteX24" fmla="*/ 550984 w 1618090"/>
                <a:gd name="connsiteY24" fmla="*/ 31262 h 824523"/>
                <a:gd name="connsiteX25" fmla="*/ 562707 w 1618090"/>
                <a:gd name="connsiteY25" fmla="*/ 23446 h 824523"/>
                <a:gd name="connsiteX26" fmla="*/ 570523 w 1618090"/>
                <a:gd name="connsiteY26" fmla="*/ 15631 h 824523"/>
                <a:gd name="connsiteX27" fmla="*/ 621323 w 1618090"/>
                <a:gd name="connsiteY27" fmla="*/ 19539 h 824523"/>
                <a:gd name="connsiteX28" fmla="*/ 711200 w 1618090"/>
                <a:gd name="connsiteY28" fmla="*/ 15631 h 824523"/>
                <a:gd name="connsiteX29" fmla="*/ 722923 w 1618090"/>
                <a:gd name="connsiteY29" fmla="*/ 11723 h 824523"/>
                <a:gd name="connsiteX30" fmla="*/ 742461 w 1618090"/>
                <a:gd name="connsiteY30" fmla="*/ 7816 h 824523"/>
                <a:gd name="connsiteX31" fmla="*/ 777630 w 1618090"/>
                <a:gd name="connsiteY31" fmla="*/ 0 h 824523"/>
                <a:gd name="connsiteX32" fmla="*/ 816707 w 1618090"/>
                <a:gd name="connsiteY32" fmla="*/ 7816 h 824523"/>
                <a:gd name="connsiteX33" fmla="*/ 824523 w 1618090"/>
                <a:gd name="connsiteY33" fmla="*/ 15631 h 824523"/>
                <a:gd name="connsiteX34" fmla="*/ 851877 w 1618090"/>
                <a:gd name="connsiteY34" fmla="*/ 31262 h 824523"/>
                <a:gd name="connsiteX35" fmla="*/ 871415 w 1618090"/>
                <a:gd name="connsiteY35" fmla="*/ 35169 h 824523"/>
                <a:gd name="connsiteX36" fmla="*/ 883138 w 1618090"/>
                <a:gd name="connsiteY36" fmla="*/ 39077 h 824523"/>
                <a:gd name="connsiteX37" fmla="*/ 914400 w 1618090"/>
                <a:gd name="connsiteY37" fmla="*/ 54708 h 824523"/>
                <a:gd name="connsiteX38" fmla="*/ 926123 w 1618090"/>
                <a:gd name="connsiteY38" fmla="*/ 62523 h 824523"/>
                <a:gd name="connsiteX39" fmla="*/ 953477 w 1618090"/>
                <a:gd name="connsiteY39" fmla="*/ 85969 h 824523"/>
                <a:gd name="connsiteX40" fmla="*/ 976923 w 1618090"/>
                <a:gd name="connsiteY40" fmla="*/ 89877 h 824523"/>
                <a:gd name="connsiteX41" fmla="*/ 1012092 w 1618090"/>
                <a:gd name="connsiteY41" fmla="*/ 97692 h 824523"/>
                <a:gd name="connsiteX42" fmla="*/ 1047261 w 1618090"/>
                <a:gd name="connsiteY42" fmla="*/ 113323 h 824523"/>
                <a:gd name="connsiteX43" fmla="*/ 1070707 w 1618090"/>
                <a:gd name="connsiteY43" fmla="*/ 121139 h 824523"/>
                <a:gd name="connsiteX44" fmla="*/ 1082430 w 1618090"/>
                <a:gd name="connsiteY44" fmla="*/ 128954 h 824523"/>
                <a:gd name="connsiteX45" fmla="*/ 1098061 w 1618090"/>
                <a:gd name="connsiteY45" fmla="*/ 144585 h 824523"/>
                <a:gd name="connsiteX46" fmla="*/ 1109784 w 1618090"/>
                <a:gd name="connsiteY46" fmla="*/ 148492 h 824523"/>
                <a:gd name="connsiteX47" fmla="*/ 1121507 w 1618090"/>
                <a:gd name="connsiteY47" fmla="*/ 156308 h 824523"/>
                <a:gd name="connsiteX48" fmla="*/ 1137138 w 1618090"/>
                <a:gd name="connsiteY48" fmla="*/ 171939 h 824523"/>
                <a:gd name="connsiteX49" fmla="*/ 1160584 w 1618090"/>
                <a:gd name="connsiteY49" fmla="*/ 187569 h 824523"/>
                <a:gd name="connsiteX50" fmla="*/ 1180123 w 1618090"/>
                <a:gd name="connsiteY50" fmla="*/ 207108 h 824523"/>
                <a:gd name="connsiteX51" fmla="*/ 1191846 w 1618090"/>
                <a:gd name="connsiteY51" fmla="*/ 211016 h 824523"/>
                <a:gd name="connsiteX52" fmla="*/ 1215292 w 1618090"/>
                <a:gd name="connsiteY52" fmla="*/ 226646 h 824523"/>
                <a:gd name="connsiteX53" fmla="*/ 1227015 w 1618090"/>
                <a:gd name="connsiteY53" fmla="*/ 230554 h 824523"/>
                <a:gd name="connsiteX54" fmla="*/ 1246554 w 1618090"/>
                <a:gd name="connsiteY54" fmla="*/ 246185 h 824523"/>
                <a:gd name="connsiteX55" fmla="*/ 1277815 w 1618090"/>
                <a:gd name="connsiteY55" fmla="*/ 257908 h 824523"/>
                <a:gd name="connsiteX56" fmla="*/ 1301261 w 1618090"/>
                <a:gd name="connsiteY56" fmla="*/ 269631 h 824523"/>
                <a:gd name="connsiteX57" fmla="*/ 1312984 w 1618090"/>
                <a:gd name="connsiteY57" fmla="*/ 277446 h 824523"/>
                <a:gd name="connsiteX58" fmla="*/ 1324707 w 1618090"/>
                <a:gd name="connsiteY58" fmla="*/ 281354 h 824523"/>
                <a:gd name="connsiteX59" fmla="*/ 1352061 w 1618090"/>
                <a:gd name="connsiteY59" fmla="*/ 293077 h 824523"/>
                <a:gd name="connsiteX60" fmla="*/ 1371600 w 1618090"/>
                <a:gd name="connsiteY60" fmla="*/ 304800 h 824523"/>
                <a:gd name="connsiteX61" fmla="*/ 1383323 w 1618090"/>
                <a:gd name="connsiteY61" fmla="*/ 316523 h 824523"/>
                <a:gd name="connsiteX62" fmla="*/ 1395046 w 1618090"/>
                <a:gd name="connsiteY62" fmla="*/ 320431 h 824523"/>
                <a:gd name="connsiteX63" fmla="*/ 1406769 w 1618090"/>
                <a:gd name="connsiteY63" fmla="*/ 328246 h 824523"/>
                <a:gd name="connsiteX64" fmla="*/ 1410677 w 1618090"/>
                <a:gd name="connsiteY64" fmla="*/ 339969 h 824523"/>
                <a:gd name="connsiteX65" fmla="*/ 1414584 w 1618090"/>
                <a:gd name="connsiteY65" fmla="*/ 359508 h 824523"/>
                <a:gd name="connsiteX66" fmla="*/ 1426307 w 1618090"/>
                <a:gd name="connsiteY66" fmla="*/ 367323 h 824523"/>
                <a:gd name="connsiteX67" fmla="*/ 1500554 w 1618090"/>
                <a:gd name="connsiteY67" fmla="*/ 363416 h 824523"/>
                <a:gd name="connsiteX68" fmla="*/ 1516184 w 1618090"/>
                <a:gd name="connsiteY68" fmla="*/ 359508 h 824523"/>
                <a:gd name="connsiteX69" fmla="*/ 1539630 w 1618090"/>
                <a:gd name="connsiteY69" fmla="*/ 355600 h 824523"/>
                <a:gd name="connsiteX70" fmla="*/ 1563077 w 1618090"/>
                <a:gd name="connsiteY70" fmla="*/ 347785 h 824523"/>
                <a:gd name="connsiteX71" fmla="*/ 1574800 w 1618090"/>
                <a:gd name="connsiteY71" fmla="*/ 343877 h 824523"/>
                <a:gd name="connsiteX72" fmla="*/ 1613877 w 1618090"/>
                <a:gd name="connsiteY72" fmla="*/ 339969 h 824523"/>
                <a:gd name="connsiteX73" fmla="*/ 1609969 w 1618090"/>
                <a:gd name="connsiteY73" fmla="*/ 468923 h 824523"/>
                <a:gd name="connsiteX74" fmla="*/ 1551354 w 1618090"/>
                <a:gd name="connsiteY74" fmla="*/ 476739 h 824523"/>
                <a:gd name="connsiteX75" fmla="*/ 1539630 w 1618090"/>
                <a:gd name="connsiteY75" fmla="*/ 480646 h 824523"/>
                <a:gd name="connsiteX76" fmla="*/ 1531815 w 1618090"/>
                <a:gd name="connsiteY76" fmla="*/ 492369 h 824523"/>
                <a:gd name="connsiteX77" fmla="*/ 1500554 w 1618090"/>
                <a:gd name="connsiteY77" fmla="*/ 496277 h 824523"/>
                <a:gd name="connsiteX78" fmla="*/ 1496646 w 1618090"/>
                <a:gd name="connsiteY78" fmla="*/ 519723 h 824523"/>
                <a:gd name="connsiteX79" fmla="*/ 1488830 w 1618090"/>
                <a:gd name="connsiteY79" fmla="*/ 527539 h 824523"/>
                <a:gd name="connsiteX80" fmla="*/ 1473200 w 1618090"/>
                <a:gd name="connsiteY80" fmla="*/ 531446 h 824523"/>
                <a:gd name="connsiteX81" fmla="*/ 1461477 w 1618090"/>
                <a:gd name="connsiteY81" fmla="*/ 535354 h 824523"/>
                <a:gd name="connsiteX82" fmla="*/ 1449754 w 1618090"/>
                <a:gd name="connsiteY82" fmla="*/ 543169 h 824523"/>
                <a:gd name="connsiteX83" fmla="*/ 1430215 w 1618090"/>
                <a:gd name="connsiteY83" fmla="*/ 558800 h 824523"/>
                <a:gd name="connsiteX84" fmla="*/ 1395046 w 1618090"/>
                <a:gd name="connsiteY84" fmla="*/ 574431 h 824523"/>
                <a:gd name="connsiteX85" fmla="*/ 1379415 w 1618090"/>
                <a:gd name="connsiteY85" fmla="*/ 597877 h 824523"/>
                <a:gd name="connsiteX86" fmla="*/ 1340338 w 1618090"/>
                <a:gd name="connsiteY86" fmla="*/ 609600 h 824523"/>
                <a:gd name="connsiteX87" fmla="*/ 1309077 w 1618090"/>
                <a:gd name="connsiteY87" fmla="*/ 613508 h 824523"/>
                <a:gd name="connsiteX88" fmla="*/ 1266092 w 1618090"/>
                <a:gd name="connsiteY88" fmla="*/ 617416 h 824523"/>
                <a:gd name="connsiteX89" fmla="*/ 1238738 w 1618090"/>
                <a:gd name="connsiteY89" fmla="*/ 621323 h 824523"/>
                <a:gd name="connsiteX90" fmla="*/ 1187938 w 1618090"/>
                <a:gd name="connsiteY90" fmla="*/ 625231 h 824523"/>
                <a:gd name="connsiteX91" fmla="*/ 1164492 w 1618090"/>
                <a:gd name="connsiteY91" fmla="*/ 633046 h 824523"/>
                <a:gd name="connsiteX92" fmla="*/ 1144954 w 1618090"/>
                <a:gd name="connsiteY92" fmla="*/ 648677 h 824523"/>
                <a:gd name="connsiteX93" fmla="*/ 1121507 w 1618090"/>
                <a:gd name="connsiteY93" fmla="*/ 652585 h 824523"/>
                <a:gd name="connsiteX94" fmla="*/ 1109784 w 1618090"/>
                <a:gd name="connsiteY94" fmla="*/ 656492 h 824523"/>
                <a:gd name="connsiteX95" fmla="*/ 1098061 w 1618090"/>
                <a:gd name="connsiteY95" fmla="*/ 676031 h 824523"/>
                <a:gd name="connsiteX96" fmla="*/ 1074615 w 1618090"/>
                <a:gd name="connsiteY96" fmla="*/ 683846 h 824523"/>
                <a:gd name="connsiteX97" fmla="*/ 1004277 w 1618090"/>
                <a:gd name="connsiteY97" fmla="*/ 707292 h 824523"/>
                <a:gd name="connsiteX98" fmla="*/ 996461 w 1618090"/>
                <a:gd name="connsiteY98" fmla="*/ 730739 h 824523"/>
                <a:gd name="connsiteX99" fmla="*/ 984738 w 1618090"/>
                <a:gd name="connsiteY99" fmla="*/ 738554 h 824523"/>
                <a:gd name="connsiteX100" fmla="*/ 969107 w 1618090"/>
                <a:gd name="connsiteY100" fmla="*/ 734646 h 824523"/>
                <a:gd name="connsiteX101" fmla="*/ 945661 w 1618090"/>
                <a:gd name="connsiteY101" fmla="*/ 730739 h 824523"/>
                <a:gd name="connsiteX102" fmla="*/ 933938 w 1618090"/>
                <a:gd name="connsiteY102" fmla="*/ 726831 h 824523"/>
                <a:gd name="connsiteX103" fmla="*/ 918307 w 1618090"/>
                <a:gd name="connsiteY103" fmla="*/ 722923 h 824523"/>
                <a:gd name="connsiteX104" fmla="*/ 894861 w 1618090"/>
                <a:gd name="connsiteY104" fmla="*/ 715108 h 824523"/>
                <a:gd name="connsiteX105" fmla="*/ 871415 w 1618090"/>
                <a:gd name="connsiteY105" fmla="*/ 726831 h 824523"/>
                <a:gd name="connsiteX106" fmla="*/ 859692 w 1618090"/>
                <a:gd name="connsiteY106" fmla="*/ 730739 h 824523"/>
                <a:gd name="connsiteX107" fmla="*/ 836246 w 1618090"/>
                <a:gd name="connsiteY107" fmla="*/ 742462 h 824523"/>
                <a:gd name="connsiteX108" fmla="*/ 820615 w 1618090"/>
                <a:gd name="connsiteY108" fmla="*/ 762000 h 824523"/>
                <a:gd name="connsiteX109" fmla="*/ 816707 w 1618090"/>
                <a:gd name="connsiteY109" fmla="*/ 773723 h 824523"/>
                <a:gd name="connsiteX110" fmla="*/ 812800 w 1618090"/>
                <a:gd name="connsiteY110" fmla="*/ 789354 h 824523"/>
                <a:gd name="connsiteX111" fmla="*/ 785446 w 1618090"/>
                <a:gd name="connsiteY111" fmla="*/ 808892 h 824523"/>
                <a:gd name="connsiteX112" fmla="*/ 777630 w 1618090"/>
                <a:gd name="connsiteY112" fmla="*/ 816708 h 824523"/>
                <a:gd name="connsiteX113" fmla="*/ 754184 w 1618090"/>
                <a:gd name="connsiteY113" fmla="*/ 824523 h 824523"/>
                <a:gd name="connsiteX114" fmla="*/ 726830 w 1618090"/>
                <a:gd name="connsiteY114" fmla="*/ 820616 h 824523"/>
                <a:gd name="connsiteX115" fmla="*/ 679938 w 1618090"/>
                <a:gd name="connsiteY115" fmla="*/ 816708 h 824523"/>
                <a:gd name="connsiteX116" fmla="*/ 652584 w 1618090"/>
                <a:gd name="connsiteY116" fmla="*/ 808892 h 824523"/>
                <a:gd name="connsiteX117" fmla="*/ 644769 w 1618090"/>
                <a:gd name="connsiteY117" fmla="*/ 797169 h 824523"/>
                <a:gd name="connsiteX118" fmla="*/ 590061 w 1618090"/>
                <a:gd name="connsiteY118" fmla="*/ 797169 h 824523"/>
                <a:gd name="connsiteX119" fmla="*/ 523630 w 1618090"/>
                <a:gd name="connsiteY119" fmla="*/ 801077 h 824523"/>
                <a:gd name="connsiteX120" fmla="*/ 508000 w 1618090"/>
                <a:gd name="connsiteY120" fmla="*/ 793262 h 824523"/>
                <a:gd name="connsiteX121" fmla="*/ 500184 w 1618090"/>
                <a:gd name="connsiteY121" fmla="*/ 785446 h 824523"/>
                <a:gd name="connsiteX122" fmla="*/ 476738 w 1618090"/>
                <a:gd name="connsiteY122" fmla="*/ 789354 h 824523"/>
                <a:gd name="connsiteX123" fmla="*/ 441569 w 1618090"/>
                <a:gd name="connsiteY123" fmla="*/ 785446 h 824523"/>
                <a:gd name="connsiteX124" fmla="*/ 429846 w 1618090"/>
                <a:gd name="connsiteY124" fmla="*/ 773723 h 824523"/>
                <a:gd name="connsiteX125" fmla="*/ 414215 w 1618090"/>
                <a:gd name="connsiteY125" fmla="*/ 769816 h 824523"/>
                <a:gd name="connsiteX126" fmla="*/ 406400 w 1618090"/>
                <a:gd name="connsiteY126" fmla="*/ 762000 h 824523"/>
                <a:gd name="connsiteX127" fmla="*/ 398584 w 1618090"/>
                <a:gd name="connsiteY127" fmla="*/ 750277 h 824523"/>
                <a:gd name="connsiteX128" fmla="*/ 386861 w 1618090"/>
                <a:gd name="connsiteY128" fmla="*/ 742462 h 824523"/>
                <a:gd name="connsiteX129" fmla="*/ 371230 w 1618090"/>
                <a:gd name="connsiteY129" fmla="*/ 726831 h 824523"/>
                <a:gd name="connsiteX130" fmla="*/ 355600 w 1618090"/>
                <a:gd name="connsiteY130" fmla="*/ 695569 h 824523"/>
                <a:gd name="connsiteX131" fmla="*/ 347784 w 1618090"/>
                <a:gd name="connsiteY131" fmla="*/ 672123 h 824523"/>
                <a:gd name="connsiteX132" fmla="*/ 339969 w 1618090"/>
                <a:gd name="connsiteY132" fmla="*/ 625231 h 824523"/>
                <a:gd name="connsiteX133" fmla="*/ 324338 w 1618090"/>
                <a:gd name="connsiteY133" fmla="*/ 605692 h 824523"/>
                <a:gd name="connsiteX134" fmla="*/ 304800 w 1618090"/>
                <a:gd name="connsiteY134" fmla="*/ 586154 h 824523"/>
                <a:gd name="connsiteX135" fmla="*/ 296984 w 1618090"/>
                <a:gd name="connsiteY135" fmla="*/ 578339 h 824523"/>
                <a:gd name="connsiteX136" fmla="*/ 285261 w 1618090"/>
                <a:gd name="connsiteY136" fmla="*/ 574431 h 824523"/>
                <a:gd name="connsiteX137" fmla="*/ 269630 w 1618090"/>
                <a:gd name="connsiteY137" fmla="*/ 566616 h 824523"/>
                <a:gd name="connsiteX138" fmla="*/ 246184 w 1618090"/>
                <a:gd name="connsiteY138" fmla="*/ 558800 h 824523"/>
                <a:gd name="connsiteX139" fmla="*/ 222738 w 1618090"/>
                <a:gd name="connsiteY139" fmla="*/ 550985 h 824523"/>
                <a:gd name="connsiteX140" fmla="*/ 199292 w 1618090"/>
                <a:gd name="connsiteY140" fmla="*/ 543169 h 824523"/>
                <a:gd name="connsiteX141" fmla="*/ 187569 w 1618090"/>
                <a:gd name="connsiteY141" fmla="*/ 539262 h 824523"/>
                <a:gd name="connsiteX142" fmla="*/ 197876 w 1618090"/>
                <a:gd name="connsiteY142" fmla="*/ 532598 h 824523"/>
                <a:gd name="connsiteX143" fmla="*/ 207107 w 1618090"/>
                <a:gd name="connsiteY143" fmla="*/ 519723 h 824523"/>
                <a:gd name="connsiteX144" fmla="*/ 222738 w 1618090"/>
                <a:gd name="connsiteY144" fmla="*/ 504092 h 824523"/>
                <a:gd name="connsiteX145" fmla="*/ 242277 w 1618090"/>
                <a:gd name="connsiteY145" fmla="*/ 488462 h 824523"/>
                <a:gd name="connsiteX146" fmla="*/ 246184 w 1618090"/>
                <a:gd name="connsiteY146" fmla="*/ 476739 h 824523"/>
                <a:gd name="connsiteX147" fmla="*/ 261815 w 1618090"/>
                <a:gd name="connsiteY147" fmla="*/ 457200 h 824523"/>
                <a:gd name="connsiteX148" fmla="*/ 250092 w 1618090"/>
                <a:gd name="connsiteY148" fmla="*/ 429846 h 824523"/>
                <a:gd name="connsiteX149" fmla="*/ 238369 w 1618090"/>
                <a:gd name="connsiteY149" fmla="*/ 425939 h 824523"/>
                <a:gd name="connsiteX150" fmla="*/ 211015 w 1618090"/>
                <a:gd name="connsiteY150" fmla="*/ 414216 h 824523"/>
                <a:gd name="connsiteX151" fmla="*/ 195384 w 1618090"/>
                <a:gd name="connsiteY151" fmla="*/ 406400 h 824523"/>
                <a:gd name="connsiteX152" fmla="*/ 179754 w 1618090"/>
                <a:gd name="connsiteY152" fmla="*/ 402492 h 824523"/>
                <a:gd name="connsiteX153" fmla="*/ 140677 w 1618090"/>
                <a:gd name="connsiteY153" fmla="*/ 390769 h 824523"/>
                <a:gd name="connsiteX154" fmla="*/ 132861 w 1618090"/>
                <a:gd name="connsiteY154" fmla="*/ 379046 h 824523"/>
                <a:gd name="connsiteX155" fmla="*/ 105507 w 1618090"/>
                <a:gd name="connsiteY155" fmla="*/ 355600 h 824523"/>
                <a:gd name="connsiteX156" fmla="*/ 93784 w 1618090"/>
                <a:gd name="connsiteY156" fmla="*/ 347785 h 824523"/>
                <a:gd name="connsiteX157" fmla="*/ 67847 w 1618090"/>
                <a:gd name="connsiteY157" fmla="*/ 351465 h 824523"/>
                <a:gd name="connsiteX158" fmla="*/ 103745 w 1618090"/>
                <a:gd name="connsiteY158" fmla="*/ 369372 h 824523"/>
                <a:gd name="connsiteX159" fmla="*/ 46892 w 1618090"/>
                <a:gd name="connsiteY159" fmla="*/ 304800 h 824523"/>
                <a:gd name="connsiteX160" fmla="*/ 56623 w 1618090"/>
                <a:gd name="connsiteY160" fmla="*/ 356062 h 824523"/>
                <a:gd name="connsiteX161" fmla="*/ 27354 w 1618090"/>
                <a:gd name="connsiteY161" fmla="*/ 281354 h 824523"/>
                <a:gd name="connsiteX162" fmla="*/ 0 w 1618090"/>
                <a:gd name="connsiteY162" fmla="*/ 265723 h 824523"/>
                <a:gd name="connsiteX0" fmla="*/ 0 w 1618090"/>
                <a:gd name="connsiteY0" fmla="*/ 265723 h 824523"/>
                <a:gd name="connsiteX1" fmla="*/ 0 w 1618090"/>
                <a:gd name="connsiteY1" fmla="*/ 265723 h 824523"/>
                <a:gd name="connsiteX2" fmla="*/ 113323 w 1618090"/>
                <a:gd name="connsiteY2" fmla="*/ 261816 h 824523"/>
                <a:gd name="connsiteX3" fmla="*/ 148492 w 1618090"/>
                <a:gd name="connsiteY3" fmla="*/ 246185 h 824523"/>
                <a:gd name="connsiteX4" fmla="*/ 160215 w 1618090"/>
                <a:gd name="connsiteY4" fmla="*/ 242277 h 824523"/>
                <a:gd name="connsiteX5" fmla="*/ 183661 w 1618090"/>
                <a:gd name="connsiteY5" fmla="*/ 226646 h 824523"/>
                <a:gd name="connsiteX6" fmla="*/ 191477 w 1618090"/>
                <a:gd name="connsiteY6" fmla="*/ 218831 h 824523"/>
                <a:gd name="connsiteX7" fmla="*/ 214923 w 1618090"/>
                <a:gd name="connsiteY7" fmla="*/ 211016 h 824523"/>
                <a:gd name="connsiteX8" fmla="*/ 226646 w 1618090"/>
                <a:gd name="connsiteY8" fmla="*/ 203200 h 824523"/>
                <a:gd name="connsiteX9" fmla="*/ 238369 w 1618090"/>
                <a:gd name="connsiteY9" fmla="*/ 179754 h 824523"/>
                <a:gd name="connsiteX10" fmla="*/ 254000 w 1618090"/>
                <a:gd name="connsiteY10" fmla="*/ 160216 h 824523"/>
                <a:gd name="connsiteX11" fmla="*/ 265723 w 1618090"/>
                <a:gd name="connsiteY11" fmla="*/ 152400 h 824523"/>
                <a:gd name="connsiteX12" fmla="*/ 277446 w 1618090"/>
                <a:gd name="connsiteY12" fmla="*/ 140677 h 824523"/>
                <a:gd name="connsiteX13" fmla="*/ 300892 w 1618090"/>
                <a:gd name="connsiteY13" fmla="*/ 132862 h 824523"/>
                <a:gd name="connsiteX14" fmla="*/ 312615 w 1618090"/>
                <a:gd name="connsiteY14" fmla="*/ 128954 h 824523"/>
                <a:gd name="connsiteX15" fmla="*/ 363415 w 1618090"/>
                <a:gd name="connsiteY15" fmla="*/ 132862 h 824523"/>
                <a:gd name="connsiteX16" fmla="*/ 375138 w 1618090"/>
                <a:gd name="connsiteY16" fmla="*/ 140677 h 824523"/>
                <a:gd name="connsiteX17" fmla="*/ 422030 w 1618090"/>
                <a:gd name="connsiteY17" fmla="*/ 152400 h 824523"/>
                <a:gd name="connsiteX18" fmla="*/ 457200 w 1618090"/>
                <a:gd name="connsiteY18" fmla="*/ 148492 h 824523"/>
                <a:gd name="connsiteX19" fmla="*/ 480646 w 1618090"/>
                <a:gd name="connsiteY19" fmla="*/ 125046 h 824523"/>
                <a:gd name="connsiteX20" fmla="*/ 496277 w 1618090"/>
                <a:gd name="connsiteY20" fmla="*/ 101600 h 824523"/>
                <a:gd name="connsiteX21" fmla="*/ 504092 w 1618090"/>
                <a:gd name="connsiteY21" fmla="*/ 89877 h 824523"/>
                <a:gd name="connsiteX22" fmla="*/ 523630 w 1618090"/>
                <a:gd name="connsiteY22" fmla="*/ 54708 h 824523"/>
                <a:gd name="connsiteX23" fmla="*/ 531446 w 1618090"/>
                <a:gd name="connsiteY23" fmla="*/ 46892 h 824523"/>
                <a:gd name="connsiteX24" fmla="*/ 550984 w 1618090"/>
                <a:gd name="connsiteY24" fmla="*/ 31262 h 824523"/>
                <a:gd name="connsiteX25" fmla="*/ 562707 w 1618090"/>
                <a:gd name="connsiteY25" fmla="*/ 23446 h 824523"/>
                <a:gd name="connsiteX26" fmla="*/ 570523 w 1618090"/>
                <a:gd name="connsiteY26" fmla="*/ 15631 h 824523"/>
                <a:gd name="connsiteX27" fmla="*/ 621323 w 1618090"/>
                <a:gd name="connsiteY27" fmla="*/ 19539 h 824523"/>
                <a:gd name="connsiteX28" fmla="*/ 711200 w 1618090"/>
                <a:gd name="connsiteY28" fmla="*/ 15631 h 824523"/>
                <a:gd name="connsiteX29" fmla="*/ 722923 w 1618090"/>
                <a:gd name="connsiteY29" fmla="*/ 11723 h 824523"/>
                <a:gd name="connsiteX30" fmla="*/ 742461 w 1618090"/>
                <a:gd name="connsiteY30" fmla="*/ 7816 h 824523"/>
                <a:gd name="connsiteX31" fmla="*/ 777630 w 1618090"/>
                <a:gd name="connsiteY31" fmla="*/ 0 h 824523"/>
                <a:gd name="connsiteX32" fmla="*/ 816707 w 1618090"/>
                <a:gd name="connsiteY32" fmla="*/ 7816 h 824523"/>
                <a:gd name="connsiteX33" fmla="*/ 824523 w 1618090"/>
                <a:gd name="connsiteY33" fmla="*/ 15631 h 824523"/>
                <a:gd name="connsiteX34" fmla="*/ 851877 w 1618090"/>
                <a:gd name="connsiteY34" fmla="*/ 31262 h 824523"/>
                <a:gd name="connsiteX35" fmla="*/ 871415 w 1618090"/>
                <a:gd name="connsiteY35" fmla="*/ 35169 h 824523"/>
                <a:gd name="connsiteX36" fmla="*/ 883138 w 1618090"/>
                <a:gd name="connsiteY36" fmla="*/ 39077 h 824523"/>
                <a:gd name="connsiteX37" fmla="*/ 914400 w 1618090"/>
                <a:gd name="connsiteY37" fmla="*/ 54708 h 824523"/>
                <a:gd name="connsiteX38" fmla="*/ 926123 w 1618090"/>
                <a:gd name="connsiteY38" fmla="*/ 62523 h 824523"/>
                <a:gd name="connsiteX39" fmla="*/ 953477 w 1618090"/>
                <a:gd name="connsiteY39" fmla="*/ 85969 h 824523"/>
                <a:gd name="connsiteX40" fmla="*/ 976923 w 1618090"/>
                <a:gd name="connsiteY40" fmla="*/ 89877 h 824523"/>
                <a:gd name="connsiteX41" fmla="*/ 1012092 w 1618090"/>
                <a:gd name="connsiteY41" fmla="*/ 97692 h 824523"/>
                <a:gd name="connsiteX42" fmla="*/ 1047261 w 1618090"/>
                <a:gd name="connsiteY42" fmla="*/ 113323 h 824523"/>
                <a:gd name="connsiteX43" fmla="*/ 1070707 w 1618090"/>
                <a:gd name="connsiteY43" fmla="*/ 121139 h 824523"/>
                <a:gd name="connsiteX44" fmla="*/ 1082430 w 1618090"/>
                <a:gd name="connsiteY44" fmla="*/ 128954 h 824523"/>
                <a:gd name="connsiteX45" fmla="*/ 1098061 w 1618090"/>
                <a:gd name="connsiteY45" fmla="*/ 144585 h 824523"/>
                <a:gd name="connsiteX46" fmla="*/ 1109784 w 1618090"/>
                <a:gd name="connsiteY46" fmla="*/ 148492 h 824523"/>
                <a:gd name="connsiteX47" fmla="*/ 1121507 w 1618090"/>
                <a:gd name="connsiteY47" fmla="*/ 156308 h 824523"/>
                <a:gd name="connsiteX48" fmla="*/ 1137138 w 1618090"/>
                <a:gd name="connsiteY48" fmla="*/ 171939 h 824523"/>
                <a:gd name="connsiteX49" fmla="*/ 1160584 w 1618090"/>
                <a:gd name="connsiteY49" fmla="*/ 187569 h 824523"/>
                <a:gd name="connsiteX50" fmla="*/ 1180123 w 1618090"/>
                <a:gd name="connsiteY50" fmla="*/ 207108 h 824523"/>
                <a:gd name="connsiteX51" fmla="*/ 1191846 w 1618090"/>
                <a:gd name="connsiteY51" fmla="*/ 211016 h 824523"/>
                <a:gd name="connsiteX52" fmla="*/ 1215292 w 1618090"/>
                <a:gd name="connsiteY52" fmla="*/ 226646 h 824523"/>
                <a:gd name="connsiteX53" fmla="*/ 1227015 w 1618090"/>
                <a:gd name="connsiteY53" fmla="*/ 230554 h 824523"/>
                <a:gd name="connsiteX54" fmla="*/ 1246554 w 1618090"/>
                <a:gd name="connsiteY54" fmla="*/ 246185 h 824523"/>
                <a:gd name="connsiteX55" fmla="*/ 1277815 w 1618090"/>
                <a:gd name="connsiteY55" fmla="*/ 257908 h 824523"/>
                <a:gd name="connsiteX56" fmla="*/ 1301261 w 1618090"/>
                <a:gd name="connsiteY56" fmla="*/ 269631 h 824523"/>
                <a:gd name="connsiteX57" fmla="*/ 1312984 w 1618090"/>
                <a:gd name="connsiteY57" fmla="*/ 277446 h 824523"/>
                <a:gd name="connsiteX58" fmla="*/ 1324707 w 1618090"/>
                <a:gd name="connsiteY58" fmla="*/ 281354 h 824523"/>
                <a:gd name="connsiteX59" fmla="*/ 1352061 w 1618090"/>
                <a:gd name="connsiteY59" fmla="*/ 293077 h 824523"/>
                <a:gd name="connsiteX60" fmla="*/ 1371600 w 1618090"/>
                <a:gd name="connsiteY60" fmla="*/ 304800 h 824523"/>
                <a:gd name="connsiteX61" fmla="*/ 1383323 w 1618090"/>
                <a:gd name="connsiteY61" fmla="*/ 316523 h 824523"/>
                <a:gd name="connsiteX62" fmla="*/ 1395046 w 1618090"/>
                <a:gd name="connsiteY62" fmla="*/ 320431 h 824523"/>
                <a:gd name="connsiteX63" fmla="*/ 1406769 w 1618090"/>
                <a:gd name="connsiteY63" fmla="*/ 328246 h 824523"/>
                <a:gd name="connsiteX64" fmla="*/ 1410677 w 1618090"/>
                <a:gd name="connsiteY64" fmla="*/ 339969 h 824523"/>
                <a:gd name="connsiteX65" fmla="*/ 1414584 w 1618090"/>
                <a:gd name="connsiteY65" fmla="*/ 359508 h 824523"/>
                <a:gd name="connsiteX66" fmla="*/ 1426307 w 1618090"/>
                <a:gd name="connsiteY66" fmla="*/ 367323 h 824523"/>
                <a:gd name="connsiteX67" fmla="*/ 1500554 w 1618090"/>
                <a:gd name="connsiteY67" fmla="*/ 363416 h 824523"/>
                <a:gd name="connsiteX68" fmla="*/ 1516184 w 1618090"/>
                <a:gd name="connsiteY68" fmla="*/ 359508 h 824523"/>
                <a:gd name="connsiteX69" fmla="*/ 1539630 w 1618090"/>
                <a:gd name="connsiteY69" fmla="*/ 355600 h 824523"/>
                <a:gd name="connsiteX70" fmla="*/ 1563077 w 1618090"/>
                <a:gd name="connsiteY70" fmla="*/ 347785 h 824523"/>
                <a:gd name="connsiteX71" fmla="*/ 1574800 w 1618090"/>
                <a:gd name="connsiteY71" fmla="*/ 343877 h 824523"/>
                <a:gd name="connsiteX72" fmla="*/ 1613877 w 1618090"/>
                <a:gd name="connsiteY72" fmla="*/ 339969 h 824523"/>
                <a:gd name="connsiteX73" fmla="*/ 1609969 w 1618090"/>
                <a:gd name="connsiteY73" fmla="*/ 468923 h 824523"/>
                <a:gd name="connsiteX74" fmla="*/ 1551354 w 1618090"/>
                <a:gd name="connsiteY74" fmla="*/ 476739 h 824523"/>
                <a:gd name="connsiteX75" fmla="*/ 1539630 w 1618090"/>
                <a:gd name="connsiteY75" fmla="*/ 480646 h 824523"/>
                <a:gd name="connsiteX76" fmla="*/ 1531815 w 1618090"/>
                <a:gd name="connsiteY76" fmla="*/ 492369 h 824523"/>
                <a:gd name="connsiteX77" fmla="*/ 1500554 w 1618090"/>
                <a:gd name="connsiteY77" fmla="*/ 496277 h 824523"/>
                <a:gd name="connsiteX78" fmla="*/ 1496646 w 1618090"/>
                <a:gd name="connsiteY78" fmla="*/ 519723 h 824523"/>
                <a:gd name="connsiteX79" fmla="*/ 1488830 w 1618090"/>
                <a:gd name="connsiteY79" fmla="*/ 527539 h 824523"/>
                <a:gd name="connsiteX80" fmla="*/ 1473200 w 1618090"/>
                <a:gd name="connsiteY80" fmla="*/ 531446 h 824523"/>
                <a:gd name="connsiteX81" fmla="*/ 1461477 w 1618090"/>
                <a:gd name="connsiteY81" fmla="*/ 535354 h 824523"/>
                <a:gd name="connsiteX82" fmla="*/ 1449754 w 1618090"/>
                <a:gd name="connsiteY82" fmla="*/ 543169 h 824523"/>
                <a:gd name="connsiteX83" fmla="*/ 1430215 w 1618090"/>
                <a:gd name="connsiteY83" fmla="*/ 558800 h 824523"/>
                <a:gd name="connsiteX84" fmla="*/ 1395046 w 1618090"/>
                <a:gd name="connsiteY84" fmla="*/ 574431 h 824523"/>
                <a:gd name="connsiteX85" fmla="*/ 1379415 w 1618090"/>
                <a:gd name="connsiteY85" fmla="*/ 597877 h 824523"/>
                <a:gd name="connsiteX86" fmla="*/ 1340338 w 1618090"/>
                <a:gd name="connsiteY86" fmla="*/ 609600 h 824523"/>
                <a:gd name="connsiteX87" fmla="*/ 1309077 w 1618090"/>
                <a:gd name="connsiteY87" fmla="*/ 613508 h 824523"/>
                <a:gd name="connsiteX88" fmla="*/ 1266092 w 1618090"/>
                <a:gd name="connsiteY88" fmla="*/ 617416 h 824523"/>
                <a:gd name="connsiteX89" fmla="*/ 1238738 w 1618090"/>
                <a:gd name="connsiteY89" fmla="*/ 621323 h 824523"/>
                <a:gd name="connsiteX90" fmla="*/ 1187938 w 1618090"/>
                <a:gd name="connsiteY90" fmla="*/ 625231 h 824523"/>
                <a:gd name="connsiteX91" fmla="*/ 1164492 w 1618090"/>
                <a:gd name="connsiteY91" fmla="*/ 633046 h 824523"/>
                <a:gd name="connsiteX92" fmla="*/ 1144954 w 1618090"/>
                <a:gd name="connsiteY92" fmla="*/ 648677 h 824523"/>
                <a:gd name="connsiteX93" fmla="*/ 1121507 w 1618090"/>
                <a:gd name="connsiteY93" fmla="*/ 652585 h 824523"/>
                <a:gd name="connsiteX94" fmla="*/ 1109784 w 1618090"/>
                <a:gd name="connsiteY94" fmla="*/ 656492 h 824523"/>
                <a:gd name="connsiteX95" fmla="*/ 1098061 w 1618090"/>
                <a:gd name="connsiteY95" fmla="*/ 676031 h 824523"/>
                <a:gd name="connsiteX96" fmla="*/ 1074615 w 1618090"/>
                <a:gd name="connsiteY96" fmla="*/ 683846 h 824523"/>
                <a:gd name="connsiteX97" fmla="*/ 1004277 w 1618090"/>
                <a:gd name="connsiteY97" fmla="*/ 707292 h 824523"/>
                <a:gd name="connsiteX98" fmla="*/ 996461 w 1618090"/>
                <a:gd name="connsiteY98" fmla="*/ 730739 h 824523"/>
                <a:gd name="connsiteX99" fmla="*/ 984738 w 1618090"/>
                <a:gd name="connsiteY99" fmla="*/ 738554 h 824523"/>
                <a:gd name="connsiteX100" fmla="*/ 969107 w 1618090"/>
                <a:gd name="connsiteY100" fmla="*/ 734646 h 824523"/>
                <a:gd name="connsiteX101" fmla="*/ 945661 w 1618090"/>
                <a:gd name="connsiteY101" fmla="*/ 730739 h 824523"/>
                <a:gd name="connsiteX102" fmla="*/ 933938 w 1618090"/>
                <a:gd name="connsiteY102" fmla="*/ 726831 h 824523"/>
                <a:gd name="connsiteX103" fmla="*/ 918307 w 1618090"/>
                <a:gd name="connsiteY103" fmla="*/ 722923 h 824523"/>
                <a:gd name="connsiteX104" fmla="*/ 894861 w 1618090"/>
                <a:gd name="connsiteY104" fmla="*/ 715108 h 824523"/>
                <a:gd name="connsiteX105" fmla="*/ 871415 w 1618090"/>
                <a:gd name="connsiteY105" fmla="*/ 726831 h 824523"/>
                <a:gd name="connsiteX106" fmla="*/ 859692 w 1618090"/>
                <a:gd name="connsiteY106" fmla="*/ 730739 h 824523"/>
                <a:gd name="connsiteX107" fmla="*/ 836246 w 1618090"/>
                <a:gd name="connsiteY107" fmla="*/ 742462 h 824523"/>
                <a:gd name="connsiteX108" fmla="*/ 820615 w 1618090"/>
                <a:gd name="connsiteY108" fmla="*/ 762000 h 824523"/>
                <a:gd name="connsiteX109" fmla="*/ 816707 w 1618090"/>
                <a:gd name="connsiteY109" fmla="*/ 773723 h 824523"/>
                <a:gd name="connsiteX110" fmla="*/ 812800 w 1618090"/>
                <a:gd name="connsiteY110" fmla="*/ 789354 h 824523"/>
                <a:gd name="connsiteX111" fmla="*/ 785446 w 1618090"/>
                <a:gd name="connsiteY111" fmla="*/ 808892 h 824523"/>
                <a:gd name="connsiteX112" fmla="*/ 777630 w 1618090"/>
                <a:gd name="connsiteY112" fmla="*/ 816708 h 824523"/>
                <a:gd name="connsiteX113" fmla="*/ 754184 w 1618090"/>
                <a:gd name="connsiteY113" fmla="*/ 824523 h 824523"/>
                <a:gd name="connsiteX114" fmla="*/ 726830 w 1618090"/>
                <a:gd name="connsiteY114" fmla="*/ 820616 h 824523"/>
                <a:gd name="connsiteX115" fmla="*/ 679938 w 1618090"/>
                <a:gd name="connsiteY115" fmla="*/ 816708 h 824523"/>
                <a:gd name="connsiteX116" fmla="*/ 652584 w 1618090"/>
                <a:gd name="connsiteY116" fmla="*/ 808892 h 824523"/>
                <a:gd name="connsiteX117" fmla="*/ 644769 w 1618090"/>
                <a:gd name="connsiteY117" fmla="*/ 797169 h 824523"/>
                <a:gd name="connsiteX118" fmla="*/ 590061 w 1618090"/>
                <a:gd name="connsiteY118" fmla="*/ 797169 h 824523"/>
                <a:gd name="connsiteX119" fmla="*/ 523630 w 1618090"/>
                <a:gd name="connsiteY119" fmla="*/ 801077 h 824523"/>
                <a:gd name="connsiteX120" fmla="*/ 508000 w 1618090"/>
                <a:gd name="connsiteY120" fmla="*/ 793262 h 824523"/>
                <a:gd name="connsiteX121" fmla="*/ 500184 w 1618090"/>
                <a:gd name="connsiteY121" fmla="*/ 785446 h 824523"/>
                <a:gd name="connsiteX122" fmla="*/ 476738 w 1618090"/>
                <a:gd name="connsiteY122" fmla="*/ 789354 h 824523"/>
                <a:gd name="connsiteX123" fmla="*/ 441569 w 1618090"/>
                <a:gd name="connsiteY123" fmla="*/ 785446 h 824523"/>
                <a:gd name="connsiteX124" fmla="*/ 429846 w 1618090"/>
                <a:gd name="connsiteY124" fmla="*/ 773723 h 824523"/>
                <a:gd name="connsiteX125" fmla="*/ 414215 w 1618090"/>
                <a:gd name="connsiteY125" fmla="*/ 769816 h 824523"/>
                <a:gd name="connsiteX126" fmla="*/ 406400 w 1618090"/>
                <a:gd name="connsiteY126" fmla="*/ 762000 h 824523"/>
                <a:gd name="connsiteX127" fmla="*/ 398584 w 1618090"/>
                <a:gd name="connsiteY127" fmla="*/ 750277 h 824523"/>
                <a:gd name="connsiteX128" fmla="*/ 386861 w 1618090"/>
                <a:gd name="connsiteY128" fmla="*/ 742462 h 824523"/>
                <a:gd name="connsiteX129" fmla="*/ 371230 w 1618090"/>
                <a:gd name="connsiteY129" fmla="*/ 726831 h 824523"/>
                <a:gd name="connsiteX130" fmla="*/ 355600 w 1618090"/>
                <a:gd name="connsiteY130" fmla="*/ 695569 h 824523"/>
                <a:gd name="connsiteX131" fmla="*/ 347784 w 1618090"/>
                <a:gd name="connsiteY131" fmla="*/ 672123 h 824523"/>
                <a:gd name="connsiteX132" fmla="*/ 339969 w 1618090"/>
                <a:gd name="connsiteY132" fmla="*/ 625231 h 824523"/>
                <a:gd name="connsiteX133" fmla="*/ 324338 w 1618090"/>
                <a:gd name="connsiteY133" fmla="*/ 605692 h 824523"/>
                <a:gd name="connsiteX134" fmla="*/ 304800 w 1618090"/>
                <a:gd name="connsiteY134" fmla="*/ 586154 h 824523"/>
                <a:gd name="connsiteX135" fmla="*/ 296984 w 1618090"/>
                <a:gd name="connsiteY135" fmla="*/ 578339 h 824523"/>
                <a:gd name="connsiteX136" fmla="*/ 285261 w 1618090"/>
                <a:gd name="connsiteY136" fmla="*/ 574431 h 824523"/>
                <a:gd name="connsiteX137" fmla="*/ 269630 w 1618090"/>
                <a:gd name="connsiteY137" fmla="*/ 566616 h 824523"/>
                <a:gd name="connsiteX138" fmla="*/ 246184 w 1618090"/>
                <a:gd name="connsiteY138" fmla="*/ 558800 h 824523"/>
                <a:gd name="connsiteX139" fmla="*/ 222738 w 1618090"/>
                <a:gd name="connsiteY139" fmla="*/ 550985 h 824523"/>
                <a:gd name="connsiteX140" fmla="*/ 199292 w 1618090"/>
                <a:gd name="connsiteY140" fmla="*/ 543169 h 824523"/>
                <a:gd name="connsiteX141" fmla="*/ 187569 w 1618090"/>
                <a:gd name="connsiteY141" fmla="*/ 539262 h 824523"/>
                <a:gd name="connsiteX142" fmla="*/ 197876 w 1618090"/>
                <a:gd name="connsiteY142" fmla="*/ 532598 h 824523"/>
                <a:gd name="connsiteX143" fmla="*/ 207107 w 1618090"/>
                <a:gd name="connsiteY143" fmla="*/ 519723 h 824523"/>
                <a:gd name="connsiteX144" fmla="*/ 222738 w 1618090"/>
                <a:gd name="connsiteY144" fmla="*/ 504092 h 824523"/>
                <a:gd name="connsiteX145" fmla="*/ 242277 w 1618090"/>
                <a:gd name="connsiteY145" fmla="*/ 488462 h 824523"/>
                <a:gd name="connsiteX146" fmla="*/ 246184 w 1618090"/>
                <a:gd name="connsiteY146" fmla="*/ 476739 h 824523"/>
                <a:gd name="connsiteX147" fmla="*/ 261815 w 1618090"/>
                <a:gd name="connsiteY147" fmla="*/ 457200 h 824523"/>
                <a:gd name="connsiteX148" fmla="*/ 250092 w 1618090"/>
                <a:gd name="connsiteY148" fmla="*/ 429846 h 824523"/>
                <a:gd name="connsiteX149" fmla="*/ 238369 w 1618090"/>
                <a:gd name="connsiteY149" fmla="*/ 425939 h 824523"/>
                <a:gd name="connsiteX150" fmla="*/ 211015 w 1618090"/>
                <a:gd name="connsiteY150" fmla="*/ 414216 h 824523"/>
                <a:gd name="connsiteX151" fmla="*/ 195384 w 1618090"/>
                <a:gd name="connsiteY151" fmla="*/ 406400 h 824523"/>
                <a:gd name="connsiteX152" fmla="*/ 179754 w 1618090"/>
                <a:gd name="connsiteY152" fmla="*/ 402492 h 824523"/>
                <a:gd name="connsiteX153" fmla="*/ 140677 w 1618090"/>
                <a:gd name="connsiteY153" fmla="*/ 390769 h 824523"/>
                <a:gd name="connsiteX154" fmla="*/ 132861 w 1618090"/>
                <a:gd name="connsiteY154" fmla="*/ 379046 h 824523"/>
                <a:gd name="connsiteX155" fmla="*/ 105507 w 1618090"/>
                <a:gd name="connsiteY155" fmla="*/ 355600 h 824523"/>
                <a:gd name="connsiteX156" fmla="*/ 81938 w 1618090"/>
                <a:gd name="connsiteY156" fmla="*/ 362961 h 824523"/>
                <a:gd name="connsiteX157" fmla="*/ 67847 w 1618090"/>
                <a:gd name="connsiteY157" fmla="*/ 351465 h 824523"/>
                <a:gd name="connsiteX158" fmla="*/ 103745 w 1618090"/>
                <a:gd name="connsiteY158" fmla="*/ 369372 h 824523"/>
                <a:gd name="connsiteX159" fmla="*/ 46892 w 1618090"/>
                <a:gd name="connsiteY159" fmla="*/ 304800 h 824523"/>
                <a:gd name="connsiteX160" fmla="*/ 56623 w 1618090"/>
                <a:gd name="connsiteY160" fmla="*/ 356062 h 824523"/>
                <a:gd name="connsiteX161" fmla="*/ 27354 w 1618090"/>
                <a:gd name="connsiteY161" fmla="*/ 281354 h 824523"/>
                <a:gd name="connsiteX162" fmla="*/ 0 w 1618090"/>
                <a:gd name="connsiteY162" fmla="*/ 265723 h 824523"/>
                <a:gd name="connsiteX0" fmla="*/ 0 w 1618090"/>
                <a:gd name="connsiteY0" fmla="*/ 265723 h 824523"/>
                <a:gd name="connsiteX1" fmla="*/ 0 w 1618090"/>
                <a:gd name="connsiteY1" fmla="*/ 265723 h 824523"/>
                <a:gd name="connsiteX2" fmla="*/ 113323 w 1618090"/>
                <a:gd name="connsiteY2" fmla="*/ 261816 h 824523"/>
                <a:gd name="connsiteX3" fmla="*/ 148492 w 1618090"/>
                <a:gd name="connsiteY3" fmla="*/ 246185 h 824523"/>
                <a:gd name="connsiteX4" fmla="*/ 160215 w 1618090"/>
                <a:gd name="connsiteY4" fmla="*/ 242277 h 824523"/>
                <a:gd name="connsiteX5" fmla="*/ 183661 w 1618090"/>
                <a:gd name="connsiteY5" fmla="*/ 226646 h 824523"/>
                <a:gd name="connsiteX6" fmla="*/ 191477 w 1618090"/>
                <a:gd name="connsiteY6" fmla="*/ 218831 h 824523"/>
                <a:gd name="connsiteX7" fmla="*/ 214923 w 1618090"/>
                <a:gd name="connsiteY7" fmla="*/ 211016 h 824523"/>
                <a:gd name="connsiteX8" fmla="*/ 226646 w 1618090"/>
                <a:gd name="connsiteY8" fmla="*/ 203200 h 824523"/>
                <a:gd name="connsiteX9" fmla="*/ 238369 w 1618090"/>
                <a:gd name="connsiteY9" fmla="*/ 179754 h 824523"/>
                <a:gd name="connsiteX10" fmla="*/ 254000 w 1618090"/>
                <a:gd name="connsiteY10" fmla="*/ 160216 h 824523"/>
                <a:gd name="connsiteX11" fmla="*/ 265723 w 1618090"/>
                <a:gd name="connsiteY11" fmla="*/ 152400 h 824523"/>
                <a:gd name="connsiteX12" fmla="*/ 277446 w 1618090"/>
                <a:gd name="connsiteY12" fmla="*/ 140677 h 824523"/>
                <a:gd name="connsiteX13" fmla="*/ 300892 w 1618090"/>
                <a:gd name="connsiteY13" fmla="*/ 132862 h 824523"/>
                <a:gd name="connsiteX14" fmla="*/ 312615 w 1618090"/>
                <a:gd name="connsiteY14" fmla="*/ 128954 h 824523"/>
                <a:gd name="connsiteX15" fmla="*/ 363415 w 1618090"/>
                <a:gd name="connsiteY15" fmla="*/ 132862 h 824523"/>
                <a:gd name="connsiteX16" fmla="*/ 375138 w 1618090"/>
                <a:gd name="connsiteY16" fmla="*/ 140677 h 824523"/>
                <a:gd name="connsiteX17" fmla="*/ 422030 w 1618090"/>
                <a:gd name="connsiteY17" fmla="*/ 152400 h 824523"/>
                <a:gd name="connsiteX18" fmla="*/ 457200 w 1618090"/>
                <a:gd name="connsiteY18" fmla="*/ 148492 h 824523"/>
                <a:gd name="connsiteX19" fmla="*/ 480646 w 1618090"/>
                <a:gd name="connsiteY19" fmla="*/ 125046 h 824523"/>
                <a:gd name="connsiteX20" fmla="*/ 496277 w 1618090"/>
                <a:gd name="connsiteY20" fmla="*/ 101600 h 824523"/>
                <a:gd name="connsiteX21" fmla="*/ 504092 w 1618090"/>
                <a:gd name="connsiteY21" fmla="*/ 89877 h 824523"/>
                <a:gd name="connsiteX22" fmla="*/ 523630 w 1618090"/>
                <a:gd name="connsiteY22" fmla="*/ 54708 h 824523"/>
                <a:gd name="connsiteX23" fmla="*/ 531446 w 1618090"/>
                <a:gd name="connsiteY23" fmla="*/ 46892 h 824523"/>
                <a:gd name="connsiteX24" fmla="*/ 550984 w 1618090"/>
                <a:gd name="connsiteY24" fmla="*/ 31262 h 824523"/>
                <a:gd name="connsiteX25" fmla="*/ 562707 w 1618090"/>
                <a:gd name="connsiteY25" fmla="*/ 23446 h 824523"/>
                <a:gd name="connsiteX26" fmla="*/ 570523 w 1618090"/>
                <a:gd name="connsiteY26" fmla="*/ 15631 h 824523"/>
                <a:gd name="connsiteX27" fmla="*/ 621323 w 1618090"/>
                <a:gd name="connsiteY27" fmla="*/ 19539 h 824523"/>
                <a:gd name="connsiteX28" fmla="*/ 711200 w 1618090"/>
                <a:gd name="connsiteY28" fmla="*/ 15631 h 824523"/>
                <a:gd name="connsiteX29" fmla="*/ 722923 w 1618090"/>
                <a:gd name="connsiteY29" fmla="*/ 11723 h 824523"/>
                <a:gd name="connsiteX30" fmla="*/ 742461 w 1618090"/>
                <a:gd name="connsiteY30" fmla="*/ 7816 h 824523"/>
                <a:gd name="connsiteX31" fmla="*/ 777630 w 1618090"/>
                <a:gd name="connsiteY31" fmla="*/ 0 h 824523"/>
                <a:gd name="connsiteX32" fmla="*/ 816707 w 1618090"/>
                <a:gd name="connsiteY32" fmla="*/ 7816 h 824523"/>
                <a:gd name="connsiteX33" fmla="*/ 824523 w 1618090"/>
                <a:gd name="connsiteY33" fmla="*/ 15631 h 824523"/>
                <a:gd name="connsiteX34" fmla="*/ 851877 w 1618090"/>
                <a:gd name="connsiteY34" fmla="*/ 31262 h 824523"/>
                <a:gd name="connsiteX35" fmla="*/ 871415 w 1618090"/>
                <a:gd name="connsiteY35" fmla="*/ 35169 h 824523"/>
                <a:gd name="connsiteX36" fmla="*/ 883138 w 1618090"/>
                <a:gd name="connsiteY36" fmla="*/ 39077 h 824523"/>
                <a:gd name="connsiteX37" fmla="*/ 914400 w 1618090"/>
                <a:gd name="connsiteY37" fmla="*/ 54708 h 824523"/>
                <a:gd name="connsiteX38" fmla="*/ 926123 w 1618090"/>
                <a:gd name="connsiteY38" fmla="*/ 62523 h 824523"/>
                <a:gd name="connsiteX39" fmla="*/ 953477 w 1618090"/>
                <a:gd name="connsiteY39" fmla="*/ 85969 h 824523"/>
                <a:gd name="connsiteX40" fmla="*/ 976923 w 1618090"/>
                <a:gd name="connsiteY40" fmla="*/ 89877 h 824523"/>
                <a:gd name="connsiteX41" fmla="*/ 1012092 w 1618090"/>
                <a:gd name="connsiteY41" fmla="*/ 97692 h 824523"/>
                <a:gd name="connsiteX42" fmla="*/ 1047261 w 1618090"/>
                <a:gd name="connsiteY42" fmla="*/ 113323 h 824523"/>
                <a:gd name="connsiteX43" fmla="*/ 1070707 w 1618090"/>
                <a:gd name="connsiteY43" fmla="*/ 121139 h 824523"/>
                <a:gd name="connsiteX44" fmla="*/ 1082430 w 1618090"/>
                <a:gd name="connsiteY44" fmla="*/ 128954 h 824523"/>
                <a:gd name="connsiteX45" fmla="*/ 1098061 w 1618090"/>
                <a:gd name="connsiteY45" fmla="*/ 144585 h 824523"/>
                <a:gd name="connsiteX46" fmla="*/ 1109784 w 1618090"/>
                <a:gd name="connsiteY46" fmla="*/ 148492 h 824523"/>
                <a:gd name="connsiteX47" fmla="*/ 1121507 w 1618090"/>
                <a:gd name="connsiteY47" fmla="*/ 156308 h 824523"/>
                <a:gd name="connsiteX48" fmla="*/ 1137138 w 1618090"/>
                <a:gd name="connsiteY48" fmla="*/ 171939 h 824523"/>
                <a:gd name="connsiteX49" fmla="*/ 1160584 w 1618090"/>
                <a:gd name="connsiteY49" fmla="*/ 187569 h 824523"/>
                <a:gd name="connsiteX50" fmla="*/ 1180123 w 1618090"/>
                <a:gd name="connsiteY50" fmla="*/ 207108 h 824523"/>
                <a:gd name="connsiteX51" fmla="*/ 1191846 w 1618090"/>
                <a:gd name="connsiteY51" fmla="*/ 211016 h 824523"/>
                <a:gd name="connsiteX52" fmla="*/ 1215292 w 1618090"/>
                <a:gd name="connsiteY52" fmla="*/ 226646 h 824523"/>
                <a:gd name="connsiteX53" fmla="*/ 1227015 w 1618090"/>
                <a:gd name="connsiteY53" fmla="*/ 230554 h 824523"/>
                <a:gd name="connsiteX54" fmla="*/ 1246554 w 1618090"/>
                <a:gd name="connsiteY54" fmla="*/ 246185 h 824523"/>
                <a:gd name="connsiteX55" fmla="*/ 1277815 w 1618090"/>
                <a:gd name="connsiteY55" fmla="*/ 257908 h 824523"/>
                <a:gd name="connsiteX56" fmla="*/ 1301261 w 1618090"/>
                <a:gd name="connsiteY56" fmla="*/ 269631 h 824523"/>
                <a:gd name="connsiteX57" fmla="*/ 1312984 w 1618090"/>
                <a:gd name="connsiteY57" fmla="*/ 277446 h 824523"/>
                <a:gd name="connsiteX58" fmla="*/ 1324707 w 1618090"/>
                <a:gd name="connsiteY58" fmla="*/ 281354 h 824523"/>
                <a:gd name="connsiteX59" fmla="*/ 1352061 w 1618090"/>
                <a:gd name="connsiteY59" fmla="*/ 293077 h 824523"/>
                <a:gd name="connsiteX60" fmla="*/ 1371600 w 1618090"/>
                <a:gd name="connsiteY60" fmla="*/ 304800 h 824523"/>
                <a:gd name="connsiteX61" fmla="*/ 1383323 w 1618090"/>
                <a:gd name="connsiteY61" fmla="*/ 316523 h 824523"/>
                <a:gd name="connsiteX62" fmla="*/ 1395046 w 1618090"/>
                <a:gd name="connsiteY62" fmla="*/ 320431 h 824523"/>
                <a:gd name="connsiteX63" fmla="*/ 1406769 w 1618090"/>
                <a:gd name="connsiteY63" fmla="*/ 328246 h 824523"/>
                <a:gd name="connsiteX64" fmla="*/ 1410677 w 1618090"/>
                <a:gd name="connsiteY64" fmla="*/ 339969 h 824523"/>
                <a:gd name="connsiteX65" fmla="*/ 1414584 w 1618090"/>
                <a:gd name="connsiteY65" fmla="*/ 359508 h 824523"/>
                <a:gd name="connsiteX66" fmla="*/ 1426307 w 1618090"/>
                <a:gd name="connsiteY66" fmla="*/ 367323 h 824523"/>
                <a:gd name="connsiteX67" fmla="*/ 1500554 w 1618090"/>
                <a:gd name="connsiteY67" fmla="*/ 363416 h 824523"/>
                <a:gd name="connsiteX68" fmla="*/ 1516184 w 1618090"/>
                <a:gd name="connsiteY68" fmla="*/ 359508 h 824523"/>
                <a:gd name="connsiteX69" fmla="*/ 1539630 w 1618090"/>
                <a:gd name="connsiteY69" fmla="*/ 355600 h 824523"/>
                <a:gd name="connsiteX70" fmla="*/ 1563077 w 1618090"/>
                <a:gd name="connsiteY70" fmla="*/ 347785 h 824523"/>
                <a:gd name="connsiteX71" fmla="*/ 1574800 w 1618090"/>
                <a:gd name="connsiteY71" fmla="*/ 343877 h 824523"/>
                <a:gd name="connsiteX72" fmla="*/ 1613877 w 1618090"/>
                <a:gd name="connsiteY72" fmla="*/ 339969 h 824523"/>
                <a:gd name="connsiteX73" fmla="*/ 1609969 w 1618090"/>
                <a:gd name="connsiteY73" fmla="*/ 468923 h 824523"/>
                <a:gd name="connsiteX74" fmla="*/ 1551354 w 1618090"/>
                <a:gd name="connsiteY74" fmla="*/ 476739 h 824523"/>
                <a:gd name="connsiteX75" fmla="*/ 1539630 w 1618090"/>
                <a:gd name="connsiteY75" fmla="*/ 480646 h 824523"/>
                <a:gd name="connsiteX76" fmla="*/ 1531815 w 1618090"/>
                <a:gd name="connsiteY76" fmla="*/ 492369 h 824523"/>
                <a:gd name="connsiteX77" fmla="*/ 1500554 w 1618090"/>
                <a:gd name="connsiteY77" fmla="*/ 496277 h 824523"/>
                <a:gd name="connsiteX78" fmla="*/ 1496646 w 1618090"/>
                <a:gd name="connsiteY78" fmla="*/ 519723 h 824523"/>
                <a:gd name="connsiteX79" fmla="*/ 1488830 w 1618090"/>
                <a:gd name="connsiteY79" fmla="*/ 527539 h 824523"/>
                <a:gd name="connsiteX80" fmla="*/ 1473200 w 1618090"/>
                <a:gd name="connsiteY80" fmla="*/ 531446 h 824523"/>
                <a:gd name="connsiteX81" fmla="*/ 1461477 w 1618090"/>
                <a:gd name="connsiteY81" fmla="*/ 535354 h 824523"/>
                <a:gd name="connsiteX82" fmla="*/ 1449754 w 1618090"/>
                <a:gd name="connsiteY82" fmla="*/ 543169 h 824523"/>
                <a:gd name="connsiteX83" fmla="*/ 1430215 w 1618090"/>
                <a:gd name="connsiteY83" fmla="*/ 558800 h 824523"/>
                <a:gd name="connsiteX84" fmla="*/ 1395046 w 1618090"/>
                <a:gd name="connsiteY84" fmla="*/ 574431 h 824523"/>
                <a:gd name="connsiteX85" fmla="*/ 1379415 w 1618090"/>
                <a:gd name="connsiteY85" fmla="*/ 597877 h 824523"/>
                <a:gd name="connsiteX86" fmla="*/ 1340338 w 1618090"/>
                <a:gd name="connsiteY86" fmla="*/ 609600 h 824523"/>
                <a:gd name="connsiteX87" fmla="*/ 1309077 w 1618090"/>
                <a:gd name="connsiteY87" fmla="*/ 613508 h 824523"/>
                <a:gd name="connsiteX88" fmla="*/ 1266092 w 1618090"/>
                <a:gd name="connsiteY88" fmla="*/ 617416 h 824523"/>
                <a:gd name="connsiteX89" fmla="*/ 1238738 w 1618090"/>
                <a:gd name="connsiteY89" fmla="*/ 621323 h 824523"/>
                <a:gd name="connsiteX90" fmla="*/ 1187938 w 1618090"/>
                <a:gd name="connsiteY90" fmla="*/ 625231 h 824523"/>
                <a:gd name="connsiteX91" fmla="*/ 1164492 w 1618090"/>
                <a:gd name="connsiteY91" fmla="*/ 633046 h 824523"/>
                <a:gd name="connsiteX92" fmla="*/ 1144954 w 1618090"/>
                <a:gd name="connsiteY92" fmla="*/ 648677 h 824523"/>
                <a:gd name="connsiteX93" fmla="*/ 1121507 w 1618090"/>
                <a:gd name="connsiteY93" fmla="*/ 652585 h 824523"/>
                <a:gd name="connsiteX94" fmla="*/ 1109784 w 1618090"/>
                <a:gd name="connsiteY94" fmla="*/ 656492 h 824523"/>
                <a:gd name="connsiteX95" fmla="*/ 1098061 w 1618090"/>
                <a:gd name="connsiteY95" fmla="*/ 676031 h 824523"/>
                <a:gd name="connsiteX96" fmla="*/ 1074615 w 1618090"/>
                <a:gd name="connsiteY96" fmla="*/ 683846 h 824523"/>
                <a:gd name="connsiteX97" fmla="*/ 1004277 w 1618090"/>
                <a:gd name="connsiteY97" fmla="*/ 707292 h 824523"/>
                <a:gd name="connsiteX98" fmla="*/ 996461 w 1618090"/>
                <a:gd name="connsiteY98" fmla="*/ 730739 h 824523"/>
                <a:gd name="connsiteX99" fmla="*/ 984738 w 1618090"/>
                <a:gd name="connsiteY99" fmla="*/ 738554 h 824523"/>
                <a:gd name="connsiteX100" fmla="*/ 969107 w 1618090"/>
                <a:gd name="connsiteY100" fmla="*/ 734646 h 824523"/>
                <a:gd name="connsiteX101" fmla="*/ 945661 w 1618090"/>
                <a:gd name="connsiteY101" fmla="*/ 730739 h 824523"/>
                <a:gd name="connsiteX102" fmla="*/ 933938 w 1618090"/>
                <a:gd name="connsiteY102" fmla="*/ 726831 h 824523"/>
                <a:gd name="connsiteX103" fmla="*/ 918307 w 1618090"/>
                <a:gd name="connsiteY103" fmla="*/ 722923 h 824523"/>
                <a:gd name="connsiteX104" fmla="*/ 894861 w 1618090"/>
                <a:gd name="connsiteY104" fmla="*/ 715108 h 824523"/>
                <a:gd name="connsiteX105" fmla="*/ 871415 w 1618090"/>
                <a:gd name="connsiteY105" fmla="*/ 726831 h 824523"/>
                <a:gd name="connsiteX106" fmla="*/ 859692 w 1618090"/>
                <a:gd name="connsiteY106" fmla="*/ 730739 h 824523"/>
                <a:gd name="connsiteX107" fmla="*/ 836246 w 1618090"/>
                <a:gd name="connsiteY107" fmla="*/ 742462 h 824523"/>
                <a:gd name="connsiteX108" fmla="*/ 820615 w 1618090"/>
                <a:gd name="connsiteY108" fmla="*/ 762000 h 824523"/>
                <a:gd name="connsiteX109" fmla="*/ 816707 w 1618090"/>
                <a:gd name="connsiteY109" fmla="*/ 773723 h 824523"/>
                <a:gd name="connsiteX110" fmla="*/ 812800 w 1618090"/>
                <a:gd name="connsiteY110" fmla="*/ 789354 h 824523"/>
                <a:gd name="connsiteX111" fmla="*/ 785446 w 1618090"/>
                <a:gd name="connsiteY111" fmla="*/ 808892 h 824523"/>
                <a:gd name="connsiteX112" fmla="*/ 777630 w 1618090"/>
                <a:gd name="connsiteY112" fmla="*/ 816708 h 824523"/>
                <a:gd name="connsiteX113" fmla="*/ 754184 w 1618090"/>
                <a:gd name="connsiteY113" fmla="*/ 824523 h 824523"/>
                <a:gd name="connsiteX114" fmla="*/ 726830 w 1618090"/>
                <a:gd name="connsiteY114" fmla="*/ 820616 h 824523"/>
                <a:gd name="connsiteX115" fmla="*/ 679938 w 1618090"/>
                <a:gd name="connsiteY115" fmla="*/ 816708 h 824523"/>
                <a:gd name="connsiteX116" fmla="*/ 652584 w 1618090"/>
                <a:gd name="connsiteY116" fmla="*/ 808892 h 824523"/>
                <a:gd name="connsiteX117" fmla="*/ 644769 w 1618090"/>
                <a:gd name="connsiteY117" fmla="*/ 797169 h 824523"/>
                <a:gd name="connsiteX118" fmla="*/ 590061 w 1618090"/>
                <a:gd name="connsiteY118" fmla="*/ 797169 h 824523"/>
                <a:gd name="connsiteX119" fmla="*/ 523630 w 1618090"/>
                <a:gd name="connsiteY119" fmla="*/ 801077 h 824523"/>
                <a:gd name="connsiteX120" fmla="*/ 508000 w 1618090"/>
                <a:gd name="connsiteY120" fmla="*/ 793262 h 824523"/>
                <a:gd name="connsiteX121" fmla="*/ 500184 w 1618090"/>
                <a:gd name="connsiteY121" fmla="*/ 785446 h 824523"/>
                <a:gd name="connsiteX122" fmla="*/ 476738 w 1618090"/>
                <a:gd name="connsiteY122" fmla="*/ 789354 h 824523"/>
                <a:gd name="connsiteX123" fmla="*/ 441569 w 1618090"/>
                <a:gd name="connsiteY123" fmla="*/ 785446 h 824523"/>
                <a:gd name="connsiteX124" fmla="*/ 429846 w 1618090"/>
                <a:gd name="connsiteY124" fmla="*/ 773723 h 824523"/>
                <a:gd name="connsiteX125" fmla="*/ 414215 w 1618090"/>
                <a:gd name="connsiteY125" fmla="*/ 769816 h 824523"/>
                <a:gd name="connsiteX126" fmla="*/ 406400 w 1618090"/>
                <a:gd name="connsiteY126" fmla="*/ 762000 h 824523"/>
                <a:gd name="connsiteX127" fmla="*/ 398584 w 1618090"/>
                <a:gd name="connsiteY127" fmla="*/ 750277 h 824523"/>
                <a:gd name="connsiteX128" fmla="*/ 386861 w 1618090"/>
                <a:gd name="connsiteY128" fmla="*/ 742462 h 824523"/>
                <a:gd name="connsiteX129" fmla="*/ 371230 w 1618090"/>
                <a:gd name="connsiteY129" fmla="*/ 726831 h 824523"/>
                <a:gd name="connsiteX130" fmla="*/ 355600 w 1618090"/>
                <a:gd name="connsiteY130" fmla="*/ 695569 h 824523"/>
                <a:gd name="connsiteX131" fmla="*/ 347784 w 1618090"/>
                <a:gd name="connsiteY131" fmla="*/ 672123 h 824523"/>
                <a:gd name="connsiteX132" fmla="*/ 339969 w 1618090"/>
                <a:gd name="connsiteY132" fmla="*/ 625231 h 824523"/>
                <a:gd name="connsiteX133" fmla="*/ 324338 w 1618090"/>
                <a:gd name="connsiteY133" fmla="*/ 605692 h 824523"/>
                <a:gd name="connsiteX134" fmla="*/ 304800 w 1618090"/>
                <a:gd name="connsiteY134" fmla="*/ 586154 h 824523"/>
                <a:gd name="connsiteX135" fmla="*/ 296984 w 1618090"/>
                <a:gd name="connsiteY135" fmla="*/ 578339 h 824523"/>
                <a:gd name="connsiteX136" fmla="*/ 285261 w 1618090"/>
                <a:gd name="connsiteY136" fmla="*/ 574431 h 824523"/>
                <a:gd name="connsiteX137" fmla="*/ 269630 w 1618090"/>
                <a:gd name="connsiteY137" fmla="*/ 566616 h 824523"/>
                <a:gd name="connsiteX138" fmla="*/ 246184 w 1618090"/>
                <a:gd name="connsiteY138" fmla="*/ 558800 h 824523"/>
                <a:gd name="connsiteX139" fmla="*/ 222738 w 1618090"/>
                <a:gd name="connsiteY139" fmla="*/ 550985 h 824523"/>
                <a:gd name="connsiteX140" fmla="*/ 199292 w 1618090"/>
                <a:gd name="connsiteY140" fmla="*/ 543169 h 824523"/>
                <a:gd name="connsiteX141" fmla="*/ 187569 w 1618090"/>
                <a:gd name="connsiteY141" fmla="*/ 539262 h 824523"/>
                <a:gd name="connsiteX142" fmla="*/ 197876 w 1618090"/>
                <a:gd name="connsiteY142" fmla="*/ 532598 h 824523"/>
                <a:gd name="connsiteX143" fmla="*/ 207107 w 1618090"/>
                <a:gd name="connsiteY143" fmla="*/ 519723 h 824523"/>
                <a:gd name="connsiteX144" fmla="*/ 222738 w 1618090"/>
                <a:gd name="connsiteY144" fmla="*/ 504092 h 824523"/>
                <a:gd name="connsiteX145" fmla="*/ 242277 w 1618090"/>
                <a:gd name="connsiteY145" fmla="*/ 488462 h 824523"/>
                <a:gd name="connsiteX146" fmla="*/ 246184 w 1618090"/>
                <a:gd name="connsiteY146" fmla="*/ 476739 h 824523"/>
                <a:gd name="connsiteX147" fmla="*/ 261815 w 1618090"/>
                <a:gd name="connsiteY147" fmla="*/ 457200 h 824523"/>
                <a:gd name="connsiteX148" fmla="*/ 250092 w 1618090"/>
                <a:gd name="connsiteY148" fmla="*/ 429846 h 824523"/>
                <a:gd name="connsiteX149" fmla="*/ 238369 w 1618090"/>
                <a:gd name="connsiteY149" fmla="*/ 425939 h 824523"/>
                <a:gd name="connsiteX150" fmla="*/ 211015 w 1618090"/>
                <a:gd name="connsiteY150" fmla="*/ 414216 h 824523"/>
                <a:gd name="connsiteX151" fmla="*/ 195384 w 1618090"/>
                <a:gd name="connsiteY151" fmla="*/ 406400 h 824523"/>
                <a:gd name="connsiteX152" fmla="*/ 179754 w 1618090"/>
                <a:gd name="connsiteY152" fmla="*/ 402492 h 824523"/>
                <a:gd name="connsiteX153" fmla="*/ 140677 w 1618090"/>
                <a:gd name="connsiteY153" fmla="*/ 390769 h 824523"/>
                <a:gd name="connsiteX154" fmla="*/ 132861 w 1618090"/>
                <a:gd name="connsiteY154" fmla="*/ 379046 h 824523"/>
                <a:gd name="connsiteX155" fmla="*/ 105507 w 1618090"/>
                <a:gd name="connsiteY155" fmla="*/ 355600 h 824523"/>
                <a:gd name="connsiteX156" fmla="*/ 81938 w 1618090"/>
                <a:gd name="connsiteY156" fmla="*/ 362961 h 824523"/>
                <a:gd name="connsiteX157" fmla="*/ 67847 w 1618090"/>
                <a:gd name="connsiteY157" fmla="*/ 351465 h 824523"/>
                <a:gd name="connsiteX158" fmla="*/ 94268 w 1618090"/>
                <a:gd name="connsiteY158" fmla="*/ 371901 h 824523"/>
                <a:gd name="connsiteX159" fmla="*/ 46892 w 1618090"/>
                <a:gd name="connsiteY159" fmla="*/ 304800 h 824523"/>
                <a:gd name="connsiteX160" fmla="*/ 56623 w 1618090"/>
                <a:gd name="connsiteY160" fmla="*/ 356062 h 824523"/>
                <a:gd name="connsiteX161" fmla="*/ 27354 w 1618090"/>
                <a:gd name="connsiteY161" fmla="*/ 281354 h 824523"/>
                <a:gd name="connsiteX162" fmla="*/ 0 w 1618090"/>
                <a:gd name="connsiteY162" fmla="*/ 265723 h 824523"/>
                <a:gd name="connsiteX0" fmla="*/ 0 w 1618090"/>
                <a:gd name="connsiteY0" fmla="*/ 265723 h 824523"/>
                <a:gd name="connsiteX1" fmla="*/ 0 w 1618090"/>
                <a:gd name="connsiteY1" fmla="*/ 265723 h 824523"/>
                <a:gd name="connsiteX2" fmla="*/ 113323 w 1618090"/>
                <a:gd name="connsiteY2" fmla="*/ 261816 h 824523"/>
                <a:gd name="connsiteX3" fmla="*/ 148492 w 1618090"/>
                <a:gd name="connsiteY3" fmla="*/ 246185 h 824523"/>
                <a:gd name="connsiteX4" fmla="*/ 160215 w 1618090"/>
                <a:gd name="connsiteY4" fmla="*/ 242277 h 824523"/>
                <a:gd name="connsiteX5" fmla="*/ 183661 w 1618090"/>
                <a:gd name="connsiteY5" fmla="*/ 226646 h 824523"/>
                <a:gd name="connsiteX6" fmla="*/ 191477 w 1618090"/>
                <a:gd name="connsiteY6" fmla="*/ 218831 h 824523"/>
                <a:gd name="connsiteX7" fmla="*/ 214923 w 1618090"/>
                <a:gd name="connsiteY7" fmla="*/ 211016 h 824523"/>
                <a:gd name="connsiteX8" fmla="*/ 226646 w 1618090"/>
                <a:gd name="connsiteY8" fmla="*/ 203200 h 824523"/>
                <a:gd name="connsiteX9" fmla="*/ 238369 w 1618090"/>
                <a:gd name="connsiteY9" fmla="*/ 179754 h 824523"/>
                <a:gd name="connsiteX10" fmla="*/ 254000 w 1618090"/>
                <a:gd name="connsiteY10" fmla="*/ 160216 h 824523"/>
                <a:gd name="connsiteX11" fmla="*/ 265723 w 1618090"/>
                <a:gd name="connsiteY11" fmla="*/ 152400 h 824523"/>
                <a:gd name="connsiteX12" fmla="*/ 277446 w 1618090"/>
                <a:gd name="connsiteY12" fmla="*/ 140677 h 824523"/>
                <a:gd name="connsiteX13" fmla="*/ 300892 w 1618090"/>
                <a:gd name="connsiteY13" fmla="*/ 132862 h 824523"/>
                <a:gd name="connsiteX14" fmla="*/ 312615 w 1618090"/>
                <a:gd name="connsiteY14" fmla="*/ 128954 h 824523"/>
                <a:gd name="connsiteX15" fmla="*/ 363415 w 1618090"/>
                <a:gd name="connsiteY15" fmla="*/ 132862 h 824523"/>
                <a:gd name="connsiteX16" fmla="*/ 375138 w 1618090"/>
                <a:gd name="connsiteY16" fmla="*/ 140677 h 824523"/>
                <a:gd name="connsiteX17" fmla="*/ 422030 w 1618090"/>
                <a:gd name="connsiteY17" fmla="*/ 152400 h 824523"/>
                <a:gd name="connsiteX18" fmla="*/ 457200 w 1618090"/>
                <a:gd name="connsiteY18" fmla="*/ 148492 h 824523"/>
                <a:gd name="connsiteX19" fmla="*/ 480646 w 1618090"/>
                <a:gd name="connsiteY19" fmla="*/ 125046 h 824523"/>
                <a:gd name="connsiteX20" fmla="*/ 496277 w 1618090"/>
                <a:gd name="connsiteY20" fmla="*/ 101600 h 824523"/>
                <a:gd name="connsiteX21" fmla="*/ 504092 w 1618090"/>
                <a:gd name="connsiteY21" fmla="*/ 89877 h 824523"/>
                <a:gd name="connsiteX22" fmla="*/ 523630 w 1618090"/>
                <a:gd name="connsiteY22" fmla="*/ 54708 h 824523"/>
                <a:gd name="connsiteX23" fmla="*/ 531446 w 1618090"/>
                <a:gd name="connsiteY23" fmla="*/ 46892 h 824523"/>
                <a:gd name="connsiteX24" fmla="*/ 550984 w 1618090"/>
                <a:gd name="connsiteY24" fmla="*/ 31262 h 824523"/>
                <a:gd name="connsiteX25" fmla="*/ 562707 w 1618090"/>
                <a:gd name="connsiteY25" fmla="*/ 23446 h 824523"/>
                <a:gd name="connsiteX26" fmla="*/ 570523 w 1618090"/>
                <a:gd name="connsiteY26" fmla="*/ 15631 h 824523"/>
                <a:gd name="connsiteX27" fmla="*/ 621323 w 1618090"/>
                <a:gd name="connsiteY27" fmla="*/ 19539 h 824523"/>
                <a:gd name="connsiteX28" fmla="*/ 711200 w 1618090"/>
                <a:gd name="connsiteY28" fmla="*/ 15631 h 824523"/>
                <a:gd name="connsiteX29" fmla="*/ 722923 w 1618090"/>
                <a:gd name="connsiteY29" fmla="*/ 11723 h 824523"/>
                <a:gd name="connsiteX30" fmla="*/ 742461 w 1618090"/>
                <a:gd name="connsiteY30" fmla="*/ 7816 h 824523"/>
                <a:gd name="connsiteX31" fmla="*/ 777630 w 1618090"/>
                <a:gd name="connsiteY31" fmla="*/ 0 h 824523"/>
                <a:gd name="connsiteX32" fmla="*/ 816707 w 1618090"/>
                <a:gd name="connsiteY32" fmla="*/ 7816 h 824523"/>
                <a:gd name="connsiteX33" fmla="*/ 824523 w 1618090"/>
                <a:gd name="connsiteY33" fmla="*/ 15631 h 824523"/>
                <a:gd name="connsiteX34" fmla="*/ 851877 w 1618090"/>
                <a:gd name="connsiteY34" fmla="*/ 31262 h 824523"/>
                <a:gd name="connsiteX35" fmla="*/ 871415 w 1618090"/>
                <a:gd name="connsiteY35" fmla="*/ 35169 h 824523"/>
                <a:gd name="connsiteX36" fmla="*/ 883138 w 1618090"/>
                <a:gd name="connsiteY36" fmla="*/ 39077 h 824523"/>
                <a:gd name="connsiteX37" fmla="*/ 914400 w 1618090"/>
                <a:gd name="connsiteY37" fmla="*/ 54708 h 824523"/>
                <a:gd name="connsiteX38" fmla="*/ 926123 w 1618090"/>
                <a:gd name="connsiteY38" fmla="*/ 62523 h 824523"/>
                <a:gd name="connsiteX39" fmla="*/ 953477 w 1618090"/>
                <a:gd name="connsiteY39" fmla="*/ 85969 h 824523"/>
                <a:gd name="connsiteX40" fmla="*/ 976923 w 1618090"/>
                <a:gd name="connsiteY40" fmla="*/ 89877 h 824523"/>
                <a:gd name="connsiteX41" fmla="*/ 1012092 w 1618090"/>
                <a:gd name="connsiteY41" fmla="*/ 97692 h 824523"/>
                <a:gd name="connsiteX42" fmla="*/ 1047261 w 1618090"/>
                <a:gd name="connsiteY42" fmla="*/ 113323 h 824523"/>
                <a:gd name="connsiteX43" fmla="*/ 1070707 w 1618090"/>
                <a:gd name="connsiteY43" fmla="*/ 121139 h 824523"/>
                <a:gd name="connsiteX44" fmla="*/ 1082430 w 1618090"/>
                <a:gd name="connsiteY44" fmla="*/ 128954 h 824523"/>
                <a:gd name="connsiteX45" fmla="*/ 1098061 w 1618090"/>
                <a:gd name="connsiteY45" fmla="*/ 144585 h 824523"/>
                <a:gd name="connsiteX46" fmla="*/ 1109784 w 1618090"/>
                <a:gd name="connsiteY46" fmla="*/ 148492 h 824523"/>
                <a:gd name="connsiteX47" fmla="*/ 1121507 w 1618090"/>
                <a:gd name="connsiteY47" fmla="*/ 156308 h 824523"/>
                <a:gd name="connsiteX48" fmla="*/ 1137138 w 1618090"/>
                <a:gd name="connsiteY48" fmla="*/ 171939 h 824523"/>
                <a:gd name="connsiteX49" fmla="*/ 1160584 w 1618090"/>
                <a:gd name="connsiteY49" fmla="*/ 187569 h 824523"/>
                <a:gd name="connsiteX50" fmla="*/ 1180123 w 1618090"/>
                <a:gd name="connsiteY50" fmla="*/ 207108 h 824523"/>
                <a:gd name="connsiteX51" fmla="*/ 1191846 w 1618090"/>
                <a:gd name="connsiteY51" fmla="*/ 211016 h 824523"/>
                <a:gd name="connsiteX52" fmla="*/ 1215292 w 1618090"/>
                <a:gd name="connsiteY52" fmla="*/ 226646 h 824523"/>
                <a:gd name="connsiteX53" fmla="*/ 1227015 w 1618090"/>
                <a:gd name="connsiteY53" fmla="*/ 230554 h 824523"/>
                <a:gd name="connsiteX54" fmla="*/ 1246554 w 1618090"/>
                <a:gd name="connsiteY54" fmla="*/ 246185 h 824523"/>
                <a:gd name="connsiteX55" fmla="*/ 1277815 w 1618090"/>
                <a:gd name="connsiteY55" fmla="*/ 257908 h 824523"/>
                <a:gd name="connsiteX56" fmla="*/ 1301261 w 1618090"/>
                <a:gd name="connsiteY56" fmla="*/ 269631 h 824523"/>
                <a:gd name="connsiteX57" fmla="*/ 1312984 w 1618090"/>
                <a:gd name="connsiteY57" fmla="*/ 277446 h 824523"/>
                <a:gd name="connsiteX58" fmla="*/ 1324707 w 1618090"/>
                <a:gd name="connsiteY58" fmla="*/ 281354 h 824523"/>
                <a:gd name="connsiteX59" fmla="*/ 1352061 w 1618090"/>
                <a:gd name="connsiteY59" fmla="*/ 293077 h 824523"/>
                <a:gd name="connsiteX60" fmla="*/ 1371600 w 1618090"/>
                <a:gd name="connsiteY60" fmla="*/ 304800 h 824523"/>
                <a:gd name="connsiteX61" fmla="*/ 1383323 w 1618090"/>
                <a:gd name="connsiteY61" fmla="*/ 316523 h 824523"/>
                <a:gd name="connsiteX62" fmla="*/ 1395046 w 1618090"/>
                <a:gd name="connsiteY62" fmla="*/ 320431 h 824523"/>
                <a:gd name="connsiteX63" fmla="*/ 1406769 w 1618090"/>
                <a:gd name="connsiteY63" fmla="*/ 328246 h 824523"/>
                <a:gd name="connsiteX64" fmla="*/ 1410677 w 1618090"/>
                <a:gd name="connsiteY64" fmla="*/ 339969 h 824523"/>
                <a:gd name="connsiteX65" fmla="*/ 1414584 w 1618090"/>
                <a:gd name="connsiteY65" fmla="*/ 359508 h 824523"/>
                <a:gd name="connsiteX66" fmla="*/ 1426307 w 1618090"/>
                <a:gd name="connsiteY66" fmla="*/ 367323 h 824523"/>
                <a:gd name="connsiteX67" fmla="*/ 1500554 w 1618090"/>
                <a:gd name="connsiteY67" fmla="*/ 363416 h 824523"/>
                <a:gd name="connsiteX68" fmla="*/ 1516184 w 1618090"/>
                <a:gd name="connsiteY68" fmla="*/ 359508 h 824523"/>
                <a:gd name="connsiteX69" fmla="*/ 1539630 w 1618090"/>
                <a:gd name="connsiteY69" fmla="*/ 355600 h 824523"/>
                <a:gd name="connsiteX70" fmla="*/ 1563077 w 1618090"/>
                <a:gd name="connsiteY70" fmla="*/ 347785 h 824523"/>
                <a:gd name="connsiteX71" fmla="*/ 1574800 w 1618090"/>
                <a:gd name="connsiteY71" fmla="*/ 343877 h 824523"/>
                <a:gd name="connsiteX72" fmla="*/ 1613877 w 1618090"/>
                <a:gd name="connsiteY72" fmla="*/ 339969 h 824523"/>
                <a:gd name="connsiteX73" fmla="*/ 1609969 w 1618090"/>
                <a:gd name="connsiteY73" fmla="*/ 468923 h 824523"/>
                <a:gd name="connsiteX74" fmla="*/ 1551354 w 1618090"/>
                <a:gd name="connsiteY74" fmla="*/ 476739 h 824523"/>
                <a:gd name="connsiteX75" fmla="*/ 1539630 w 1618090"/>
                <a:gd name="connsiteY75" fmla="*/ 480646 h 824523"/>
                <a:gd name="connsiteX76" fmla="*/ 1531815 w 1618090"/>
                <a:gd name="connsiteY76" fmla="*/ 492369 h 824523"/>
                <a:gd name="connsiteX77" fmla="*/ 1500554 w 1618090"/>
                <a:gd name="connsiteY77" fmla="*/ 496277 h 824523"/>
                <a:gd name="connsiteX78" fmla="*/ 1496646 w 1618090"/>
                <a:gd name="connsiteY78" fmla="*/ 519723 h 824523"/>
                <a:gd name="connsiteX79" fmla="*/ 1488830 w 1618090"/>
                <a:gd name="connsiteY79" fmla="*/ 527539 h 824523"/>
                <a:gd name="connsiteX80" fmla="*/ 1473200 w 1618090"/>
                <a:gd name="connsiteY80" fmla="*/ 531446 h 824523"/>
                <a:gd name="connsiteX81" fmla="*/ 1461477 w 1618090"/>
                <a:gd name="connsiteY81" fmla="*/ 535354 h 824523"/>
                <a:gd name="connsiteX82" fmla="*/ 1449754 w 1618090"/>
                <a:gd name="connsiteY82" fmla="*/ 543169 h 824523"/>
                <a:gd name="connsiteX83" fmla="*/ 1430215 w 1618090"/>
                <a:gd name="connsiteY83" fmla="*/ 558800 h 824523"/>
                <a:gd name="connsiteX84" fmla="*/ 1395046 w 1618090"/>
                <a:gd name="connsiteY84" fmla="*/ 574431 h 824523"/>
                <a:gd name="connsiteX85" fmla="*/ 1379415 w 1618090"/>
                <a:gd name="connsiteY85" fmla="*/ 597877 h 824523"/>
                <a:gd name="connsiteX86" fmla="*/ 1340338 w 1618090"/>
                <a:gd name="connsiteY86" fmla="*/ 609600 h 824523"/>
                <a:gd name="connsiteX87" fmla="*/ 1309077 w 1618090"/>
                <a:gd name="connsiteY87" fmla="*/ 613508 h 824523"/>
                <a:gd name="connsiteX88" fmla="*/ 1266092 w 1618090"/>
                <a:gd name="connsiteY88" fmla="*/ 617416 h 824523"/>
                <a:gd name="connsiteX89" fmla="*/ 1238738 w 1618090"/>
                <a:gd name="connsiteY89" fmla="*/ 621323 h 824523"/>
                <a:gd name="connsiteX90" fmla="*/ 1187938 w 1618090"/>
                <a:gd name="connsiteY90" fmla="*/ 625231 h 824523"/>
                <a:gd name="connsiteX91" fmla="*/ 1164492 w 1618090"/>
                <a:gd name="connsiteY91" fmla="*/ 633046 h 824523"/>
                <a:gd name="connsiteX92" fmla="*/ 1144954 w 1618090"/>
                <a:gd name="connsiteY92" fmla="*/ 648677 h 824523"/>
                <a:gd name="connsiteX93" fmla="*/ 1121507 w 1618090"/>
                <a:gd name="connsiteY93" fmla="*/ 652585 h 824523"/>
                <a:gd name="connsiteX94" fmla="*/ 1109784 w 1618090"/>
                <a:gd name="connsiteY94" fmla="*/ 656492 h 824523"/>
                <a:gd name="connsiteX95" fmla="*/ 1098061 w 1618090"/>
                <a:gd name="connsiteY95" fmla="*/ 676031 h 824523"/>
                <a:gd name="connsiteX96" fmla="*/ 1074615 w 1618090"/>
                <a:gd name="connsiteY96" fmla="*/ 683846 h 824523"/>
                <a:gd name="connsiteX97" fmla="*/ 1004277 w 1618090"/>
                <a:gd name="connsiteY97" fmla="*/ 707292 h 824523"/>
                <a:gd name="connsiteX98" fmla="*/ 996461 w 1618090"/>
                <a:gd name="connsiteY98" fmla="*/ 730739 h 824523"/>
                <a:gd name="connsiteX99" fmla="*/ 984738 w 1618090"/>
                <a:gd name="connsiteY99" fmla="*/ 738554 h 824523"/>
                <a:gd name="connsiteX100" fmla="*/ 969107 w 1618090"/>
                <a:gd name="connsiteY100" fmla="*/ 734646 h 824523"/>
                <a:gd name="connsiteX101" fmla="*/ 945661 w 1618090"/>
                <a:gd name="connsiteY101" fmla="*/ 730739 h 824523"/>
                <a:gd name="connsiteX102" fmla="*/ 933938 w 1618090"/>
                <a:gd name="connsiteY102" fmla="*/ 726831 h 824523"/>
                <a:gd name="connsiteX103" fmla="*/ 918307 w 1618090"/>
                <a:gd name="connsiteY103" fmla="*/ 722923 h 824523"/>
                <a:gd name="connsiteX104" fmla="*/ 894861 w 1618090"/>
                <a:gd name="connsiteY104" fmla="*/ 715108 h 824523"/>
                <a:gd name="connsiteX105" fmla="*/ 871415 w 1618090"/>
                <a:gd name="connsiteY105" fmla="*/ 726831 h 824523"/>
                <a:gd name="connsiteX106" fmla="*/ 859692 w 1618090"/>
                <a:gd name="connsiteY106" fmla="*/ 730739 h 824523"/>
                <a:gd name="connsiteX107" fmla="*/ 836246 w 1618090"/>
                <a:gd name="connsiteY107" fmla="*/ 742462 h 824523"/>
                <a:gd name="connsiteX108" fmla="*/ 820615 w 1618090"/>
                <a:gd name="connsiteY108" fmla="*/ 762000 h 824523"/>
                <a:gd name="connsiteX109" fmla="*/ 816707 w 1618090"/>
                <a:gd name="connsiteY109" fmla="*/ 773723 h 824523"/>
                <a:gd name="connsiteX110" fmla="*/ 812800 w 1618090"/>
                <a:gd name="connsiteY110" fmla="*/ 789354 h 824523"/>
                <a:gd name="connsiteX111" fmla="*/ 785446 w 1618090"/>
                <a:gd name="connsiteY111" fmla="*/ 808892 h 824523"/>
                <a:gd name="connsiteX112" fmla="*/ 777630 w 1618090"/>
                <a:gd name="connsiteY112" fmla="*/ 816708 h 824523"/>
                <a:gd name="connsiteX113" fmla="*/ 754184 w 1618090"/>
                <a:gd name="connsiteY113" fmla="*/ 824523 h 824523"/>
                <a:gd name="connsiteX114" fmla="*/ 726830 w 1618090"/>
                <a:gd name="connsiteY114" fmla="*/ 820616 h 824523"/>
                <a:gd name="connsiteX115" fmla="*/ 679938 w 1618090"/>
                <a:gd name="connsiteY115" fmla="*/ 816708 h 824523"/>
                <a:gd name="connsiteX116" fmla="*/ 652584 w 1618090"/>
                <a:gd name="connsiteY116" fmla="*/ 808892 h 824523"/>
                <a:gd name="connsiteX117" fmla="*/ 644769 w 1618090"/>
                <a:gd name="connsiteY117" fmla="*/ 797169 h 824523"/>
                <a:gd name="connsiteX118" fmla="*/ 590061 w 1618090"/>
                <a:gd name="connsiteY118" fmla="*/ 797169 h 824523"/>
                <a:gd name="connsiteX119" fmla="*/ 523630 w 1618090"/>
                <a:gd name="connsiteY119" fmla="*/ 801077 h 824523"/>
                <a:gd name="connsiteX120" fmla="*/ 508000 w 1618090"/>
                <a:gd name="connsiteY120" fmla="*/ 793262 h 824523"/>
                <a:gd name="connsiteX121" fmla="*/ 500184 w 1618090"/>
                <a:gd name="connsiteY121" fmla="*/ 785446 h 824523"/>
                <a:gd name="connsiteX122" fmla="*/ 476738 w 1618090"/>
                <a:gd name="connsiteY122" fmla="*/ 789354 h 824523"/>
                <a:gd name="connsiteX123" fmla="*/ 441569 w 1618090"/>
                <a:gd name="connsiteY123" fmla="*/ 785446 h 824523"/>
                <a:gd name="connsiteX124" fmla="*/ 429846 w 1618090"/>
                <a:gd name="connsiteY124" fmla="*/ 773723 h 824523"/>
                <a:gd name="connsiteX125" fmla="*/ 414215 w 1618090"/>
                <a:gd name="connsiteY125" fmla="*/ 769816 h 824523"/>
                <a:gd name="connsiteX126" fmla="*/ 406400 w 1618090"/>
                <a:gd name="connsiteY126" fmla="*/ 762000 h 824523"/>
                <a:gd name="connsiteX127" fmla="*/ 398584 w 1618090"/>
                <a:gd name="connsiteY127" fmla="*/ 750277 h 824523"/>
                <a:gd name="connsiteX128" fmla="*/ 386861 w 1618090"/>
                <a:gd name="connsiteY128" fmla="*/ 742462 h 824523"/>
                <a:gd name="connsiteX129" fmla="*/ 371230 w 1618090"/>
                <a:gd name="connsiteY129" fmla="*/ 726831 h 824523"/>
                <a:gd name="connsiteX130" fmla="*/ 355600 w 1618090"/>
                <a:gd name="connsiteY130" fmla="*/ 695569 h 824523"/>
                <a:gd name="connsiteX131" fmla="*/ 347784 w 1618090"/>
                <a:gd name="connsiteY131" fmla="*/ 672123 h 824523"/>
                <a:gd name="connsiteX132" fmla="*/ 339969 w 1618090"/>
                <a:gd name="connsiteY132" fmla="*/ 625231 h 824523"/>
                <a:gd name="connsiteX133" fmla="*/ 324338 w 1618090"/>
                <a:gd name="connsiteY133" fmla="*/ 605692 h 824523"/>
                <a:gd name="connsiteX134" fmla="*/ 304800 w 1618090"/>
                <a:gd name="connsiteY134" fmla="*/ 586154 h 824523"/>
                <a:gd name="connsiteX135" fmla="*/ 296984 w 1618090"/>
                <a:gd name="connsiteY135" fmla="*/ 578339 h 824523"/>
                <a:gd name="connsiteX136" fmla="*/ 285261 w 1618090"/>
                <a:gd name="connsiteY136" fmla="*/ 574431 h 824523"/>
                <a:gd name="connsiteX137" fmla="*/ 269630 w 1618090"/>
                <a:gd name="connsiteY137" fmla="*/ 566616 h 824523"/>
                <a:gd name="connsiteX138" fmla="*/ 246184 w 1618090"/>
                <a:gd name="connsiteY138" fmla="*/ 558800 h 824523"/>
                <a:gd name="connsiteX139" fmla="*/ 222738 w 1618090"/>
                <a:gd name="connsiteY139" fmla="*/ 550985 h 824523"/>
                <a:gd name="connsiteX140" fmla="*/ 199292 w 1618090"/>
                <a:gd name="connsiteY140" fmla="*/ 543169 h 824523"/>
                <a:gd name="connsiteX141" fmla="*/ 187569 w 1618090"/>
                <a:gd name="connsiteY141" fmla="*/ 539262 h 824523"/>
                <a:gd name="connsiteX142" fmla="*/ 197876 w 1618090"/>
                <a:gd name="connsiteY142" fmla="*/ 532598 h 824523"/>
                <a:gd name="connsiteX143" fmla="*/ 207107 w 1618090"/>
                <a:gd name="connsiteY143" fmla="*/ 519723 h 824523"/>
                <a:gd name="connsiteX144" fmla="*/ 222738 w 1618090"/>
                <a:gd name="connsiteY144" fmla="*/ 504092 h 824523"/>
                <a:gd name="connsiteX145" fmla="*/ 242277 w 1618090"/>
                <a:gd name="connsiteY145" fmla="*/ 488462 h 824523"/>
                <a:gd name="connsiteX146" fmla="*/ 246184 w 1618090"/>
                <a:gd name="connsiteY146" fmla="*/ 476739 h 824523"/>
                <a:gd name="connsiteX147" fmla="*/ 261815 w 1618090"/>
                <a:gd name="connsiteY147" fmla="*/ 457200 h 824523"/>
                <a:gd name="connsiteX148" fmla="*/ 250092 w 1618090"/>
                <a:gd name="connsiteY148" fmla="*/ 429846 h 824523"/>
                <a:gd name="connsiteX149" fmla="*/ 238369 w 1618090"/>
                <a:gd name="connsiteY149" fmla="*/ 425939 h 824523"/>
                <a:gd name="connsiteX150" fmla="*/ 211015 w 1618090"/>
                <a:gd name="connsiteY150" fmla="*/ 414216 h 824523"/>
                <a:gd name="connsiteX151" fmla="*/ 195384 w 1618090"/>
                <a:gd name="connsiteY151" fmla="*/ 406400 h 824523"/>
                <a:gd name="connsiteX152" fmla="*/ 179754 w 1618090"/>
                <a:gd name="connsiteY152" fmla="*/ 402492 h 824523"/>
                <a:gd name="connsiteX153" fmla="*/ 140677 w 1618090"/>
                <a:gd name="connsiteY153" fmla="*/ 390769 h 824523"/>
                <a:gd name="connsiteX154" fmla="*/ 132861 w 1618090"/>
                <a:gd name="connsiteY154" fmla="*/ 379046 h 824523"/>
                <a:gd name="connsiteX155" fmla="*/ 105507 w 1618090"/>
                <a:gd name="connsiteY155" fmla="*/ 355600 h 824523"/>
                <a:gd name="connsiteX156" fmla="*/ 81938 w 1618090"/>
                <a:gd name="connsiteY156" fmla="*/ 362961 h 824523"/>
                <a:gd name="connsiteX157" fmla="*/ 67847 w 1618090"/>
                <a:gd name="connsiteY157" fmla="*/ 351465 h 824523"/>
                <a:gd name="connsiteX158" fmla="*/ 94268 w 1618090"/>
                <a:gd name="connsiteY158" fmla="*/ 371901 h 824523"/>
                <a:gd name="connsiteX159" fmla="*/ 46892 w 1618090"/>
                <a:gd name="connsiteY159" fmla="*/ 332621 h 824523"/>
                <a:gd name="connsiteX160" fmla="*/ 56623 w 1618090"/>
                <a:gd name="connsiteY160" fmla="*/ 356062 h 824523"/>
                <a:gd name="connsiteX161" fmla="*/ 27354 w 1618090"/>
                <a:gd name="connsiteY161" fmla="*/ 281354 h 824523"/>
                <a:gd name="connsiteX162" fmla="*/ 0 w 1618090"/>
                <a:gd name="connsiteY162" fmla="*/ 265723 h 824523"/>
                <a:gd name="connsiteX0" fmla="*/ 0 w 1618090"/>
                <a:gd name="connsiteY0" fmla="*/ 265723 h 824523"/>
                <a:gd name="connsiteX1" fmla="*/ 0 w 1618090"/>
                <a:gd name="connsiteY1" fmla="*/ 265723 h 824523"/>
                <a:gd name="connsiteX2" fmla="*/ 113323 w 1618090"/>
                <a:gd name="connsiteY2" fmla="*/ 261816 h 824523"/>
                <a:gd name="connsiteX3" fmla="*/ 148492 w 1618090"/>
                <a:gd name="connsiteY3" fmla="*/ 246185 h 824523"/>
                <a:gd name="connsiteX4" fmla="*/ 160215 w 1618090"/>
                <a:gd name="connsiteY4" fmla="*/ 242277 h 824523"/>
                <a:gd name="connsiteX5" fmla="*/ 183661 w 1618090"/>
                <a:gd name="connsiteY5" fmla="*/ 226646 h 824523"/>
                <a:gd name="connsiteX6" fmla="*/ 191477 w 1618090"/>
                <a:gd name="connsiteY6" fmla="*/ 218831 h 824523"/>
                <a:gd name="connsiteX7" fmla="*/ 214923 w 1618090"/>
                <a:gd name="connsiteY7" fmla="*/ 211016 h 824523"/>
                <a:gd name="connsiteX8" fmla="*/ 226646 w 1618090"/>
                <a:gd name="connsiteY8" fmla="*/ 203200 h 824523"/>
                <a:gd name="connsiteX9" fmla="*/ 238369 w 1618090"/>
                <a:gd name="connsiteY9" fmla="*/ 179754 h 824523"/>
                <a:gd name="connsiteX10" fmla="*/ 254000 w 1618090"/>
                <a:gd name="connsiteY10" fmla="*/ 160216 h 824523"/>
                <a:gd name="connsiteX11" fmla="*/ 265723 w 1618090"/>
                <a:gd name="connsiteY11" fmla="*/ 152400 h 824523"/>
                <a:gd name="connsiteX12" fmla="*/ 277446 w 1618090"/>
                <a:gd name="connsiteY12" fmla="*/ 140677 h 824523"/>
                <a:gd name="connsiteX13" fmla="*/ 300892 w 1618090"/>
                <a:gd name="connsiteY13" fmla="*/ 132862 h 824523"/>
                <a:gd name="connsiteX14" fmla="*/ 312615 w 1618090"/>
                <a:gd name="connsiteY14" fmla="*/ 128954 h 824523"/>
                <a:gd name="connsiteX15" fmla="*/ 363415 w 1618090"/>
                <a:gd name="connsiteY15" fmla="*/ 132862 h 824523"/>
                <a:gd name="connsiteX16" fmla="*/ 375138 w 1618090"/>
                <a:gd name="connsiteY16" fmla="*/ 140677 h 824523"/>
                <a:gd name="connsiteX17" fmla="*/ 422030 w 1618090"/>
                <a:gd name="connsiteY17" fmla="*/ 152400 h 824523"/>
                <a:gd name="connsiteX18" fmla="*/ 457200 w 1618090"/>
                <a:gd name="connsiteY18" fmla="*/ 148492 h 824523"/>
                <a:gd name="connsiteX19" fmla="*/ 480646 w 1618090"/>
                <a:gd name="connsiteY19" fmla="*/ 125046 h 824523"/>
                <a:gd name="connsiteX20" fmla="*/ 496277 w 1618090"/>
                <a:gd name="connsiteY20" fmla="*/ 101600 h 824523"/>
                <a:gd name="connsiteX21" fmla="*/ 504092 w 1618090"/>
                <a:gd name="connsiteY21" fmla="*/ 89877 h 824523"/>
                <a:gd name="connsiteX22" fmla="*/ 523630 w 1618090"/>
                <a:gd name="connsiteY22" fmla="*/ 54708 h 824523"/>
                <a:gd name="connsiteX23" fmla="*/ 531446 w 1618090"/>
                <a:gd name="connsiteY23" fmla="*/ 46892 h 824523"/>
                <a:gd name="connsiteX24" fmla="*/ 550984 w 1618090"/>
                <a:gd name="connsiteY24" fmla="*/ 31262 h 824523"/>
                <a:gd name="connsiteX25" fmla="*/ 562707 w 1618090"/>
                <a:gd name="connsiteY25" fmla="*/ 23446 h 824523"/>
                <a:gd name="connsiteX26" fmla="*/ 570523 w 1618090"/>
                <a:gd name="connsiteY26" fmla="*/ 15631 h 824523"/>
                <a:gd name="connsiteX27" fmla="*/ 621323 w 1618090"/>
                <a:gd name="connsiteY27" fmla="*/ 19539 h 824523"/>
                <a:gd name="connsiteX28" fmla="*/ 711200 w 1618090"/>
                <a:gd name="connsiteY28" fmla="*/ 15631 h 824523"/>
                <a:gd name="connsiteX29" fmla="*/ 722923 w 1618090"/>
                <a:gd name="connsiteY29" fmla="*/ 11723 h 824523"/>
                <a:gd name="connsiteX30" fmla="*/ 742461 w 1618090"/>
                <a:gd name="connsiteY30" fmla="*/ 7816 h 824523"/>
                <a:gd name="connsiteX31" fmla="*/ 777630 w 1618090"/>
                <a:gd name="connsiteY31" fmla="*/ 0 h 824523"/>
                <a:gd name="connsiteX32" fmla="*/ 816707 w 1618090"/>
                <a:gd name="connsiteY32" fmla="*/ 7816 h 824523"/>
                <a:gd name="connsiteX33" fmla="*/ 824523 w 1618090"/>
                <a:gd name="connsiteY33" fmla="*/ 15631 h 824523"/>
                <a:gd name="connsiteX34" fmla="*/ 851877 w 1618090"/>
                <a:gd name="connsiteY34" fmla="*/ 31262 h 824523"/>
                <a:gd name="connsiteX35" fmla="*/ 871415 w 1618090"/>
                <a:gd name="connsiteY35" fmla="*/ 35169 h 824523"/>
                <a:gd name="connsiteX36" fmla="*/ 883138 w 1618090"/>
                <a:gd name="connsiteY36" fmla="*/ 39077 h 824523"/>
                <a:gd name="connsiteX37" fmla="*/ 914400 w 1618090"/>
                <a:gd name="connsiteY37" fmla="*/ 54708 h 824523"/>
                <a:gd name="connsiteX38" fmla="*/ 926123 w 1618090"/>
                <a:gd name="connsiteY38" fmla="*/ 62523 h 824523"/>
                <a:gd name="connsiteX39" fmla="*/ 953477 w 1618090"/>
                <a:gd name="connsiteY39" fmla="*/ 85969 h 824523"/>
                <a:gd name="connsiteX40" fmla="*/ 976923 w 1618090"/>
                <a:gd name="connsiteY40" fmla="*/ 89877 h 824523"/>
                <a:gd name="connsiteX41" fmla="*/ 1012092 w 1618090"/>
                <a:gd name="connsiteY41" fmla="*/ 97692 h 824523"/>
                <a:gd name="connsiteX42" fmla="*/ 1047261 w 1618090"/>
                <a:gd name="connsiteY42" fmla="*/ 113323 h 824523"/>
                <a:gd name="connsiteX43" fmla="*/ 1070707 w 1618090"/>
                <a:gd name="connsiteY43" fmla="*/ 121139 h 824523"/>
                <a:gd name="connsiteX44" fmla="*/ 1082430 w 1618090"/>
                <a:gd name="connsiteY44" fmla="*/ 128954 h 824523"/>
                <a:gd name="connsiteX45" fmla="*/ 1098061 w 1618090"/>
                <a:gd name="connsiteY45" fmla="*/ 144585 h 824523"/>
                <a:gd name="connsiteX46" fmla="*/ 1109784 w 1618090"/>
                <a:gd name="connsiteY46" fmla="*/ 148492 h 824523"/>
                <a:gd name="connsiteX47" fmla="*/ 1121507 w 1618090"/>
                <a:gd name="connsiteY47" fmla="*/ 156308 h 824523"/>
                <a:gd name="connsiteX48" fmla="*/ 1137138 w 1618090"/>
                <a:gd name="connsiteY48" fmla="*/ 171939 h 824523"/>
                <a:gd name="connsiteX49" fmla="*/ 1160584 w 1618090"/>
                <a:gd name="connsiteY49" fmla="*/ 187569 h 824523"/>
                <a:gd name="connsiteX50" fmla="*/ 1180123 w 1618090"/>
                <a:gd name="connsiteY50" fmla="*/ 207108 h 824523"/>
                <a:gd name="connsiteX51" fmla="*/ 1191846 w 1618090"/>
                <a:gd name="connsiteY51" fmla="*/ 211016 h 824523"/>
                <a:gd name="connsiteX52" fmla="*/ 1215292 w 1618090"/>
                <a:gd name="connsiteY52" fmla="*/ 226646 h 824523"/>
                <a:gd name="connsiteX53" fmla="*/ 1227015 w 1618090"/>
                <a:gd name="connsiteY53" fmla="*/ 230554 h 824523"/>
                <a:gd name="connsiteX54" fmla="*/ 1246554 w 1618090"/>
                <a:gd name="connsiteY54" fmla="*/ 246185 h 824523"/>
                <a:gd name="connsiteX55" fmla="*/ 1277815 w 1618090"/>
                <a:gd name="connsiteY55" fmla="*/ 257908 h 824523"/>
                <a:gd name="connsiteX56" fmla="*/ 1301261 w 1618090"/>
                <a:gd name="connsiteY56" fmla="*/ 269631 h 824523"/>
                <a:gd name="connsiteX57" fmla="*/ 1312984 w 1618090"/>
                <a:gd name="connsiteY57" fmla="*/ 277446 h 824523"/>
                <a:gd name="connsiteX58" fmla="*/ 1324707 w 1618090"/>
                <a:gd name="connsiteY58" fmla="*/ 281354 h 824523"/>
                <a:gd name="connsiteX59" fmla="*/ 1352061 w 1618090"/>
                <a:gd name="connsiteY59" fmla="*/ 293077 h 824523"/>
                <a:gd name="connsiteX60" fmla="*/ 1371600 w 1618090"/>
                <a:gd name="connsiteY60" fmla="*/ 304800 h 824523"/>
                <a:gd name="connsiteX61" fmla="*/ 1383323 w 1618090"/>
                <a:gd name="connsiteY61" fmla="*/ 316523 h 824523"/>
                <a:gd name="connsiteX62" fmla="*/ 1395046 w 1618090"/>
                <a:gd name="connsiteY62" fmla="*/ 320431 h 824523"/>
                <a:gd name="connsiteX63" fmla="*/ 1406769 w 1618090"/>
                <a:gd name="connsiteY63" fmla="*/ 328246 h 824523"/>
                <a:gd name="connsiteX64" fmla="*/ 1410677 w 1618090"/>
                <a:gd name="connsiteY64" fmla="*/ 339969 h 824523"/>
                <a:gd name="connsiteX65" fmla="*/ 1414584 w 1618090"/>
                <a:gd name="connsiteY65" fmla="*/ 359508 h 824523"/>
                <a:gd name="connsiteX66" fmla="*/ 1426307 w 1618090"/>
                <a:gd name="connsiteY66" fmla="*/ 367323 h 824523"/>
                <a:gd name="connsiteX67" fmla="*/ 1500554 w 1618090"/>
                <a:gd name="connsiteY67" fmla="*/ 363416 h 824523"/>
                <a:gd name="connsiteX68" fmla="*/ 1516184 w 1618090"/>
                <a:gd name="connsiteY68" fmla="*/ 359508 h 824523"/>
                <a:gd name="connsiteX69" fmla="*/ 1539630 w 1618090"/>
                <a:gd name="connsiteY69" fmla="*/ 355600 h 824523"/>
                <a:gd name="connsiteX70" fmla="*/ 1563077 w 1618090"/>
                <a:gd name="connsiteY70" fmla="*/ 347785 h 824523"/>
                <a:gd name="connsiteX71" fmla="*/ 1574800 w 1618090"/>
                <a:gd name="connsiteY71" fmla="*/ 343877 h 824523"/>
                <a:gd name="connsiteX72" fmla="*/ 1613877 w 1618090"/>
                <a:gd name="connsiteY72" fmla="*/ 339969 h 824523"/>
                <a:gd name="connsiteX73" fmla="*/ 1609969 w 1618090"/>
                <a:gd name="connsiteY73" fmla="*/ 468923 h 824523"/>
                <a:gd name="connsiteX74" fmla="*/ 1551354 w 1618090"/>
                <a:gd name="connsiteY74" fmla="*/ 476739 h 824523"/>
                <a:gd name="connsiteX75" fmla="*/ 1539630 w 1618090"/>
                <a:gd name="connsiteY75" fmla="*/ 480646 h 824523"/>
                <a:gd name="connsiteX76" fmla="*/ 1531815 w 1618090"/>
                <a:gd name="connsiteY76" fmla="*/ 492369 h 824523"/>
                <a:gd name="connsiteX77" fmla="*/ 1500554 w 1618090"/>
                <a:gd name="connsiteY77" fmla="*/ 496277 h 824523"/>
                <a:gd name="connsiteX78" fmla="*/ 1496646 w 1618090"/>
                <a:gd name="connsiteY78" fmla="*/ 519723 h 824523"/>
                <a:gd name="connsiteX79" fmla="*/ 1488830 w 1618090"/>
                <a:gd name="connsiteY79" fmla="*/ 527539 h 824523"/>
                <a:gd name="connsiteX80" fmla="*/ 1473200 w 1618090"/>
                <a:gd name="connsiteY80" fmla="*/ 531446 h 824523"/>
                <a:gd name="connsiteX81" fmla="*/ 1461477 w 1618090"/>
                <a:gd name="connsiteY81" fmla="*/ 535354 h 824523"/>
                <a:gd name="connsiteX82" fmla="*/ 1449754 w 1618090"/>
                <a:gd name="connsiteY82" fmla="*/ 543169 h 824523"/>
                <a:gd name="connsiteX83" fmla="*/ 1430215 w 1618090"/>
                <a:gd name="connsiteY83" fmla="*/ 558800 h 824523"/>
                <a:gd name="connsiteX84" fmla="*/ 1395046 w 1618090"/>
                <a:gd name="connsiteY84" fmla="*/ 574431 h 824523"/>
                <a:gd name="connsiteX85" fmla="*/ 1379415 w 1618090"/>
                <a:gd name="connsiteY85" fmla="*/ 597877 h 824523"/>
                <a:gd name="connsiteX86" fmla="*/ 1340338 w 1618090"/>
                <a:gd name="connsiteY86" fmla="*/ 609600 h 824523"/>
                <a:gd name="connsiteX87" fmla="*/ 1309077 w 1618090"/>
                <a:gd name="connsiteY87" fmla="*/ 613508 h 824523"/>
                <a:gd name="connsiteX88" fmla="*/ 1266092 w 1618090"/>
                <a:gd name="connsiteY88" fmla="*/ 617416 h 824523"/>
                <a:gd name="connsiteX89" fmla="*/ 1238738 w 1618090"/>
                <a:gd name="connsiteY89" fmla="*/ 621323 h 824523"/>
                <a:gd name="connsiteX90" fmla="*/ 1187938 w 1618090"/>
                <a:gd name="connsiteY90" fmla="*/ 625231 h 824523"/>
                <a:gd name="connsiteX91" fmla="*/ 1164492 w 1618090"/>
                <a:gd name="connsiteY91" fmla="*/ 633046 h 824523"/>
                <a:gd name="connsiteX92" fmla="*/ 1144954 w 1618090"/>
                <a:gd name="connsiteY92" fmla="*/ 648677 h 824523"/>
                <a:gd name="connsiteX93" fmla="*/ 1121507 w 1618090"/>
                <a:gd name="connsiteY93" fmla="*/ 652585 h 824523"/>
                <a:gd name="connsiteX94" fmla="*/ 1109784 w 1618090"/>
                <a:gd name="connsiteY94" fmla="*/ 656492 h 824523"/>
                <a:gd name="connsiteX95" fmla="*/ 1098061 w 1618090"/>
                <a:gd name="connsiteY95" fmla="*/ 676031 h 824523"/>
                <a:gd name="connsiteX96" fmla="*/ 1074615 w 1618090"/>
                <a:gd name="connsiteY96" fmla="*/ 683846 h 824523"/>
                <a:gd name="connsiteX97" fmla="*/ 1004277 w 1618090"/>
                <a:gd name="connsiteY97" fmla="*/ 707292 h 824523"/>
                <a:gd name="connsiteX98" fmla="*/ 996461 w 1618090"/>
                <a:gd name="connsiteY98" fmla="*/ 730739 h 824523"/>
                <a:gd name="connsiteX99" fmla="*/ 984738 w 1618090"/>
                <a:gd name="connsiteY99" fmla="*/ 738554 h 824523"/>
                <a:gd name="connsiteX100" fmla="*/ 969107 w 1618090"/>
                <a:gd name="connsiteY100" fmla="*/ 734646 h 824523"/>
                <a:gd name="connsiteX101" fmla="*/ 945661 w 1618090"/>
                <a:gd name="connsiteY101" fmla="*/ 730739 h 824523"/>
                <a:gd name="connsiteX102" fmla="*/ 933938 w 1618090"/>
                <a:gd name="connsiteY102" fmla="*/ 726831 h 824523"/>
                <a:gd name="connsiteX103" fmla="*/ 918307 w 1618090"/>
                <a:gd name="connsiteY103" fmla="*/ 722923 h 824523"/>
                <a:gd name="connsiteX104" fmla="*/ 894861 w 1618090"/>
                <a:gd name="connsiteY104" fmla="*/ 715108 h 824523"/>
                <a:gd name="connsiteX105" fmla="*/ 871415 w 1618090"/>
                <a:gd name="connsiteY105" fmla="*/ 726831 h 824523"/>
                <a:gd name="connsiteX106" fmla="*/ 859692 w 1618090"/>
                <a:gd name="connsiteY106" fmla="*/ 730739 h 824523"/>
                <a:gd name="connsiteX107" fmla="*/ 836246 w 1618090"/>
                <a:gd name="connsiteY107" fmla="*/ 742462 h 824523"/>
                <a:gd name="connsiteX108" fmla="*/ 820615 w 1618090"/>
                <a:gd name="connsiteY108" fmla="*/ 762000 h 824523"/>
                <a:gd name="connsiteX109" fmla="*/ 816707 w 1618090"/>
                <a:gd name="connsiteY109" fmla="*/ 773723 h 824523"/>
                <a:gd name="connsiteX110" fmla="*/ 812800 w 1618090"/>
                <a:gd name="connsiteY110" fmla="*/ 789354 h 824523"/>
                <a:gd name="connsiteX111" fmla="*/ 785446 w 1618090"/>
                <a:gd name="connsiteY111" fmla="*/ 808892 h 824523"/>
                <a:gd name="connsiteX112" fmla="*/ 777630 w 1618090"/>
                <a:gd name="connsiteY112" fmla="*/ 816708 h 824523"/>
                <a:gd name="connsiteX113" fmla="*/ 754184 w 1618090"/>
                <a:gd name="connsiteY113" fmla="*/ 824523 h 824523"/>
                <a:gd name="connsiteX114" fmla="*/ 726830 w 1618090"/>
                <a:gd name="connsiteY114" fmla="*/ 820616 h 824523"/>
                <a:gd name="connsiteX115" fmla="*/ 679938 w 1618090"/>
                <a:gd name="connsiteY115" fmla="*/ 816708 h 824523"/>
                <a:gd name="connsiteX116" fmla="*/ 652584 w 1618090"/>
                <a:gd name="connsiteY116" fmla="*/ 808892 h 824523"/>
                <a:gd name="connsiteX117" fmla="*/ 644769 w 1618090"/>
                <a:gd name="connsiteY117" fmla="*/ 797169 h 824523"/>
                <a:gd name="connsiteX118" fmla="*/ 590061 w 1618090"/>
                <a:gd name="connsiteY118" fmla="*/ 797169 h 824523"/>
                <a:gd name="connsiteX119" fmla="*/ 523630 w 1618090"/>
                <a:gd name="connsiteY119" fmla="*/ 801077 h 824523"/>
                <a:gd name="connsiteX120" fmla="*/ 508000 w 1618090"/>
                <a:gd name="connsiteY120" fmla="*/ 793262 h 824523"/>
                <a:gd name="connsiteX121" fmla="*/ 500184 w 1618090"/>
                <a:gd name="connsiteY121" fmla="*/ 785446 h 824523"/>
                <a:gd name="connsiteX122" fmla="*/ 476738 w 1618090"/>
                <a:gd name="connsiteY122" fmla="*/ 789354 h 824523"/>
                <a:gd name="connsiteX123" fmla="*/ 441569 w 1618090"/>
                <a:gd name="connsiteY123" fmla="*/ 785446 h 824523"/>
                <a:gd name="connsiteX124" fmla="*/ 429846 w 1618090"/>
                <a:gd name="connsiteY124" fmla="*/ 773723 h 824523"/>
                <a:gd name="connsiteX125" fmla="*/ 414215 w 1618090"/>
                <a:gd name="connsiteY125" fmla="*/ 769816 h 824523"/>
                <a:gd name="connsiteX126" fmla="*/ 406400 w 1618090"/>
                <a:gd name="connsiteY126" fmla="*/ 762000 h 824523"/>
                <a:gd name="connsiteX127" fmla="*/ 398584 w 1618090"/>
                <a:gd name="connsiteY127" fmla="*/ 750277 h 824523"/>
                <a:gd name="connsiteX128" fmla="*/ 386861 w 1618090"/>
                <a:gd name="connsiteY128" fmla="*/ 742462 h 824523"/>
                <a:gd name="connsiteX129" fmla="*/ 371230 w 1618090"/>
                <a:gd name="connsiteY129" fmla="*/ 726831 h 824523"/>
                <a:gd name="connsiteX130" fmla="*/ 355600 w 1618090"/>
                <a:gd name="connsiteY130" fmla="*/ 695569 h 824523"/>
                <a:gd name="connsiteX131" fmla="*/ 347784 w 1618090"/>
                <a:gd name="connsiteY131" fmla="*/ 672123 h 824523"/>
                <a:gd name="connsiteX132" fmla="*/ 339969 w 1618090"/>
                <a:gd name="connsiteY132" fmla="*/ 625231 h 824523"/>
                <a:gd name="connsiteX133" fmla="*/ 324338 w 1618090"/>
                <a:gd name="connsiteY133" fmla="*/ 605692 h 824523"/>
                <a:gd name="connsiteX134" fmla="*/ 304800 w 1618090"/>
                <a:gd name="connsiteY134" fmla="*/ 586154 h 824523"/>
                <a:gd name="connsiteX135" fmla="*/ 296984 w 1618090"/>
                <a:gd name="connsiteY135" fmla="*/ 578339 h 824523"/>
                <a:gd name="connsiteX136" fmla="*/ 285261 w 1618090"/>
                <a:gd name="connsiteY136" fmla="*/ 574431 h 824523"/>
                <a:gd name="connsiteX137" fmla="*/ 269630 w 1618090"/>
                <a:gd name="connsiteY137" fmla="*/ 566616 h 824523"/>
                <a:gd name="connsiteX138" fmla="*/ 246184 w 1618090"/>
                <a:gd name="connsiteY138" fmla="*/ 558800 h 824523"/>
                <a:gd name="connsiteX139" fmla="*/ 222738 w 1618090"/>
                <a:gd name="connsiteY139" fmla="*/ 550985 h 824523"/>
                <a:gd name="connsiteX140" fmla="*/ 199292 w 1618090"/>
                <a:gd name="connsiteY140" fmla="*/ 543169 h 824523"/>
                <a:gd name="connsiteX141" fmla="*/ 187569 w 1618090"/>
                <a:gd name="connsiteY141" fmla="*/ 539262 h 824523"/>
                <a:gd name="connsiteX142" fmla="*/ 197876 w 1618090"/>
                <a:gd name="connsiteY142" fmla="*/ 532598 h 824523"/>
                <a:gd name="connsiteX143" fmla="*/ 207107 w 1618090"/>
                <a:gd name="connsiteY143" fmla="*/ 519723 h 824523"/>
                <a:gd name="connsiteX144" fmla="*/ 222738 w 1618090"/>
                <a:gd name="connsiteY144" fmla="*/ 504092 h 824523"/>
                <a:gd name="connsiteX145" fmla="*/ 242277 w 1618090"/>
                <a:gd name="connsiteY145" fmla="*/ 488462 h 824523"/>
                <a:gd name="connsiteX146" fmla="*/ 246184 w 1618090"/>
                <a:gd name="connsiteY146" fmla="*/ 476739 h 824523"/>
                <a:gd name="connsiteX147" fmla="*/ 261815 w 1618090"/>
                <a:gd name="connsiteY147" fmla="*/ 457200 h 824523"/>
                <a:gd name="connsiteX148" fmla="*/ 250092 w 1618090"/>
                <a:gd name="connsiteY148" fmla="*/ 429846 h 824523"/>
                <a:gd name="connsiteX149" fmla="*/ 238369 w 1618090"/>
                <a:gd name="connsiteY149" fmla="*/ 425939 h 824523"/>
                <a:gd name="connsiteX150" fmla="*/ 211015 w 1618090"/>
                <a:gd name="connsiteY150" fmla="*/ 414216 h 824523"/>
                <a:gd name="connsiteX151" fmla="*/ 195384 w 1618090"/>
                <a:gd name="connsiteY151" fmla="*/ 406400 h 824523"/>
                <a:gd name="connsiteX152" fmla="*/ 179754 w 1618090"/>
                <a:gd name="connsiteY152" fmla="*/ 402492 h 824523"/>
                <a:gd name="connsiteX153" fmla="*/ 140677 w 1618090"/>
                <a:gd name="connsiteY153" fmla="*/ 390769 h 824523"/>
                <a:gd name="connsiteX154" fmla="*/ 132861 w 1618090"/>
                <a:gd name="connsiteY154" fmla="*/ 379046 h 824523"/>
                <a:gd name="connsiteX155" fmla="*/ 105507 w 1618090"/>
                <a:gd name="connsiteY155" fmla="*/ 355600 h 824523"/>
                <a:gd name="connsiteX156" fmla="*/ 81938 w 1618090"/>
                <a:gd name="connsiteY156" fmla="*/ 362961 h 824523"/>
                <a:gd name="connsiteX157" fmla="*/ 67847 w 1618090"/>
                <a:gd name="connsiteY157" fmla="*/ 351465 h 824523"/>
                <a:gd name="connsiteX158" fmla="*/ 94268 w 1618090"/>
                <a:gd name="connsiteY158" fmla="*/ 371901 h 824523"/>
                <a:gd name="connsiteX159" fmla="*/ 46892 w 1618090"/>
                <a:gd name="connsiteY159" fmla="*/ 332621 h 824523"/>
                <a:gd name="connsiteX160" fmla="*/ 56623 w 1618090"/>
                <a:gd name="connsiteY160" fmla="*/ 356062 h 824523"/>
                <a:gd name="connsiteX161" fmla="*/ 27354 w 1618090"/>
                <a:gd name="connsiteY161" fmla="*/ 314234 h 824523"/>
                <a:gd name="connsiteX162" fmla="*/ 0 w 1618090"/>
                <a:gd name="connsiteY162" fmla="*/ 265723 h 824523"/>
                <a:gd name="connsiteX0" fmla="*/ 11846 w 1618090"/>
                <a:gd name="connsiteY0" fmla="*/ 318836 h 824523"/>
                <a:gd name="connsiteX1" fmla="*/ 0 w 1618090"/>
                <a:gd name="connsiteY1" fmla="*/ 265723 h 824523"/>
                <a:gd name="connsiteX2" fmla="*/ 113323 w 1618090"/>
                <a:gd name="connsiteY2" fmla="*/ 261816 h 824523"/>
                <a:gd name="connsiteX3" fmla="*/ 148492 w 1618090"/>
                <a:gd name="connsiteY3" fmla="*/ 246185 h 824523"/>
                <a:gd name="connsiteX4" fmla="*/ 160215 w 1618090"/>
                <a:gd name="connsiteY4" fmla="*/ 242277 h 824523"/>
                <a:gd name="connsiteX5" fmla="*/ 183661 w 1618090"/>
                <a:gd name="connsiteY5" fmla="*/ 226646 h 824523"/>
                <a:gd name="connsiteX6" fmla="*/ 191477 w 1618090"/>
                <a:gd name="connsiteY6" fmla="*/ 218831 h 824523"/>
                <a:gd name="connsiteX7" fmla="*/ 214923 w 1618090"/>
                <a:gd name="connsiteY7" fmla="*/ 211016 h 824523"/>
                <a:gd name="connsiteX8" fmla="*/ 226646 w 1618090"/>
                <a:gd name="connsiteY8" fmla="*/ 203200 h 824523"/>
                <a:gd name="connsiteX9" fmla="*/ 238369 w 1618090"/>
                <a:gd name="connsiteY9" fmla="*/ 179754 h 824523"/>
                <a:gd name="connsiteX10" fmla="*/ 254000 w 1618090"/>
                <a:gd name="connsiteY10" fmla="*/ 160216 h 824523"/>
                <a:gd name="connsiteX11" fmla="*/ 265723 w 1618090"/>
                <a:gd name="connsiteY11" fmla="*/ 152400 h 824523"/>
                <a:gd name="connsiteX12" fmla="*/ 277446 w 1618090"/>
                <a:gd name="connsiteY12" fmla="*/ 140677 h 824523"/>
                <a:gd name="connsiteX13" fmla="*/ 300892 w 1618090"/>
                <a:gd name="connsiteY13" fmla="*/ 132862 h 824523"/>
                <a:gd name="connsiteX14" fmla="*/ 312615 w 1618090"/>
                <a:gd name="connsiteY14" fmla="*/ 128954 h 824523"/>
                <a:gd name="connsiteX15" fmla="*/ 363415 w 1618090"/>
                <a:gd name="connsiteY15" fmla="*/ 132862 h 824523"/>
                <a:gd name="connsiteX16" fmla="*/ 375138 w 1618090"/>
                <a:gd name="connsiteY16" fmla="*/ 140677 h 824523"/>
                <a:gd name="connsiteX17" fmla="*/ 422030 w 1618090"/>
                <a:gd name="connsiteY17" fmla="*/ 152400 h 824523"/>
                <a:gd name="connsiteX18" fmla="*/ 457200 w 1618090"/>
                <a:gd name="connsiteY18" fmla="*/ 148492 h 824523"/>
                <a:gd name="connsiteX19" fmla="*/ 480646 w 1618090"/>
                <a:gd name="connsiteY19" fmla="*/ 125046 h 824523"/>
                <a:gd name="connsiteX20" fmla="*/ 496277 w 1618090"/>
                <a:gd name="connsiteY20" fmla="*/ 101600 h 824523"/>
                <a:gd name="connsiteX21" fmla="*/ 504092 w 1618090"/>
                <a:gd name="connsiteY21" fmla="*/ 89877 h 824523"/>
                <a:gd name="connsiteX22" fmla="*/ 523630 w 1618090"/>
                <a:gd name="connsiteY22" fmla="*/ 54708 h 824523"/>
                <a:gd name="connsiteX23" fmla="*/ 531446 w 1618090"/>
                <a:gd name="connsiteY23" fmla="*/ 46892 h 824523"/>
                <a:gd name="connsiteX24" fmla="*/ 550984 w 1618090"/>
                <a:gd name="connsiteY24" fmla="*/ 31262 h 824523"/>
                <a:gd name="connsiteX25" fmla="*/ 562707 w 1618090"/>
                <a:gd name="connsiteY25" fmla="*/ 23446 h 824523"/>
                <a:gd name="connsiteX26" fmla="*/ 570523 w 1618090"/>
                <a:gd name="connsiteY26" fmla="*/ 15631 h 824523"/>
                <a:gd name="connsiteX27" fmla="*/ 621323 w 1618090"/>
                <a:gd name="connsiteY27" fmla="*/ 19539 h 824523"/>
                <a:gd name="connsiteX28" fmla="*/ 711200 w 1618090"/>
                <a:gd name="connsiteY28" fmla="*/ 15631 h 824523"/>
                <a:gd name="connsiteX29" fmla="*/ 722923 w 1618090"/>
                <a:gd name="connsiteY29" fmla="*/ 11723 h 824523"/>
                <a:gd name="connsiteX30" fmla="*/ 742461 w 1618090"/>
                <a:gd name="connsiteY30" fmla="*/ 7816 h 824523"/>
                <a:gd name="connsiteX31" fmla="*/ 777630 w 1618090"/>
                <a:gd name="connsiteY31" fmla="*/ 0 h 824523"/>
                <a:gd name="connsiteX32" fmla="*/ 816707 w 1618090"/>
                <a:gd name="connsiteY32" fmla="*/ 7816 h 824523"/>
                <a:gd name="connsiteX33" fmla="*/ 824523 w 1618090"/>
                <a:gd name="connsiteY33" fmla="*/ 15631 h 824523"/>
                <a:gd name="connsiteX34" fmla="*/ 851877 w 1618090"/>
                <a:gd name="connsiteY34" fmla="*/ 31262 h 824523"/>
                <a:gd name="connsiteX35" fmla="*/ 871415 w 1618090"/>
                <a:gd name="connsiteY35" fmla="*/ 35169 h 824523"/>
                <a:gd name="connsiteX36" fmla="*/ 883138 w 1618090"/>
                <a:gd name="connsiteY36" fmla="*/ 39077 h 824523"/>
                <a:gd name="connsiteX37" fmla="*/ 914400 w 1618090"/>
                <a:gd name="connsiteY37" fmla="*/ 54708 h 824523"/>
                <a:gd name="connsiteX38" fmla="*/ 926123 w 1618090"/>
                <a:gd name="connsiteY38" fmla="*/ 62523 h 824523"/>
                <a:gd name="connsiteX39" fmla="*/ 953477 w 1618090"/>
                <a:gd name="connsiteY39" fmla="*/ 85969 h 824523"/>
                <a:gd name="connsiteX40" fmla="*/ 976923 w 1618090"/>
                <a:gd name="connsiteY40" fmla="*/ 89877 h 824523"/>
                <a:gd name="connsiteX41" fmla="*/ 1012092 w 1618090"/>
                <a:gd name="connsiteY41" fmla="*/ 97692 h 824523"/>
                <a:gd name="connsiteX42" fmla="*/ 1047261 w 1618090"/>
                <a:gd name="connsiteY42" fmla="*/ 113323 h 824523"/>
                <a:gd name="connsiteX43" fmla="*/ 1070707 w 1618090"/>
                <a:gd name="connsiteY43" fmla="*/ 121139 h 824523"/>
                <a:gd name="connsiteX44" fmla="*/ 1082430 w 1618090"/>
                <a:gd name="connsiteY44" fmla="*/ 128954 h 824523"/>
                <a:gd name="connsiteX45" fmla="*/ 1098061 w 1618090"/>
                <a:gd name="connsiteY45" fmla="*/ 144585 h 824523"/>
                <a:gd name="connsiteX46" fmla="*/ 1109784 w 1618090"/>
                <a:gd name="connsiteY46" fmla="*/ 148492 h 824523"/>
                <a:gd name="connsiteX47" fmla="*/ 1121507 w 1618090"/>
                <a:gd name="connsiteY47" fmla="*/ 156308 h 824523"/>
                <a:gd name="connsiteX48" fmla="*/ 1137138 w 1618090"/>
                <a:gd name="connsiteY48" fmla="*/ 171939 h 824523"/>
                <a:gd name="connsiteX49" fmla="*/ 1160584 w 1618090"/>
                <a:gd name="connsiteY49" fmla="*/ 187569 h 824523"/>
                <a:gd name="connsiteX50" fmla="*/ 1180123 w 1618090"/>
                <a:gd name="connsiteY50" fmla="*/ 207108 h 824523"/>
                <a:gd name="connsiteX51" fmla="*/ 1191846 w 1618090"/>
                <a:gd name="connsiteY51" fmla="*/ 211016 h 824523"/>
                <a:gd name="connsiteX52" fmla="*/ 1215292 w 1618090"/>
                <a:gd name="connsiteY52" fmla="*/ 226646 h 824523"/>
                <a:gd name="connsiteX53" fmla="*/ 1227015 w 1618090"/>
                <a:gd name="connsiteY53" fmla="*/ 230554 h 824523"/>
                <a:gd name="connsiteX54" fmla="*/ 1246554 w 1618090"/>
                <a:gd name="connsiteY54" fmla="*/ 246185 h 824523"/>
                <a:gd name="connsiteX55" fmla="*/ 1277815 w 1618090"/>
                <a:gd name="connsiteY55" fmla="*/ 257908 h 824523"/>
                <a:gd name="connsiteX56" fmla="*/ 1301261 w 1618090"/>
                <a:gd name="connsiteY56" fmla="*/ 269631 h 824523"/>
                <a:gd name="connsiteX57" fmla="*/ 1312984 w 1618090"/>
                <a:gd name="connsiteY57" fmla="*/ 277446 h 824523"/>
                <a:gd name="connsiteX58" fmla="*/ 1324707 w 1618090"/>
                <a:gd name="connsiteY58" fmla="*/ 281354 h 824523"/>
                <a:gd name="connsiteX59" fmla="*/ 1352061 w 1618090"/>
                <a:gd name="connsiteY59" fmla="*/ 293077 h 824523"/>
                <a:gd name="connsiteX60" fmla="*/ 1371600 w 1618090"/>
                <a:gd name="connsiteY60" fmla="*/ 304800 h 824523"/>
                <a:gd name="connsiteX61" fmla="*/ 1383323 w 1618090"/>
                <a:gd name="connsiteY61" fmla="*/ 316523 h 824523"/>
                <a:gd name="connsiteX62" fmla="*/ 1395046 w 1618090"/>
                <a:gd name="connsiteY62" fmla="*/ 320431 h 824523"/>
                <a:gd name="connsiteX63" fmla="*/ 1406769 w 1618090"/>
                <a:gd name="connsiteY63" fmla="*/ 328246 h 824523"/>
                <a:gd name="connsiteX64" fmla="*/ 1410677 w 1618090"/>
                <a:gd name="connsiteY64" fmla="*/ 339969 h 824523"/>
                <a:gd name="connsiteX65" fmla="*/ 1414584 w 1618090"/>
                <a:gd name="connsiteY65" fmla="*/ 359508 h 824523"/>
                <a:gd name="connsiteX66" fmla="*/ 1426307 w 1618090"/>
                <a:gd name="connsiteY66" fmla="*/ 367323 h 824523"/>
                <a:gd name="connsiteX67" fmla="*/ 1500554 w 1618090"/>
                <a:gd name="connsiteY67" fmla="*/ 363416 h 824523"/>
                <a:gd name="connsiteX68" fmla="*/ 1516184 w 1618090"/>
                <a:gd name="connsiteY68" fmla="*/ 359508 h 824523"/>
                <a:gd name="connsiteX69" fmla="*/ 1539630 w 1618090"/>
                <a:gd name="connsiteY69" fmla="*/ 355600 h 824523"/>
                <a:gd name="connsiteX70" fmla="*/ 1563077 w 1618090"/>
                <a:gd name="connsiteY70" fmla="*/ 347785 h 824523"/>
                <a:gd name="connsiteX71" fmla="*/ 1574800 w 1618090"/>
                <a:gd name="connsiteY71" fmla="*/ 343877 h 824523"/>
                <a:gd name="connsiteX72" fmla="*/ 1613877 w 1618090"/>
                <a:gd name="connsiteY72" fmla="*/ 339969 h 824523"/>
                <a:gd name="connsiteX73" fmla="*/ 1609969 w 1618090"/>
                <a:gd name="connsiteY73" fmla="*/ 468923 h 824523"/>
                <a:gd name="connsiteX74" fmla="*/ 1551354 w 1618090"/>
                <a:gd name="connsiteY74" fmla="*/ 476739 h 824523"/>
                <a:gd name="connsiteX75" fmla="*/ 1539630 w 1618090"/>
                <a:gd name="connsiteY75" fmla="*/ 480646 h 824523"/>
                <a:gd name="connsiteX76" fmla="*/ 1531815 w 1618090"/>
                <a:gd name="connsiteY76" fmla="*/ 492369 h 824523"/>
                <a:gd name="connsiteX77" fmla="*/ 1500554 w 1618090"/>
                <a:gd name="connsiteY77" fmla="*/ 496277 h 824523"/>
                <a:gd name="connsiteX78" fmla="*/ 1496646 w 1618090"/>
                <a:gd name="connsiteY78" fmla="*/ 519723 h 824523"/>
                <a:gd name="connsiteX79" fmla="*/ 1488830 w 1618090"/>
                <a:gd name="connsiteY79" fmla="*/ 527539 h 824523"/>
                <a:gd name="connsiteX80" fmla="*/ 1473200 w 1618090"/>
                <a:gd name="connsiteY80" fmla="*/ 531446 h 824523"/>
                <a:gd name="connsiteX81" fmla="*/ 1461477 w 1618090"/>
                <a:gd name="connsiteY81" fmla="*/ 535354 h 824523"/>
                <a:gd name="connsiteX82" fmla="*/ 1449754 w 1618090"/>
                <a:gd name="connsiteY82" fmla="*/ 543169 h 824523"/>
                <a:gd name="connsiteX83" fmla="*/ 1430215 w 1618090"/>
                <a:gd name="connsiteY83" fmla="*/ 558800 h 824523"/>
                <a:gd name="connsiteX84" fmla="*/ 1395046 w 1618090"/>
                <a:gd name="connsiteY84" fmla="*/ 574431 h 824523"/>
                <a:gd name="connsiteX85" fmla="*/ 1379415 w 1618090"/>
                <a:gd name="connsiteY85" fmla="*/ 597877 h 824523"/>
                <a:gd name="connsiteX86" fmla="*/ 1340338 w 1618090"/>
                <a:gd name="connsiteY86" fmla="*/ 609600 h 824523"/>
                <a:gd name="connsiteX87" fmla="*/ 1309077 w 1618090"/>
                <a:gd name="connsiteY87" fmla="*/ 613508 h 824523"/>
                <a:gd name="connsiteX88" fmla="*/ 1266092 w 1618090"/>
                <a:gd name="connsiteY88" fmla="*/ 617416 h 824523"/>
                <a:gd name="connsiteX89" fmla="*/ 1238738 w 1618090"/>
                <a:gd name="connsiteY89" fmla="*/ 621323 h 824523"/>
                <a:gd name="connsiteX90" fmla="*/ 1187938 w 1618090"/>
                <a:gd name="connsiteY90" fmla="*/ 625231 h 824523"/>
                <a:gd name="connsiteX91" fmla="*/ 1164492 w 1618090"/>
                <a:gd name="connsiteY91" fmla="*/ 633046 h 824523"/>
                <a:gd name="connsiteX92" fmla="*/ 1144954 w 1618090"/>
                <a:gd name="connsiteY92" fmla="*/ 648677 h 824523"/>
                <a:gd name="connsiteX93" fmla="*/ 1121507 w 1618090"/>
                <a:gd name="connsiteY93" fmla="*/ 652585 h 824523"/>
                <a:gd name="connsiteX94" fmla="*/ 1109784 w 1618090"/>
                <a:gd name="connsiteY94" fmla="*/ 656492 h 824523"/>
                <a:gd name="connsiteX95" fmla="*/ 1098061 w 1618090"/>
                <a:gd name="connsiteY95" fmla="*/ 676031 h 824523"/>
                <a:gd name="connsiteX96" fmla="*/ 1074615 w 1618090"/>
                <a:gd name="connsiteY96" fmla="*/ 683846 h 824523"/>
                <a:gd name="connsiteX97" fmla="*/ 1004277 w 1618090"/>
                <a:gd name="connsiteY97" fmla="*/ 707292 h 824523"/>
                <a:gd name="connsiteX98" fmla="*/ 996461 w 1618090"/>
                <a:gd name="connsiteY98" fmla="*/ 730739 h 824523"/>
                <a:gd name="connsiteX99" fmla="*/ 984738 w 1618090"/>
                <a:gd name="connsiteY99" fmla="*/ 738554 h 824523"/>
                <a:gd name="connsiteX100" fmla="*/ 969107 w 1618090"/>
                <a:gd name="connsiteY100" fmla="*/ 734646 h 824523"/>
                <a:gd name="connsiteX101" fmla="*/ 945661 w 1618090"/>
                <a:gd name="connsiteY101" fmla="*/ 730739 h 824523"/>
                <a:gd name="connsiteX102" fmla="*/ 933938 w 1618090"/>
                <a:gd name="connsiteY102" fmla="*/ 726831 h 824523"/>
                <a:gd name="connsiteX103" fmla="*/ 918307 w 1618090"/>
                <a:gd name="connsiteY103" fmla="*/ 722923 h 824523"/>
                <a:gd name="connsiteX104" fmla="*/ 894861 w 1618090"/>
                <a:gd name="connsiteY104" fmla="*/ 715108 h 824523"/>
                <a:gd name="connsiteX105" fmla="*/ 871415 w 1618090"/>
                <a:gd name="connsiteY105" fmla="*/ 726831 h 824523"/>
                <a:gd name="connsiteX106" fmla="*/ 859692 w 1618090"/>
                <a:gd name="connsiteY106" fmla="*/ 730739 h 824523"/>
                <a:gd name="connsiteX107" fmla="*/ 836246 w 1618090"/>
                <a:gd name="connsiteY107" fmla="*/ 742462 h 824523"/>
                <a:gd name="connsiteX108" fmla="*/ 820615 w 1618090"/>
                <a:gd name="connsiteY108" fmla="*/ 762000 h 824523"/>
                <a:gd name="connsiteX109" fmla="*/ 816707 w 1618090"/>
                <a:gd name="connsiteY109" fmla="*/ 773723 h 824523"/>
                <a:gd name="connsiteX110" fmla="*/ 812800 w 1618090"/>
                <a:gd name="connsiteY110" fmla="*/ 789354 h 824523"/>
                <a:gd name="connsiteX111" fmla="*/ 785446 w 1618090"/>
                <a:gd name="connsiteY111" fmla="*/ 808892 h 824523"/>
                <a:gd name="connsiteX112" fmla="*/ 777630 w 1618090"/>
                <a:gd name="connsiteY112" fmla="*/ 816708 h 824523"/>
                <a:gd name="connsiteX113" fmla="*/ 754184 w 1618090"/>
                <a:gd name="connsiteY113" fmla="*/ 824523 h 824523"/>
                <a:gd name="connsiteX114" fmla="*/ 726830 w 1618090"/>
                <a:gd name="connsiteY114" fmla="*/ 820616 h 824523"/>
                <a:gd name="connsiteX115" fmla="*/ 679938 w 1618090"/>
                <a:gd name="connsiteY115" fmla="*/ 816708 h 824523"/>
                <a:gd name="connsiteX116" fmla="*/ 652584 w 1618090"/>
                <a:gd name="connsiteY116" fmla="*/ 808892 h 824523"/>
                <a:gd name="connsiteX117" fmla="*/ 644769 w 1618090"/>
                <a:gd name="connsiteY117" fmla="*/ 797169 h 824523"/>
                <a:gd name="connsiteX118" fmla="*/ 590061 w 1618090"/>
                <a:gd name="connsiteY118" fmla="*/ 797169 h 824523"/>
                <a:gd name="connsiteX119" fmla="*/ 523630 w 1618090"/>
                <a:gd name="connsiteY119" fmla="*/ 801077 h 824523"/>
                <a:gd name="connsiteX120" fmla="*/ 508000 w 1618090"/>
                <a:gd name="connsiteY120" fmla="*/ 793262 h 824523"/>
                <a:gd name="connsiteX121" fmla="*/ 500184 w 1618090"/>
                <a:gd name="connsiteY121" fmla="*/ 785446 h 824523"/>
                <a:gd name="connsiteX122" fmla="*/ 476738 w 1618090"/>
                <a:gd name="connsiteY122" fmla="*/ 789354 h 824523"/>
                <a:gd name="connsiteX123" fmla="*/ 441569 w 1618090"/>
                <a:gd name="connsiteY123" fmla="*/ 785446 h 824523"/>
                <a:gd name="connsiteX124" fmla="*/ 429846 w 1618090"/>
                <a:gd name="connsiteY124" fmla="*/ 773723 h 824523"/>
                <a:gd name="connsiteX125" fmla="*/ 414215 w 1618090"/>
                <a:gd name="connsiteY125" fmla="*/ 769816 h 824523"/>
                <a:gd name="connsiteX126" fmla="*/ 406400 w 1618090"/>
                <a:gd name="connsiteY126" fmla="*/ 762000 h 824523"/>
                <a:gd name="connsiteX127" fmla="*/ 398584 w 1618090"/>
                <a:gd name="connsiteY127" fmla="*/ 750277 h 824523"/>
                <a:gd name="connsiteX128" fmla="*/ 386861 w 1618090"/>
                <a:gd name="connsiteY128" fmla="*/ 742462 h 824523"/>
                <a:gd name="connsiteX129" fmla="*/ 371230 w 1618090"/>
                <a:gd name="connsiteY129" fmla="*/ 726831 h 824523"/>
                <a:gd name="connsiteX130" fmla="*/ 355600 w 1618090"/>
                <a:gd name="connsiteY130" fmla="*/ 695569 h 824523"/>
                <a:gd name="connsiteX131" fmla="*/ 347784 w 1618090"/>
                <a:gd name="connsiteY131" fmla="*/ 672123 h 824523"/>
                <a:gd name="connsiteX132" fmla="*/ 339969 w 1618090"/>
                <a:gd name="connsiteY132" fmla="*/ 625231 h 824523"/>
                <a:gd name="connsiteX133" fmla="*/ 324338 w 1618090"/>
                <a:gd name="connsiteY133" fmla="*/ 605692 h 824523"/>
                <a:gd name="connsiteX134" fmla="*/ 304800 w 1618090"/>
                <a:gd name="connsiteY134" fmla="*/ 586154 h 824523"/>
                <a:gd name="connsiteX135" fmla="*/ 296984 w 1618090"/>
                <a:gd name="connsiteY135" fmla="*/ 578339 h 824523"/>
                <a:gd name="connsiteX136" fmla="*/ 285261 w 1618090"/>
                <a:gd name="connsiteY136" fmla="*/ 574431 h 824523"/>
                <a:gd name="connsiteX137" fmla="*/ 269630 w 1618090"/>
                <a:gd name="connsiteY137" fmla="*/ 566616 h 824523"/>
                <a:gd name="connsiteX138" fmla="*/ 246184 w 1618090"/>
                <a:gd name="connsiteY138" fmla="*/ 558800 h 824523"/>
                <a:gd name="connsiteX139" fmla="*/ 222738 w 1618090"/>
                <a:gd name="connsiteY139" fmla="*/ 550985 h 824523"/>
                <a:gd name="connsiteX140" fmla="*/ 199292 w 1618090"/>
                <a:gd name="connsiteY140" fmla="*/ 543169 h 824523"/>
                <a:gd name="connsiteX141" fmla="*/ 187569 w 1618090"/>
                <a:gd name="connsiteY141" fmla="*/ 539262 h 824523"/>
                <a:gd name="connsiteX142" fmla="*/ 197876 w 1618090"/>
                <a:gd name="connsiteY142" fmla="*/ 532598 h 824523"/>
                <a:gd name="connsiteX143" fmla="*/ 207107 w 1618090"/>
                <a:gd name="connsiteY143" fmla="*/ 519723 h 824523"/>
                <a:gd name="connsiteX144" fmla="*/ 222738 w 1618090"/>
                <a:gd name="connsiteY144" fmla="*/ 504092 h 824523"/>
                <a:gd name="connsiteX145" fmla="*/ 242277 w 1618090"/>
                <a:gd name="connsiteY145" fmla="*/ 488462 h 824523"/>
                <a:gd name="connsiteX146" fmla="*/ 246184 w 1618090"/>
                <a:gd name="connsiteY146" fmla="*/ 476739 h 824523"/>
                <a:gd name="connsiteX147" fmla="*/ 261815 w 1618090"/>
                <a:gd name="connsiteY147" fmla="*/ 457200 h 824523"/>
                <a:gd name="connsiteX148" fmla="*/ 250092 w 1618090"/>
                <a:gd name="connsiteY148" fmla="*/ 429846 h 824523"/>
                <a:gd name="connsiteX149" fmla="*/ 238369 w 1618090"/>
                <a:gd name="connsiteY149" fmla="*/ 425939 h 824523"/>
                <a:gd name="connsiteX150" fmla="*/ 211015 w 1618090"/>
                <a:gd name="connsiteY150" fmla="*/ 414216 h 824523"/>
                <a:gd name="connsiteX151" fmla="*/ 195384 w 1618090"/>
                <a:gd name="connsiteY151" fmla="*/ 406400 h 824523"/>
                <a:gd name="connsiteX152" fmla="*/ 179754 w 1618090"/>
                <a:gd name="connsiteY152" fmla="*/ 402492 h 824523"/>
                <a:gd name="connsiteX153" fmla="*/ 140677 w 1618090"/>
                <a:gd name="connsiteY153" fmla="*/ 390769 h 824523"/>
                <a:gd name="connsiteX154" fmla="*/ 132861 w 1618090"/>
                <a:gd name="connsiteY154" fmla="*/ 379046 h 824523"/>
                <a:gd name="connsiteX155" fmla="*/ 105507 w 1618090"/>
                <a:gd name="connsiteY155" fmla="*/ 355600 h 824523"/>
                <a:gd name="connsiteX156" fmla="*/ 81938 w 1618090"/>
                <a:gd name="connsiteY156" fmla="*/ 362961 h 824523"/>
                <a:gd name="connsiteX157" fmla="*/ 67847 w 1618090"/>
                <a:gd name="connsiteY157" fmla="*/ 351465 h 824523"/>
                <a:gd name="connsiteX158" fmla="*/ 94268 w 1618090"/>
                <a:gd name="connsiteY158" fmla="*/ 371901 h 824523"/>
                <a:gd name="connsiteX159" fmla="*/ 46892 w 1618090"/>
                <a:gd name="connsiteY159" fmla="*/ 332621 h 824523"/>
                <a:gd name="connsiteX160" fmla="*/ 56623 w 1618090"/>
                <a:gd name="connsiteY160" fmla="*/ 356062 h 824523"/>
                <a:gd name="connsiteX161" fmla="*/ 27354 w 1618090"/>
                <a:gd name="connsiteY161" fmla="*/ 314234 h 824523"/>
                <a:gd name="connsiteX162" fmla="*/ 11846 w 1618090"/>
                <a:gd name="connsiteY162" fmla="*/ 318836 h 824523"/>
                <a:gd name="connsiteX0" fmla="*/ 0 w 1606244"/>
                <a:gd name="connsiteY0" fmla="*/ 318836 h 824523"/>
                <a:gd name="connsiteX1" fmla="*/ 2369 w 1606244"/>
                <a:gd name="connsiteY1" fmla="*/ 280898 h 824523"/>
                <a:gd name="connsiteX2" fmla="*/ 101477 w 1606244"/>
                <a:gd name="connsiteY2" fmla="*/ 261816 h 824523"/>
                <a:gd name="connsiteX3" fmla="*/ 136646 w 1606244"/>
                <a:gd name="connsiteY3" fmla="*/ 246185 h 824523"/>
                <a:gd name="connsiteX4" fmla="*/ 148369 w 1606244"/>
                <a:gd name="connsiteY4" fmla="*/ 242277 h 824523"/>
                <a:gd name="connsiteX5" fmla="*/ 171815 w 1606244"/>
                <a:gd name="connsiteY5" fmla="*/ 226646 h 824523"/>
                <a:gd name="connsiteX6" fmla="*/ 179631 w 1606244"/>
                <a:gd name="connsiteY6" fmla="*/ 218831 h 824523"/>
                <a:gd name="connsiteX7" fmla="*/ 203077 w 1606244"/>
                <a:gd name="connsiteY7" fmla="*/ 211016 h 824523"/>
                <a:gd name="connsiteX8" fmla="*/ 214800 w 1606244"/>
                <a:gd name="connsiteY8" fmla="*/ 203200 h 824523"/>
                <a:gd name="connsiteX9" fmla="*/ 226523 w 1606244"/>
                <a:gd name="connsiteY9" fmla="*/ 179754 h 824523"/>
                <a:gd name="connsiteX10" fmla="*/ 242154 w 1606244"/>
                <a:gd name="connsiteY10" fmla="*/ 160216 h 824523"/>
                <a:gd name="connsiteX11" fmla="*/ 253877 w 1606244"/>
                <a:gd name="connsiteY11" fmla="*/ 152400 h 824523"/>
                <a:gd name="connsiteX12" fmla="*/ 265600 w 1606244"/>
                <a:gd name="connsiteY12" fmla="*/ 140677 h 824523"/>
                <a:gd name="connsiteX13" fmla="*/ 289046 w 1606244"/>
                <a:gd name="connsiteY13" fmla="*/ 132862 h 824523"/>
                <a:gd name="connsiteX14" fmla="*/ 300769 w 1606244"/>
                <a:gd name="connsiteY14" fmla="*/ 128954 h 824523"/>
                <a:gd name="connsiteX15" fmla="*/ 351569 w 1606244"/>
                <a:gd name="connsiteY15" fmla="*/ 132862 h 824523"/>
                <a:gd name="connsiteX16" fmla="*/ 363292 w 1606244"/>
                <a:gd name="connsiteY16" fmla="*/ 140677 h 824523"/>
                <a:gd name="connsiteX17" fmla="*/ 410184 w 1606244"/>
                <a:gd name="connsiteY17" fmla="*/ 152400 h 824523"/>
                <a:gd name="connsiteX18" fmla="*/ 445354 w 1606244"/>
                <a:gd name="connsiteY18" fmla="*/ 148492 h 824523"/>
                <a:gd name="connsiteX19" fmla="*/ 468800 w 1606244"/>
                <a:gd name="connsiteY19" fmla="*/ 125046 h 824523"/>
                <a:gd name="connsiteX20" fmla="*/ 484431 w 1606244"/>
                <a:gd name="connsiteY20" fmla="*/ 101600 h 824523"/>
                <a:gd name="connsiteX21" fmla="*/ 492246 w 1606244"/>
                <a:gd name="connsiteY21" fmla="*/ 89877 h 824523"/>
                <a:gd name="connsiteX22" fmla="*/ 511784 w 1606244"/>
                <a:gd name="connsiteY22" fmla="*/ 54708 h 824523"/>
                <a:gd name="connsiteX23" fmla="*/ 519600 w 1606244"/>
                <a:gd name="connsiteY23" fmla="*/ 46892 h 824523"/>
                <a:gd name="connsiteX24" fmla="*/ 539138 w 1606244"/>
                <a:gd name="connsiteY24" fmla="*/ 31262 h 824523"/>
                <a:gd name="connsiteX25" fmla="*/ 550861 w 1606244"/>
                <a:gd name="connsiteY25" fmla="*/ 23446 h 824523"/>
                <a:gd name="connsiteX26" fmla="*/ 558677 w 1606244"/>
                <a:gd name="connsiteY26" fmla="*/ 15631 h 824523"/>
                <a:gd name="connsiteX27" fmla="*/ 609477 w 1606244"/>
                <a:gd name="connsiteY27" fmla="*/ 19539 h 824523"/>
                <a:gd name="connsiteX28" fmla="*/ 699354 w 1606244"/>
                <a:gd name="connsiteY28" fmla="*/ 15631 h 824523"/>
                <a:gd name="connsiteX29" fmla="*/ 711077 w 1606244"/>
                <a:gd name="connsiteY29" fmla="*/ 11723 h 824523"/>
                <a:gd name="connsiteX30" fmla="*/ 730615 w 1606244"/>
                <a:gd name="connsiteY30" fmla="*/ 7816 h 824523"/>
                <a:gd name="connsiteX31" fmla="*/ 765784 w 1606244"/>
                <a:gd name="connsiteY31" fmla="*/ 0 h 824523"/>
                <a:gd name="connsiteX32" fmla="*/ 804861 w 1606244"/>
                <a:gd name="connsiteY32" fmla="*/ 7816 h 824523"/>
                <a:gd name="connsiteX33" fmla="*/ 812677 w 1606244"/>
                <a:gd name="connsiteY33" fmla="*/ 15631 h 824523"/>
                <a:gd name="connsiteX34" fmla="*/ 840031 w 1606244"/>
                <a:gd name="connsiteY34" fmla="*/ 31262 h 824523"/>
                <a:gd name="connsiteX35" fmla="*/ 859569 w 1606244"/>
                <a:gd name="connsiteY35" fmla="*/ 35169 h 824523"/>
                <a:gd name="connsiteX36" fmla="*/ 871292 w 1606244"/>
                <a:gd name="connsiteY36" fmla="*/ 39077 h 824523"/>
                <a:gd name="connsiteX37" fmla="*/ 902554 w 1606244"/>
                <a:gd name="connsiteY37" fmla="*/ 54708 h 824523"/>
                <a:gd name="connsiteX38" fmla="*/ 914277 w 1606244"/>
                <a:gd name="connsiteY38" fmla="*/ 62523 h 824523"/>
                <a:gd name="connsiteX39" fmla="*/ 941631 w 1606244"/>
                <a:gd name="connsiteY39" fmla="*/ 85969 h 824523"/>
                <a:gd name="connsiteX40" fmla="*/ 965077 w 1606244"/>
                <a:gd name="connsiteY40" fmla="*/ 89877 h 824523"/>
                <a:gd name="connsiteX41" fmla="*/ 1000246 w 1606244"/>
                <a:gd name="connsiteY41" fmla="*/ 97692 h 824523"/>
                <a:gd name="connsiteX42" fmla="*/ 1035415 w 1606244"/>
                <a:gd name="connsiteY42" fmla="*/ 113323 h 824523"/>
                <a:gd name="connsiteX43" fmla="*/ 1058861 w 1606244"/>
                <a:gd name="connsiteY43" fmla="*/ 121139 h 824523"/>
                <a:gd name="connsiteX44" fmla="*/ 1070584 w 1606244"/>
                <a:gd name="connsiteY44" fmla="*/ 128954 h 824523"/>
                <a:gd name="connsiteX45" fmla="*/ 1086215 w 1606244"/>
                <a:gd name="connsiteY45" fmla="*/ 144585 h 824523"/>
                <a:gd name="connsiteX46" fmla="*/ 1097938 w 1606244"/>
                <a:gd name="connsiteY46" fmla="*/ 148492 h 824523"/>
                <a:gd name="connsiteX47" fmla="*/ 1109661 w 1606244"/>
                <a:gd name="connsiteY47" fmla="*/ 156308 h 824523"/>
                <a:gd name="connsiteX48" fmla="*/ 1125292 w 1606244"/>
                <a:gd name="connsiteY48" fmla="*/ 171939 h 824523"/>
                <a:gd name="connsiteX49" fmla="*/ 1148738 w 1606244"/>
                <a:gd name="connsiteY49" fmla="*/ 187569 h 824523"/>
                <a:gd name="connsiteX50" fmla="*/ 1168277 w 1606244"/>
                <a:gd name="connsiteY50" fmla="*/ 207108 h 824523"/>
                <a:gd name="connsiteX51" fmla="*/ 1180000 w 1606244"/>
                <a:gd name="connsiteY51" fmla="*/ 211016 h 824523"/>
                <a:gd name="connsiteX52" fmla="*/ 1203446 w 1606244"/>
                <a:gd name="connsiteY52" fmla="*/ 226646 h 824523"/>
                <a:gd name="connsiteX53" fmla="*/ 1215169 w 1606244"/>
                <a:gd name="connsiteY53" fmla="*/ 230554 h 824523"/>
                <a:gd name="connsiteX54" fmla="*/ 1234708 w 1606244"/>
                <a:gd name="connsiteY54" fmla="*/ 246185 h 824523"/>
                <a:gd name="connsiteX55" fmla="*/ 1265969 w 1606244"/>
                <a:gd name="connsiteY55" fmla="*/ 257908 h 824523"/>
                <a:gd name="connsiteX56" fmla="*/ 1289415 w 1606244"/>
                <a:gd name="connsiteY56" fmla="*/ 269631 h 824523"/>
                <a:gd name="connsiteX57" fmla="*/ 1301138 w 1606244"/>
                <a:gd name="connsiteY57" fmla="*/ 277446 h 824523"/>
                <a:gd name="connsiteX58" fmla="*/ 1312861 w 1606244"/>
                <a:gd name="connsiteY58" fmla="*/ 281354 h 824523"/>
                <a:gd name="connsiteX59" fmla="*/ 1340215 w 1606244"/>
                <a:gd name="connsiteY59" fmla="*/ 293077 h 824523"/>
                <a:gd name="connsiteX60" fmla="*/ 1359754 w 1606244"/>
                <a:gd name="connsiteY60" fmla="*/ 304800 h 824523"/>
                <a:gd name="connsiteX61" fmla="*/ 1371477 w 1606244"/>
                <a:gd name="connsiteY61" fmla="*/ 316523 h 824523"/>
                <a:gd name="connsiteX62" fmla="*/ 1383200 w 1606244"/>
                <a:gd name="connsiteY62" fmla="*/ 320431 h 824523"/>
                <a:gd name="connsiteX63" fmla="*/ 1394923 w 1606244"/>
                <a:gd name="connsiteY63" fmla="*/ 328246 h 824523"/>
                <a:gd name="connsiteX64" fmla="*/ 1398831 w 1606244"/>
                <a:gd name="connsiteY64" fmla="*/ 339969 h 824523"/>
                <a:gd name="connsiteX65" fmla="*/ 1402738 w 1606244"/>
                <a:gd name="connsiteY65" fmla="*/ 359508 h 824523"/>
                <a:gd name="connsiteX66" fmla="*/ 1414461 w 1606244"/>
                <a:gd name="connsiteY66" fmla="*/ 367323 h 824523"/>
                <a:gd name="connsiteX67" fmla="*/ 1488708 w 1606244"/>
                <a:gd name="connsiteY67" fmla="*/ 363416 h 824523"/>
                <a:gd name="connsiteX68" fmla="*/ 1504338 w 1606244"/>
                <a:gd name="connsiteY68" fmla="*/ 359508 h 824523"/>
                <a:gd name="connsiteX69" fmla="*/ 1527784 w 1606244"/>
                <a:gd name="connsiteY69" fmla="*/ 355600 h 824523"/>
                <a:gd name="connsiteX70" fmla="*/ 1551231 w 1606244"/>
                <a:gd name="connsiteY70" fmla="*/ 347785 h 824523"/>
                <a:gd name="connsiteX71" fmla="*/ 1562954 w 1606244"/>
                <a:gd name="connsiteY71" fmla="*/ 343877 h 824523"/>
                <a:gd name="connsiteX72" fmla="*/ 1602031 w 1606244"/>
                <a:gd name="connsiteY72" fmla="*/ 339969 h 824523"/>
                <a:gd name="connsiteX73" fmla="*/ 1598123 w 1606244"/>
                <a:gd name="connsiteY73" fmla="*/ 468923 h 824523"/>
                <a:gd name="connsiteX74" fmla="*/ 1539508 w 1606244"/>
                <a:gd name="connsiteY74" fmla="*/ 476739 h 824523"/>
                <a:gd name="connsiteX75" fmla="*/ 1527784 w 1606244"/>
                <a:gd name="connsiteY75" fmla="*/ 480646 h 824523"/>
                <a:gd name="connsiteX76" fmla="*/ 1519969 w 1606244"/>
                <a:gd name="connsiteY76" fmla="*/ 492369 h 824523"/>
                <a:gd name="connsiteX77" fmla="*/ 1488708 w 1606244"/>
                <a:gd name="connsiteY77" fmla="*/ 496277 h 824523"/>
                <a:gd name="connsiteX78" fmla="*/ 1484800 w 1606244"/>
                <a:gd name="connsiteY78" fmla="*/ 519723 h 824523"/>
                <a:gd name="connsiteX79" fmla="*/ 1476984 w 1606244"/>
                <a:gd name="connsiteY79" fmla="*/ 527539 h 824523"/>
                <a:gd name="connsiteX80" fmla="*/ 1461354 w 1606244"/>
                <a:gd name="connsiteY80" fmla="*/ 531446 h 824523"/>
                <a:gd name="connsiteX81" fmla="*/ 1449631 w 1606244"/>
                <a:gd name="connsiteY81" fmla="*/ 535354 h 824523"/>
                <a:gd name="connsiteX82" fmla="*/ 1437908 w 1606244"/>
                <a:gd name="connsiteY82" fmla="*/ 543169 h 824523"/>
                <a:gd name="connsiteX83" fmla="*/ 1418369 w 1606244"/>
                <a:gd name="connsiteY83" fmla="*/ 558800 h 824523"/>
                <a:gd name="connsiteX84" fmla="*/ 1383200 w 1606244"/>
                <a:gd name="connsiteY84" fmla="*/ 574431 h 824523"/>
                <a:gd name="connsiteX85" fmla="*/ 1367569 w 1606244"/>
                <a:gd name="connsiteY85" fmla="*/ 597877 h 824523"/>
                <a:gd name="connsiteX86" fmla="*/ 1328492 w 1606244"/>
                <a:gd name="connsiteY86" fmla="*/ 609600 h 824523"/>
                <a:gd name="connsiteX87" fmla="*/ 1297231 w 1606244"/>
                <a:gd name="connsiteY87" fmla="*/ 613508 h 824523"/>
                <a:gd name="connsiteX88" fmla="*/ 1254246 w 1606244"/>
                <a:gd name="connsiteY88" fmla="*/ 617416 h 824523"/>
                <a:gd name="connsiteX89" fmla="*/ 1226892 w 1606244"/>
                <a:gd name="connsiteY89" fmla="*/ 621323 h 824523"/>
                <a:gd name="connsiteX90" fmla="*/ 1176092 w 1606244"/>
                <a:gd name="connsiteY90" fmla="*/ 625231 h 824523"/>
                <a:gd name="connsiteX91" fmla="*/ 1152646 w 1606244"/>
                <a:gd name="connsiteY91" fmla="*/ 633046 h 824523"/>
                <a:gd name="connsiteX92" fmla="*/ 1133108 w 1606244"/>
                <a:gd name="connsiteY92" fmla="*/ 648677 h 824523"/>
                <a:gd name="connsiteX93" fmla="*/ 1109661 w 1606244"/>
                <a:gd name="connsiteY93" fmla="*/ 652585 h 824523"/>
                <a:gd name="connsiteX94" fmla="*/ 1097938 w 1606244"/>
                <a:gd name="connsiteY94" fmla="*/ 656492 h 824523"/>
                <a:gd name="connsiteX95" fmla="*/ 1086215 w 1606244"/>
                <a:gd name="connsiteY95" fmla="*/ 676031 h 824523"/>
                <a:gd name="connsiteX96" fmla="*/ 1062769 w 1606244"/>
                <a:gd name="connsiteY96" fmla="*/ 683846 h 824523"/>
                <a:gd name="connsiteX97" fmla="*/ 992431 w 1606244"/>
                <a:gd name="connsiteY97" fmla="*/ 707292 h 824523"/>
                <a:gd name="connsiteX98" fmla="*/ 984615 w 1606244"/>
                <a:gd name="connsiteY98" fmla="*/ 730739 h 824523"/>
                <a:gd name="connsiteX99" fmla="*/ 972892 w 1606244"/>
                <a:gd name="connsiteY99" fmla="*/ 738554 h 824523"/>
                <a:gd name="connsiteX100" fmla="*/ 957261 w 1606244"/>
                <a:gd name="connsiteY100" fmla="*/ 734646 h 824523"/>
                <a:gd name="connsiteX101" fmla="*/ 933815 w 1606244"/>
                <a:gd name="connsiteY101" fmla="*/ 730739 h 824523"/>
                <a:gd name="connsiteX102" fmla="*/ 922092 w 1606244"/>
                <a:gd name="connsiteY102" fmla="*/ 726831 h 824523"/>
                <a:gd name="connsiteX103" fmla="*/ 906461 w 1606244"/>
                <a:gd name="connsiteY103" fmla="*/ 722923 h 824523"/>
                <a:gd name="connsiteX104" fmla="*/ 883015 w 1606244"/>
                <a:gd name="connsiteY104" fmla="*/ 715108 h 824523"/>
                <a:gd name="connsiteX105" fmla="*/ 859569 w 1606244"/>
                <a:gd name="connsiteY105" fmla="*/ 726831 h 824523"/>
                <a:gd name="connsiteX106" fmla="*/ 847846 w 1606244"/>
                <a:gd name="connsiteY106" fmla="*/ 730739 h 824523"/>
                <a:gd name="connsiteX107" fmla="*/ 824400 w 1606244"/>
                <a:gd name="connsiteY107" fmla="*/ 742462 h 824523"/>
                <a:gd name="connsiteX108" fmla="*/ 808769 w 1606244"/>
                <a:gd name="connsiteY108" fmla="*/ 762000 h 824523"/>
                <a:gd name="connsiteX109" fmla="*/ 804861 w 1606244"/>
                <a:gd name="connsiteY109" fmla="*/ 773723 h 824523"/>
                <a:gd name="connsiteX110" fmla="*/ 800954 w 1606244"/>
                <a:gd name="connsiteY110" fmla="*/ 789354 h 824523"/>
                <a:gd name="connsiteX111" fmla="*/ 773600 w 1606244"/>
                <a:gd name="connsiteY111" fmla="*/ 808892 h 824523"/>
                <a:gd name="connsiteX112" fmla="*/ 765784 w 1606244"/>
                <a:gd name="connsiteY112" fmla="*/ 816708 h 824523"/>
                <a:gd name="connsiteX113" fmla="*/ 742338 w 1606244"/>
                <a:gd name="connsiteY113" fmla="*/ 824523 h 824523"/>
                <a:gd name="connsiteX114" fmla="*/ 714984 w 1606244"/>
                <a:gd name="connsiteY114" fmla="*/ 820616 h 824523"/>
                <a:gd name="connsiteX115" fmla="*/ 668092 w 1606244"/>
                <a:gd name="connsiteY115" fmla="*/ 816708 h 824523"/>
                <a:gd name="connsiteX116" fmla="*/ 640738 w 1606244"/>
                <a:gd name="connsiteY116" fmla="*/ 808892 h 824523"/>
                <a:gd name="connsiteX117" fmla="*/ 632923 w 1606244"/>
                <a:gd name="connsiteY117" fmla="*/ 797169 h 824523"/>
                <a:gd name="connsiteX118" fmla="*/ 578215 w 1606244"/>
                <a:gd name="connsiteY118" fmla="*/ 797169 h 824523"/>
                <a:gd name="connsiteX119" fmla="*/ 511784 w 1606244"/>
                <a:gd name="connsiteY119" fmla="*/ 801077 h 824523"/>
                <a:gd name="connsiteX120" fmla="*/ 496154 w 1606244"/>
                <a:gd name="connsiteY120" fmla="*/ 793262 h 824523"/>
                <a:gd name="connsiteX121" fmla="*/ 488338 w 1606244"/>
                <a:gd name="connsiteY121" fmla="*/ 785446 h 824523"/>
                <a:gd name="connsiteX122" fmla="*/ 464892 w 1606244"/>
                <a:gd name="connsiteY122" fmla="*/ 789354 h 824523"/>
                <a:gd name="connsiteX123" fmla="*/ 429723 w 1606244"/>
                <a:gd name="connsiteY123" fmla="*/ 785446 h 824523"/>
                <a:gd name="connsiteX124" fmla="*/ 418000 w 1606244"/>
                <a:gd name="connsiteY124" fmla="*/ 773723 h 824523"/>
                <a:gd name="connsiteX125" fmla="*/ 402369 w 1606244"/>
                <a:gd name="connsiteY125" fmla="*/ 769816 h 824523"/>
                <a:gd name="connsiteX126" fmla="*/ 394554 w 1606244"/>
                <a:gd name="connsiteY126" fmla="*/ 762000 h 824523"/>
                <a:gd name="connsiteX127" fmla="*/ 386738 w 1606244"/>
                <a:gd name="connsiteY127" fmla="*/ 750277 h 824523"/>
                <a:gd name="connsiteX128" fmla="*/ 375015 w 1606244"/>
                <a:gd name="connsiteY128" fmla="*/ 742462 h 824523"/>
                <a:gd name="connsiteX129" fmla="*/ 359384 w 1606244"/>
                <a:gd name="connsiteY129" fmla="*/ 726831 h 824523"/>
                <a:gd name="connsiteX130" fmla="*/ 343754 w 1606244"/>
                <a:gd name="connsiteY130" fmla="*/ 695569 h 824523"/>
                <a:gd name="connsiteX131" fmla="*/ 335938 w 1606244"/>
                <a:gd name="connsiteY131" fmla="*/ 672123 h 824523"/>
                <a:gd name="connsiteX132" fmla="*/ 328123 w 1606244"/>
                <a:gd name="connsiteY132" fmla="*/ 625231 h 824523"/>
                <a:gd name="connsiteX133" fmla="*/ 312492 w 1606244"/>
                <a:gd name="connsiteY133" fmla="*/ 605692 h 824523"/>
                <a:gd name="connsiteX134" fmla="*/ 292954 w 1606244"/>
                <a:gd name="connsiteY134" fmla="*/ 586154 h 824523"/>
                <a:gd name="connsiteX135" fmla="*/ 285138 w 1606244"/>
                <a:gd name="connsiteY135" fmla="*/ 578339 h 824523"/>
                <a:gd name="connsiteX136" fmla="*/ 273415 w 1606244"/>
                <a:gd name="connsiteY136" fmla="*/ 574431 h 824523"/>
                <a:gd name="connsiteX137" fmla="*/ 257784 w 1606244"/>
                <a:gd name="connsiteY137" fmla="*/ 566616 h 824523"/>
                <a:gd name="connsiteX138" fmla="*/ 234338 w 1606244"/>
                <a:gd name="connsiteY138" fmla="*/ 558800 h 824523"/>
                <a:gd name="connsiteX139" fmla="*/ 210892 w 1606244"/>
                <a:gd name="connsiteY139" fmla="*/ 550985 h 824523"/>
                <a:gd name="connsiteX140" fmla="*/ 187446 w 1606244"/>
                <a:gd name="connsiteY140" fmla="*/ 543169 h 824523"/>
                <a:gd name="connsiteX141" fmla="*/ 175723 w 1606244"/>
                <a:gd name="connsiteY141" fmla="*/ 539262 h 824523"/>
                <a:gd name="connsiteX142" fmla="*/ 186030 w 1606244"/>
                <a:gd name="connsiteY142" fmla="*/ 532598 h 824523"/>
                <a:gd name="connsiteX143" fmla="*/ 195261 w 1606244"/>
                <a:gd name="connsiteY143" fmla="*/ 519723 h 824523"/>
                <a:gd name="connsiteX144" fmla="*/ 210892 w 1606244"/>
                <a:gd name="connsiteY144" fmla="*/ 504092 h 824523"/>
                <a:gd name="connsiteX145" fmla="*/ 230431 w 1606244"/>
                <a:gd name="connsiteY145" fmla="*/ 488462 h 824523"/>
                <a:gd name="connsiteX146" fmla="*/ 234338 w 1606244"/>
                <a:gd name="connsiteY146" fmla="*/ 476739 h 824523"/>
                <a:gd name="connsiteX147" fmla="*/ 249969 w 1606244"/>
                <a:gd name="connsiteY147" fmla="*/ 457200 h 824523"/>
                <a:gd name="connsiteX148" fmla="*/ 238246 w 1606244"/>
                <a:gd name="connsiteY148" fmla="*/ 429846 h 824523"/>
                <a:gd name="connsiteX149" fmla="*/ 226523 w 1606244"/>
                <a:gd name="connsiteY149" fmla="*/ 425939 h 824523"/>
                <a:gd name="connsiteX150" fmla="*/ 199169 w 1606244"/>
                <a:gd name="connsiteY150" fmla="*/ 414216 h 824523"/>
                <a:gd name="connsiteX151" fmla="*/ 183538 w 1606244"/>
                <a:gd name="connsiteY151" fmla="*/ 406400 h 824523"/>
                <a:gd name="connsiteX152" fmla="*/ 167908 w 1606244"/>
                <a:gd name="connsiteY152" fmla="*/ 402492 h 824523"/>
                <a:gd name="connsiteX153" fmla="*/ 128831 w 1606244"/>
                <a:gd name="connsiteY153" fmla="*/ 390769 h 824523"/>
                <a:gd name="connsiteX154" fmla="*/ 121015 w 1606244"/>
                <a:gd name="connsiteY154" fmla="*/ 379046 h 824523"/>
                <a:gd name="connsiteX155" fmla="*/ 93661 w 1606244"/>
                <a:gd name="connsiteY155" fmla="*/ 355600 h 824523"/>
                <a:gd name="connsiteX156" fmla="*/ 70092 w 1606244"/>
                <a:gd name="connsiteY156" fmla="*/ 362961 h 824523"/>
                <a:gd name="connsiteX157" fmla="*/ 56001 w 1606244"/>
                <a:gd name="connsiteY157" fmla="*/ 351465 h 824523"/>
                <a:gd name="connsiteX158" fmla="*/ 82422 w 1606244"/>
                <a:gd name="connsiteY158" fmla="*/ 371901 h 824523"/>
                <a:gd name="connsiteX159" fmla="*/ 35046 w 1606244"/>
                <a:gd name="connsiteY159" fmla="*/ 332621 h 824523"/>
                <a:gd name="connsiteX160" fmla="*/ 44777 w 1606244"/>
                <a:gd name="connsiteY160" fmla="*/ 356062 h 824523"/>
                <a:gd name="connsiteX161" fmla="*/ 15508 w 1606244"/>
                <a:gd name="connsiteY161" fmla="*/ 314234 h 824523"/>
                <a:gd name="connsiteX162" fmla="*/ 0 w 1606244"/>
                <a:gd name="connsiteY162" fmla="*/ 318836 h 824523"/>
                <a:gd name="connsiteX0" fmla="*/ 0 w 1606244"/>
                <a:gd name="connsiteY0" fmla="*/ 318836 h 824523"/>
                <a:gd name="connsiteX1" fmla="*/ 2369 w 1606244"/>
                <a:gd name="connsiteY1" fmla="*/ 280898 h 824523"/>
                <a:gd name="connsiteX2" fmla="*/ 101477 w 1606244"/>
                <a:gd name="connsiteY2" fmla="*/ 261816 h 824523"/>
                <a:gd name="connsiteX3" fmla="*/ 136646 w 1606244"/>
                <a:gd name="connsiteY3" fmla="*/ 246185 h 824523"/>
                <a:gd name="connsiteX4" fmla="*/ 148369 w 1606244"/>
                <a:gd name="connsiteY4" fmla="*/ 229631 h 824523"/>
                <a:gd name="connsiteX5" fmla="*/ 171815 w 1606244"/>
                <a:gd name="connsiteY5" fmla="*/ 226646 h 824523"/>
                <a:gd name="connsiteX6" fmla="*/ 179631 w 1606244"/>
                <a:gd name="connsiteY6" fmla="*/ 218831 h 824523"/>
                <a:gd name="connsiteX7" fmla="*/ 203077 w 1606244"/>
                <a:gd name="connsiteY7" fmla="*/ 211016 h 824523"/>
                <a:gd name="connsiteX8" fmla="*/ 214800 w 1606244"/>
                <a:gd name="connsiteY8" fmla="*/ 203200 h 824523"/>
                <a:gd name="connsiteX9" fmla="*/ 226523 w 1606244"/>
                <a:gd name="connsiteY9" fmla="*/ 179754 h 824523"/>
                <a:gd name="connsiteX10" fmla="*/ 242154 w 1606244"/>
                <a:gd name="connsiteY10" fmla="*/ 160216 h 824523"/>
                <a:gd name="connsiteX11" fmla="*/ 253877 w 1606244"/>
                <a:gd name="connsiteY11" fmla="*/ 152400 h 824523"/>
                <a:gd name="connsiteX12" fmla="*/ 265600 w 1606244"/>
                <a:gd name="connsiteY12" fmla="*/ 140677 h 824523"/>
                <a:gd name="connsiteX13" fmla="*/ 289046 w 1606244"/>
                <a:gd name="connsiteY13" fmla="*/ 132862 h 824523"/>
                <a:gd name="connsiteX14" fmla="*/ 300769 w 1606244"/>
                <a:gd name="connsiteY14" fmla="*/ 128954 h 824523"/>
                <a:gd name="connsiteX15" fmla="*/ 351569 w 1606244"/>
                <a:gd name="connsiteY15" fmla="*/ 132862 h 824523"/>
                <a:gd name="connsiteX16" fmla="*/ 363292 w 1606244"/>
                <a:gd name="connsiteY16" fmla="*/ 140677 h 824523"/>
                <a:gd name="connsiteX17" fmla="*/ 410184 w 1606244"/>
                <a:gd name="connsiteY17" fmla="*/ 152400 h 824523"/>
                <a:gd name="connsiteX18" fmla="*/ 445354 w 1606244"/>
                <a:gd name="connsiteY18" fmla="*/ 148492 h 824523"/>
                <a:gd name="connsiteX19" fmla="*/ 468800 w 1606244"/>
                <a:gd name="connsiteY19" fmla="*/ 125046 h 824523"/>
                <a:gd name="connsiteX20" fmla="*/ 484431 w 1606244"/>
                <a:gd name="connsiteY20" fmla="*/ 101600 h 824523"/>
                <a:gd name="connsiteX21" fmla="*/ 492246 w 1606244"/>
                <a:gd name="connsiteY21" fmla="*/ 89877 h 824523"/>
                <a:gd name="connsiteX22" fmla="*/ 511784 w 1606244"/>
                <a:gd name="connsiteY22" fmla="*/ 54708 h 824523"/>
                <a:gd name="connsiteX23" fmla="*/ 519600 w 1606244"/>
                <a:gd name="connsiteY23" fmla="*/ 46892 h 824523"/>
                <a:gd name="connsiteX24" fmla="*/ 539138 w 1606244"/>
                <a:gd name="connsiteY24" fmla="*/ 31262 h 824523"/>
                <a:gd name="connsiteX25" fmla="*/ 550861 w 1606244"/>
                <a:gd name="connsiteY25" fmla="*/ 23446 h 824523"/>
                <a:gd name="connsiteX26" fmla="*/ 558677 w 1606244"/>
                <a:gd name="connsiteY26" fmla="*/ 15631 h 824523"/>
                <a:gd name="connsiteX27" fmla="*/ 609477 w 1606244"/>
                <a:gd name="connsiteY27" fmla="*/ 19539 h 824523"/>
                <a:gd name="connsiteX28" fmla="*/ 699354 w 1606244"/>
                <a:gd name="connsiteY28" fmla="*/ 15631 h 824523"/>
                <a:gd name="connsiteX29" fmla="*/ 711077 w 1606244"/>
                <a:gd name="connsiteY29" fmla="*/ 11723 h 824523"/>
                <a:gd name="connsiteX30" fmla="*/ 730615 w 1606244"/>
                <a:gd name="connsiteY30" fmla="*/ 7816 h 824523"/>
                <a:gd name="connsiteX31" fmla="*/ 765784 w 1606244"/>
                <a:gd name="connsiteY31" fmla="*/ 0 h 824523"/>
                <a:gd name="connsiteX32" fmla="*/ 804861 w 1606244"/>
                <a:gd name="connsiteY32" fmla="*/ 7816 h 824523"/>
                <a:gd name="connsiteX33" fmla="*/ 812677 w 1606244"/>
                <a:gd name="connsiteY33" fmla="*/ 15631 h 824523"/>
                <a:gd name="connsiteX34" fmla="*/ 840031 w 1606244"/>
                <a:gd name="connsiteY34" fmla="*/ 31262 h 824523"/>
                <a:gd name="connsiteX35" fmla="*/ 859569 w 1606244"/>
                <a:gd name="connsiteY35" fmla="*/ 35169 h 824523"/>
                <a:gd name="connsiteX36" fmla="*/ 871292 w 1606244"/>
                <a:gd name="connsiteY36" fmla="*/ 39077 h 824523"/>
                <a:gd name="connsiteX37" fmla="*/ 902554 w 1606244"/>
                <a:gd name="connsiteY37" fmla="*/ 54708 h 824523"/>
                <a:gd name="connsiteX38" fmla="*/ 914277 w 1606244"/>
                <a:gd name="connsiteY38" fmla="*/ 62523 h 824523"/>
                <a:gd name="connsiteX39" fmla="*/ 941631 w 1606244"/>
                <a:gd name="connsiteY39" fmla="*/ 85969 h 824523"/>
                <a:gd name="connsiteX40" fmla="*/ 965077 w 1606244"/>
                <a:gd name="connsiteY40" fmla="*/ 89877 h 824523"/>
                <a:gd name="connsiteX41" fmla="*/ 1000246 w 1606244"/>
                <a:gd name="connsiteY41" fmla="*/ 97692 h 824523"/>
                <a:gd name="connsiteX42" fmla="*/ 1035415 w 1606244"/>
                <a:gd name="connsiteY42" fmla="*/ 113323 h 824523"/>
                <a:gd name="connsiteX43" fmla="*/ 1058861 w 1606244"/>
                <a:gd name="connsiteY43" fmla="*/ 121139 h 824523"/>
                <a:gd name="connsiteX44" fmla="*/ 1070584 w 1606244"/>
                <a:gd name="connsiteY44" fmla="*/ 128954 h 824523"/>
                <a:gd name="connsiteX45" fmla="*/ 1086215 w 1606244"/>
                <a:gd name="connsiteY45" fmla="*/ 144585 h 824523"/>
                <a:gd name="connsiteX46" fmla="*/ 1097938 w 1606244"/>
                <a:gd name="connsiteY46" fmla="*/ 148492 h 824523"/>
                <a:gd name="connsiteX47" fmla="*/ 1109661 w 1606244"/>
                <a:gd name="connsiteY47" fmla="*/ 156308 h 824523"/>
                <a:gd name="connsiteX48" fmla="*/ 1125292 w 1606244"/>
                <a:gd name="connsiteY48" fmla="*/ 171939 h 824523"/>
                <a:gd name="connsiteX49" fmla="*/ 1148738 w 1606244"/>
                <a:gd name="connsiteY49" fmla="*/ 187569 h 824523"/>
                <a:gd name="connsiteX50" fmla="*/ 1168277 w 1606244"/>
                <a:gd name="connsiteY50" fmla="*/ 207108 h 824523"/>
                <a:gd name="connsiteX51" fmla="*/ 1180000 w 1606244"/>
                <a:gd name="connsiteY51" fmla="*/ 211016 h 824523"/>
                <a:gd name="connsiteX52" fmla="*/ 1203446 w 1606244"/>
                <a:gd name="connsiteY52" fmla="*/ 226646 h 824523"/>
                <a:gd name="connsiteX53" fmla="*/ 1215169 w 1606244"/>
                <a:gd name="connsiteY53" fmla="*/ 230554 h 824523"/>
                <a:gd name="connsiteX54" fmla="*/ 1234708 w 1606244"/>
                <a:gd name="connsiteY54" fmla="*/ 246185 h 824523"/>
                <a:gd name="connsiteX55" fmla="*/ 1265969 w 1606244"/>
                <a:gd name="connsiteY55" fmla="*/ 257908 h 824523"/>
                <a:gd name="connsiteX56" fmla="*/ 1289415 w 1606244"/>
                <a:gd name="connsiteY56" fmla="*/ 269631 h 824523"/>
                <a:gd name="connsiteX57" fmla="*/ 1301138 w 1606244"/>
                <a:gd name="connsiteY57" fmla="*/ 277446 h 824523"/>
                <a:gd name="connsiteX58" fmla="*/ 1312861 w 1606244"/>
                <a:gd name="connsiteY58" fmla="*/ 281354 h 824523"/>
                <a:gd name="connsiteX59" fmla="*/ 1340215 w 1606244"/>
                <a:gd name="connsiteY59" fmla="*/ 293077 h 824523"/>
                <a:gd name="connsiteX60" fmla="*/ 1359754 w 1606244"/>
                <a:gd name="connsiteY60" fmla="*/ 304800 h 824523"/>
                <a:gd name="connsiteX61" fmla="*/ 1371477 w 1606244"/>
                <a:gd name="connsiteY61" fmla="*/ 316523 h 824523"/>
                <a:gd name="connsiteX62" fmla="*/ 1383200 w 1606244"/>
                <a:gd name="connsiteY62" fmla="*/ 320431 h 824523"/>
                <a:gd name="connsiteX63" fmla="*/ 1394923 w 1606244"/>
                <a:gd name="connsiteY63" fmla="*/ 328246 h 824523"/>
                <a:gd name="connsiteX64" fmla="*/ 1398831 w 1606244"/>
                <a:gd name="connsiteY64" fmla="*/ 339969 h 824523"/>
                <a:gd name="connsiteX65" fmla="*/ 1402738 w 1606244"/>
                <a:gd name="connsiteY65" fmla="*/ 359508 h 824523"/>
                <a:gd name="connsiteX66" fmla="*/ 1414461 w 1606244"/>
                <a:gd name="connsiteY66" fmla="*/ 367323 h 824523"/>
                <a:gd name="connsiteX67" fmla="*/ 1488708 w 1606244"/>
                <a:gd name="connsiteY67" fmla="*/ 363416 h 824523"/>
                <a:gd name="connsiteX68" fmla="*/ 1504338 w 1606244"/>
                <a:gd name="connsiteY68" fmla="*/ 359508 h 824523"/>
                <a:gd name="connsiteX69" fmla="*/ 1527784 w 1606244"/>
                <a:gd name="connsiteY69" fmla="*/ 355600 h 824523"/>
                <a:gd name="connsiteX70" fmla="*/ 1551231 w 1606244"/>
                <a:gd name="connsiteY70" fmla="*/ 347785 h 824523"/>
                <a:gd name="connsiteX71" fmla="*/ 1562954 w 1606244"/>
                <a:gd name="connsiteY71" fmla="*/ 343877 h 824523"/>
                <a:gd name="connsiteX72" fmla="*/ 1602031 w 1606244"/>
                <a:gd name="connsiteY72" fmla="*/ 339969 h 824523"/>
                <a:gd name="connsiteX73" fmla="*/ 1598123 w 1606244"/>
                <a:gd name="connsiteY73" fmla="*/ 468923 h 824523"/>
                <a:gd name="connsiteX74" fmla="*/ 1539508 w 1606244"/>
                <a:gd name="connsiteY74" fmla="*/ 476739 h 824523"/>
                <a:gd name="connsiteX75" fmla="*/ 1527784 w 1606244"/>
                <a:gd name="connsiteY75" fmla="*/ 480646 h 824523"/>
                <a:gd name="connsiteX76" fmla="*/ 1519969 w 1606244"/>
                <a:gd name="connsiteY76" fmla="*/ 492369 h 824523"/>
                <a:gd name="connsiteX77" fmla="*/ 1488708 w 1606244"/>
                <a:gd name="connsiteY77" fmla="*/ 496277 h 824523"/>
                <a:gd name="connsiteX78" fmla="*/ 1484800 w 1606244"/>
                <a:gd name="connsiteY78" fmla="*/ 519723 h 824523"/>
                <a:gd name="connsiteX79" fmla="*/ 1476984 w 1606244"/>
                <a:gd name="connsiteY79" fmla="*/ 527539 h 824523"/>
                <a:gd name="connsiteX80" fmla="*/ 1461354 w 1606244"/>
                <a:gd name="connsiteY80" fmla="*/ 531446 h 824523"/>
                <a:gd name="connsiteX81" fmla="*/ 1449631 w 1606244"/>
                <a:gd name="connsiteY81" fmla="*/ 535354 h 824523"/>
                <a:gd name="connsiteX82" fmla="*/ 1437908 w 1606244"/>
                <a:gd name="connsiteY82" fmla="*/ 543169 h 824523"/>
                <a:gd name="connsiteX83" fmla="*/ 1418369 w 1606244"/>
                <a:gd name="connsiteY83" fmla="*/ 558800 h 824523"/>
                <a:gd name="connsiteX84" fmla="*/ 1383200 w 1606244"/>
                <a:gd name="connsiteY84" fmla="*/ 574431 h 824523"/>
                <a:gd name="connsiteX85" fmla="*/ 1367569 w 1606244"/>
                <a:gd name="connsiteY85" fmla="*/ 597877 h 824523"/>
                <a:gd name="connsiteX86" fmla="*/ 1328492 w 1606244"/>
                <a:gd name="connsiteY86" fmla="*/ 609600 h 824523"/>
                <a:gd name="connsiteX87" fmla="*/ 1297231 w 1606244"/>
                <a:gd name="connsiteY87" fmla="*/ 613508 h 824523"/>
                <a:gd name="connsiteX88" fmla="*/ 1254246 w 1606244"/>
                <a:gd name="connsiteY88" fmla="*/ 617416 h 824523"/>
                <a:gd name="connsiteX89" fmla="*/ 1226892 w 1606244"/>
                <a:gd name="connsiteY89" fmla="*/ 621323 h 824523"/>
                <a:gd name="connsiteX90" fmla="*/ 1176092 w 1606244"/>
                <a:gd name="connsiteY90" fmla="*/ 625231 h 824523"/>
                <a:gd name="connsiteX91" fmla="*/ 1152646 w 1606244"/>
                <a:gd name="connsiteY91" fmla="*/ 633046 h 824523"/>
                <a:gd name="connsiteX92" fmla="*/ 1133108 w 1606244"/>
                <a:gd name="connsiteY92" fmla="*/ 648677 h 824523"/>
                <a:gd name="connsiteX93" fmla="*/ 1109661 w 1606244"/>
                <a:gd name="connsiteY93" fmla="*/ 652585 h 824523"/>
                <a:gd name="connsiteX94" fmla="*/ 1097938 w 1606244"/>
                <a:gd name="connsiteY94" fmla="*/ 656492 h 824523"/>
                <a:gd name="connsiteX95" fmla="*/ 1086215 w 1606244"/>
                <a:gd name="connsiteY95" fmla="*/ 676031 h 824523"/>
                <a:gd name="connsiteX96" fmla="*/ 1062769 w 1606244"/>
                <a:gd name="connsiteY96" fmla="*/ 683846 h 824523"/>
                <a:gd name="connsiteX97" fmla="*/ 992431 w 1606244"/>
                <a:gd name="connsiteY97" fmla="*/ 707292 h 824523"/>
                <a:gd name="connsiteX98" fmla="*/ 984615 w 1606244"/>
                <a:gd name="connsiteY98" fmla="*/ 730739 h 824523"/>
                <a:gd name="connsiteX99" fmla="*/ 972892 w 1606244"/>
                <a:gd name="connsiteY99" fmla="*/ 738554 h 824523"/>
                <a:gd name="connsiteX100" fmla="*/ 957261 w 1606244"/>
                <a:gd name="connsiteY100" fmla="*/ 734646 h 824523"/>
                <a:gd name="connsiteX101" fmla="*/ 933815 w 1606244"/>
                <a:gd name="connsiteY101" fmla="*/ 730739 h 824523"/>
                <a:gd name="connsiteX102" fmla="*/ 922092 w 1606244"/>
                <a:gd name="connsiteY102" fmla="*/ 726831 h 824523"/>
                <a:gd name="connsiteX103" fmla="*/ 906461 w 1606244"/>
                <a:gd name="connsiteY103" fmla="*/ 722923 h 824523"/>
                <a:gd name="connsiteX104" fmla="*/ 883015 w 1606244"/>
                <a:gd name="connsiteY104" fmla="*/ 715108 h 824523"/>
                <a:gd name="connsiteX105" fmla="*/ 859569 w 1606244"/>
                <a:gd name="connsiteY105" fmla="*/ 726831 h 824523"/>
                <a:gd name="connsiteX106" fmla="*/ 847846 w 1606244"/>
                <a:gd name="connsiteY106" fmla="*/ 730739 h 824523"/>
                <a:gd name="connsiteX107" fmla="*/ 824400 w 1606244"/>
                <a:gd name="connsiteY107" fmla="*/ 742462 h 824523"/>
                <a:gd name="connsiteX108" fmla="*/ 808769 w 1606244"/>
                <a:gd name="connsiteY108" fmla="*/ 762000 h 824523"/>
                <a:gd name="connsiteX109" fmla="*/ 804861 w 1606244"/>
                <a:gd name="connsiteY109" fmla="*/ 773723 h 824523"/>
                <a:gd name="connsiteX110" fmla="*/ 800954 w 1606244"/>
                <a:gd name="connsiteY110" fmla="*/ 789354 h 824523"/>
                <a:gd name="connsiteX111" fmla="*/ 773600 w 1606244"/>
                <a:gd name="connsiteY111" fmla="*/ 808892 h 824523"/>
                <a:gd name="connsiteX112" fmla="*/ 765784 w 1606244"/>
                <a:gd name="connsiteY112" fmla="*/ 816708 h 824523"/>
                <a:gd name="connsiteX113" fmla="*/ 742338 w 1606244"/>
                <a:gd name="connsiteY113" fmla="*/ 824523 h 824523"/>
                <a:gd name="connsiteX114" fmla="*/ 714984 w 1606244"/>
                <a:gd name="connsiteY114" fmla="*/ 820616 h 824523"/>
                <a:gd name="connsiteX115" fmla="*/ 668092 w 1606244"/>
                <a:gd name="connsiteY115" fmla="*/ 816708 h 824523"/>
                <a:gd name="connsiteX116" fmla="*/ 640738 w 1606244"/>
                <a:gd name="connsiteY116" fmla="*/ 808892 h 824523"/>
                <a:gd name="connsiteX117" fmla="*/ 632923 w 1606244"/>
                <a:gd name="connsiteY117" fmla="*/ 797169 h 824523"/>
                <a:gd name="connsiteX118" fmla="*/ 578215 w 1606244"/>
                <a:gd name="connsiteY118" fmla="*/ 797169 h 824523"/>
                <a:gd name="connsiteX119" fmla="*/ 511784 w 1606244"/>
                <a:gd name="connsiteY119" fmla="*/ 801077 h 824523"/>
                <a:gd name="connsiteX120" fmla="*/ 496154 w 1606244"/>
                <a:gd name="connsiteY120" fmla="*/ 793262 h 824523"/>
                <a:gd name="connsiteX121" fmla="*/ 488338 w 1606244"/>
                <a:gd name="connsiteY121" fmla="*/ 785446 h 824523"/>
                <a:gd name="connsiteX122" fmla="*/ 464892 w 1606244"/>
                <a:gd name="connsiteY122" fmla="*/ 789354 h 824523"/>
                <a:gd name="connsiteX123" fmla="*/ 429723 w 1606244"/>
                <a:gd name="connsiteY123" fmla="*/ 785446 h 824523"/>
                <a:gd name="connsiteX124" fmla="*/ 418000 w 1606244"/>
                <a:gd name="connsiteY124" fmla="*/ 773723 h 824523"/>
                <a:gd name="connsiteX125" fmla="*/ 402369 w 1606244"/>
                <a:gd name="connsiteY125" fmla="*/ 769816 h 824523"/>
                <a:gd name="connsiteX126" fmla="*/ 394554 w 1606244"/>
                <a:gd name="connsiteY126" fmla="*/ 762000 h 824523"/>
                <a:gd name="connsiteX127" fmla="*/ 386738 w 1606244"/>
                <a:gd name="connsiteY127" fmla="*/ 750277 h 824523"/>
                <a:gd name="connsiteX128" fmla="*/ 375015 w 1606244"/>
                <a:gd name="connsiteY128" fmla="*/ 742462 h 824523"/>
                <a:gd name="connsiteX129" fmla="*/ 359384 w 1606244"/>
                <a:gd name="connsiteY129" fmla="*/ 726831 h 824523"/>
                <a:gd name="connsiteX130" fmla="*/ 343754 w 1606244"/>
                <a:gd name="connsiteY130" fmla="*/ 695569 h 824523"/>
                <a:gd name="connsiteX131" fmla="*/ 335938 w 1606244"/>
                <a:gd name="connsiteY131" fmla="*/ 672123 h 824523"/>
                <a:gd name="connsiteX132" fmla="*/ 328123 w 1606244"/>
                <a:gd name="connsiteY132" fmla="*/ 625231 h 824523"/>
                <a:gd name="connsiteX133" fmla="*/ 312492 w 1606244"/>
                <a:gd name="connsiteY133" fmla="*/ 605692 h 824523"/>
                <a:gd name="connsiteX134" fmla="*/ 292954 w 1606244"/>
                <a:gd name="connsiteY134" fmla="*/ 586154 h 824523"/>
                <a:gd name="connsiteX135" fmla="*/ 285138 w 1606244"/>
                <a:gd name="connsiteY135" fmla="*/ 578339 h 824523"/>
                <a:gd name="connsiteX136" fmla="*/ 273415 w 1606244"/>
                <a:gd name="connsiteY136" fmla="*/ 574431 h 824523"/>
                <a:gd name="connsiteX137" fmla="*/ 257784 w 1606244"/>
                <a:gd name="connsiteY137" fmla="*/ 566616 h 824523"/>
                <a:gd name="connsiteX138" fmla="*/ 234338 w 1606244"/>
                <a:gd name="connsiteY138" fmla="*/ 558800 h 824523"/>
                <a:gd name="connsiteX139" fmla="*/ 210892 w 1606244"/>
                <a:gd name="connsiteY139" fmla="*/ 550985 h 824523"/>
                <a:gd name="connsiteX140" fmla="*/ 187446 w 1606244"/>
                <a:gd name="connsiteY140" fmla="*/ 543169 h 824523"/>
                <a:gd name="connsiteX141" fmla="*/ 175723 w 1606244"/>
                <a:gd name="connsiteY141" fmla="*/ 539262 h 824523"/>
                <a:gd name="connsiteX142" fmla="*/ 186030 w 1606244"/>
                <a:gd name="connsiteY142" fmla="*/ 532598 h 824523"/>
                <a:gd name="connsiteX143" fmla="*/ 195261 w 1606244"/>
                <a:gd name="connsiteY143" fmla="*/ 519723 h 824523"/>
                <a:gd name="connsiteX144" fmla="*/ 210892 w 1606244"/>
                <a:gd name="connsiteY144" fmla="*/ 504092 h 824523"/>
                <a:gd name="connsiteX145" fmla="*/ 230431 w 1606244"/>
                <a:gd name="connsiteY145" fmla="*/ 488462 h 824523"/>
                <a:gd name="connsiteX146" fmla="*/ 234338 w 1606244"/>
                <a:gd name="connsiteY146" fmla="*/ 476739 h 824523"/>
                <a:gd name="connsiteX147" fmla="*/ 249969 w 1606244"/>
                <a:gd name="connsiteY147" fmla="*/ 457200 h 824523"/>
                <a:gd name="connsiteX148" fmla="*/ 238246 w 1606244"/>
                <a:gd name="connsiteY148" fmla="*/ 429846 h 824523"/>
                <a:gd name="connsiteX149" fmla="*/ 226523 w 1606244"/>
                <a:gd name="connsiteY149" fmla="*/ 425939 h 824523"/>
                <a:gd name="connsiteX150" fmla="*/ 199169 w 1606244"/>
                <a:gd name="connsiteY150" fmla="*/ 414216 h 824523"/>
                <a:gd name="connsiteX151" fmla="*/ 183538 w 1606244"/>
                <a:gd name="connsiteY151" fmla="*/ 406400 h 824523"/>
                <a:gd name="connsiteX152" fmla="*/ 167908 w 1606244"/>
                <a:gd name="connsiteY152" fmla="*/ 402492 h 824523"/>
                <a:gd name="connsiteX153" fmla="*/ 128831 w 1606244"/>
                <a:gd name="connsiteY153" fmla="*/ 390769 h 824523"/>
                <a:gd name="connsiteX154" fmla="*/ 121015 w 1606244"/>
                <a:gd name="connsiteY154" fmla="*/ 379046 h 824523"/>
                <a:gd name="connsiteX155" fmla="*/ 93661 w 1606244"/>
                <a:gd name="connsiteY155" fmla="*/ 355600 h 824523"/>
                <a:gd name="connsiteX156" fmla="*/ 70092 w 1606244"/>
                <a:gd name="connsiteY156" fmla="*/ 362961 h 824523"/>
                <a:gd name="connsiteX157" fmla="*/ 56001 w 1606244"/>
                <a:gd name="connsiteY157" fmla="*/ 351465 h 824523"/>
                <a:gd name="connsiteX158" fmla="*/ 82422 w 1606244"/>
                <a:gd name="connsiteY158" fmla="*/ 371901 h 824523"/>
                <a:gd name="connsiteX159" fmla="*/ 35046 w 1606244"/>
                <a:gd name="connsiteY159" fmla="*/ 332621 h 824523"/>
                <a:gd name="connsiteX160" fmla="*/ 44777 w 1606244"/>
                <a:gd name="connsiteY160" fmla="*/ 356062 h 824523"/>
                <a:gd name="connsiteX161" fmla="*/ 15508 w 1606244"/>
                <a:gd name="connsiteY161" fmla="*/ 314234 h 824523"/>
                <a:gd name="connsiteX162" fmla="*/ 0 w 1606244"/>
                <a:gd name="connsiteY162" fmla="*/ 318836 h 824523"/>
                <a:gd name="connsiteX0" fmla="*/ 0 w 1606244"/>
                <a:gd name="connsiteY0" fmla="*/ 318836 h 824523"/>
                <a:gd name="connsiteX1" fmla="*/ 2369 w 1606244"/>
                <a:gd name="connsiteY1" fmla="*/ 280898 h 824523"/>
                <a:gd name="connsiteX2" fmla="*/ 101477 w 1606244"/>
                <a:gd name="connsiteY2" fmla="*/ 261816 h 824523"/>
                <a:gd name="connsiteX3" fmla="*/ 136646 w 1606244"/>
                <a:gd name="connsiteY3" fmla="*/ 246185 h 824523"/>
                <a:gd name="connsiteX4" fmla="*/ 148369 w 1606244"/>
                <a:gd name="connsiteY4" fmla="*/ 229631 h 824523"/>
                <a:gd name="connsiteX5" fmla="*/ 171815 w 1606244"/>
                <a:gd name="connsiteY5" fmla="*/ 226646 h 824523"/>
                <a:gd name="connsiteX6" fmla="*/ 177262 w 1606244"/>
                <a:gd name="connsiteY6" fmla="*/ 198597 h 824523"/>
                <a:gd name="connsiteX7" fmla="*/ 203077 w 1606244"/>
                <a:gd name="connsiteY7" fmla="*/ 211016 h 824523"/>
                <a:gd name="connsiteX8" fmla="*/ 214800 w 1606244"/>
                <a:gd name="connsiteY8" fmla="*/ 203200 h 824523"/>
                <a:gd name="connsiteX9" fmla="*/ 226523 w 1606244"/>
                <a:gd name="connsiteY9" fmla="*/ 179754 h 824523"/>
                <a:gd name="connsiteX10" fmla="*/ 242154 w 1606244"/>
                <a:gd name="connsiteY10" fmla="*/ 160216 h 824523"/>
                <a:gd name="connsiteX11" fmla="*/ 253877 w 1606244"/>
                <a:gd name="connsiteY11" fmla="*/ 152400 h 824523"/>
                <a:gd name="connsiteX12" fmla="*/ 265600 w 1606244"/>
                <a:gd name="connsiteY12" fmla="*/ 140677 h 824523"/>
                <a:gd name="connsiteX13" fmla="*/ 289046 w 1606244"/>
                <a:gd name="connsiteY13" fmla="*/ 132862 h 824523"/>
                <a:gd name="connsiteX14" fmla="*/ 300769 w 1606244"/>
                <a:gd name="connsiteY14" fmla="*/ 128954 h 824523"/>
                <a:gd name="connsiteX15" fmla="*/ 351569 w 1606244"/>
                <a:gd name="connsiteY15" fmla="*/ 132862 h 824523"/>
                <a:gd name="connsiteX16" fmla="*/ 363292 w 1606244"/>
                <a:gd name="connsiteY16" fmla="*/ 140677 h 824523"/>
                <a:gd name="connsiteX17" fmla="*/ 410184 w 1606244"/>
                <a:gd name="connsiteY17" fmla="*/ 152400 h 824523"/>
                <a:gd name="connsiteX18" fmla="*/ 445354 w 1606244"/>
                <a:gd name="connsiteY18" fmla="*/ 148492 h 824523"/>
                <a:gd name="connsiteX19" fmla="*/ 468800 w 1606244"/>
                <a:gd name="connsiteY19" fmla="*/ 125046 h 824523"/>
                <a:gd name="connsiteX20" fmla="*/ 484431 w 1606244"/>
                <a:gd name="connsiteY20" fmla="*/ 101600 h 824523"/>
                <a:gd name="connsiteX21" fmla="*/ 492246 w 1606244"/>
                <a:gd name="connsiteY21" fmla="*/ 89877 h 824523"/>
                <a:gd name="connsiteX22" fmla="*/ 511784 w 1606244"/>
                <a:gd name="connsiteY22" fmla="*/ 54708 h 824523"/>
                <a:gd name="connsiteX23" fmla="*/ 519600 w 1606244"/>
                <a:gd name="connsiteY23" fmla="*/ 46892 h 824523"/>
                <a:gd name="connsiteX24" fmla="*/ 539138 w 1606244"/>
                <a:gd name="connsiteY24" fmla="*/ 31262 h 824523"/>
                <a:gd name="connsiteX25" fmla="*/ 550861 w 1606244"/>
                <a:gd name="connsiteY25" fmla="*/ 23446 h 824523"/>
                <a:gd name="connsiteX26" fmla="*/ 558677 w 1606244"/>
                <a:gd name="connsiteY26" fmla="*/ 15631 h 824523"/>
                <a:gd name="connsiteX27" fmla="*/ 609477 w 1606244"/>
                <a:gd name="connsiteY27" fmla="*/ 19539 h 824523"/>
                <a:gd name="connsiteX28" fmla="*/ 699354 w 1606244"/>
                <a:gd name="connsiteY28" fmla="*/ 15631 h 824523"/>
                <a:gd name="connsiteX29" fmla="*/ 711077 w 1606244"/>
                <a:gd name="connsiteY29" fmla="*/ 11723 h 824523"/>
                <a:gd name="connsiteX30" fmla="*/ 730615 w 1606244"/>
                <a:gd name="connsiteY30" fmla="*/ 7816 h 824523"/>
                <a:gd name="connsiteX31" fmla="*/ 765784 w 1606244"/>
                <a:gd name="connsiteY31" fmla="*/ 0 h 824523"/>
                <a:gd name="connsiteX32" fmla="*/ 804861 w 1606244"/>
                <a:gd name="connsiteY32" fmla="*/ 7816 h 824523"/>
                <a:gd name="connsiteX33" fmla="*/ 812677 w 1606244"/>
                <a:gd name="connsiteY33" fmla="*/ 15631 h 824523"/>
                <a:gd name="connsiteX34" fmla="*/ 840031 w 1606244"/>
                <a:gd name="connsiteY34" fmla="*/ 31262 h 824523"/>
                <a:gd name="connsiteX35" fmla="*/ 859569 w 1606244"/>
                <a:gd name="connsiteY35" fmla="*/ 35169 h 824523"/>
                <a:gd name="connsiteX36" fmla="*/ 871292 w 1606244"/>
                <a:gd name="connsiteY36" fmla="*/ 39077 h 824523"/>
                <a:gd name="connsiteX37" fmla="*/ 902554 w 1606244"/>
                <a:gd name="connsiteY37" fmla="*/ 54708 h 824523"/>
                <a:gd name="connsiteX38" fmla="*/ 914277 w 1606244"/>
                <a:gd name="connsiteY38" fmla="*/ 62523 h 824523"/>
                <a:gd name="connsiteX39" fmla="*/ 941631 w 1606244"/>
                <a:gd name="connsiteY39" fmla="*/ 85969 h 824523"/>
                <a:gd name="connsiteX40" fmla="*/ 965077 w 1606244"/>
                <a:gd name="connsiteY40" fmla="*/ 89877 h 824523"/>
                <a:gd name="connsiteX41" fmla="*/ 1000246 w 1606244"/>
                <a:gd name="connsiteY41" fmla="*/ 97692 h 824523"/>
                <a:gd name="connsiteX42" fmla="*/ 1035415 w 1606244"/>
                <a:gd name="connsiteY42" fmla="*/ 113323 h 824523"/>
                <a:gd name="connsiteX43" fmla="*/ 1058861 w 1606244"/>
                <a:gd name="connsiteY43" fmla="*/ 121139 h 824523"/>
                <a:gd name="connsiteX44" fmla="*/ 1070584 w 1606244"/>
                <a:gd name="connsiteY44" fmla="*/ 128954 h 824523"/>
                <a:gd name="connsiteX45" fmla="*/ 1086215 w 1606244"/>
                <a:gd name="connsiteY45" fmla="*/ 144585 h 824523"/>
                <a:gd name="connsiteX46" fmla="*/ 1097938 w 1606244"/>
                <a:gd name="connsiteY46" fmla="*/ 148492 h 824523"/>
                <a:gd name="connsiteX47" fmla="*/ 1109661 w 1606244"/>
                <a:gd name="connsiteY47" fmla="*/ 156308 h 824523"/>
                <a:gd name="connsiteX48" fmla="*/ 1125292 w 1606244"/>
                <a:gd name="connsiteY48" fmla="*/ 171939 h 824523"/>
                <a:gd name="connsiteX49" fmla="*/ 1148738 w 1606244"/>
                <a:gd name="connsiteY49" fmla="*/ 187569 h 824523"/>
                <a:gd name="connsiteX50" fmla="*/ 1168277 w 1606244"/>
                <a:gd name="connsiteY50" fmla="*/ 207108 h 824523"/>
                <a:gd name="connsiteX51" fmla="*/ 1180000 w 1606244"/>
                <a:gd name="connsiteY51" fmla="*/ 211016 h 824523"/>
                <a:gd name="connsiteX52" fmla="*/ 1203446 w 1606244"/>
                <a:gd name="connsiteY52" fmla="*/ 226646 h 824523"/>
                <a:gd name="connsiteX53" fmla="*/ 1215169 w 1606244"/>
                <a:gd name="connsiteY53" fmla="*/ 230554 h 824523"/>
                <a:gd name="connsiteX54" fmla="*/ 1234708 w 1606244"/>
                <a:gd name="connsiteY54" fmla="*/ 246185 h 824523"/>
                <a:gd name="connsiteX55" fmla="*/ 1265969 w 1606244"/>
                <a:gd name="connsiteY55" fmla="*/ 257908 h 824523"/>
                <a:gd name="connsiteX56" fmla="*/ 1289415 w 1606244"/>
                <a:gd name="connsiteY56" fmla="*/ 269631 h 824523"/>
                <a:gd name="connsiteX57" fmla="*/ 1301138 w 1606244"/>
                <a:gd name="connsiteY57" fmla="*/ 277446 h 824523"/>
                <a:gd name="connsiteX58" fmla="*/ 1312861 w 1606244"/>
                <a:gd name="connsiteY58" fmla="*/ 281354 h 824523"/>
                <a:gd name="connsiteX59" fmla="*/ 1340215 w 1606244"/>
                <a:gd name="connsiteY59" fmla="*/ 293077 h 824523"/>
                <a:gd name="connsiteX60" fmla="*/ 1359754 w 1606244"/>
                <a:gd name="connsiteY60" fmla="*/ 304800 h 824523"/>
                <a:gd name="connsiteX61" fmla="*/ 1371477 w 1606244"/>
                <a:gd name="connsiteY61" fmla="*/ 316523 h 824523"/>
                <a:gd name="connsiteX62" fmla="*/ 1383200 w 1606244"/>
                <a:gd name="connsiteY62" fmla="*/ 320431 h 824523"/>
                <a:gd name="connsiteX63" fmla="*/ 1394923 w 1606244"/>
                <a:gd name="connsiteY63" fmla="*/ 328246 h 824523"/>
                <a:gd name="connsiteX64" fmla="*/ 1398831 w 1606244"/>
                <a:gd name="connsiteY64" fmla="*/ 339969 h 824523"/>
                <a:gd name="connsiteX65" fmla="*/ 1402738 w 1606244"/>
                <a:gd name="connsiteY65" fmla="*/ 359508 h 824523"/>
                <a:gd name="connsiteX66" fmla="*/ 1414461 w 1606244"/>
                <a:gd name="connsiteY66" fmla="*/ 367323 h 824523"/>
                <a:gd name="connsiteX67" fmla="*/ 1488708 w 1606244"/>
                <a:gd name="connsiteY67" fmla="*/ 363416 h 824523"/>
                <a:gd name="connsiteX68" fmla="*/ 1504338 w 1606244"/>
                <a:gd name="connsiteY68" fmla="*/ 359508 h 824523"/>
                <a:gd name="connsiteX69" fmla="*/ 1527784 w 1606244"/>
                <a:gd name="connsiteY69" fmla="*/ 355600 h 824523"/>
                <a:gd name="connsiteX70" fmla="*/ 1551231 w 1606244"/>
                <a:gd name="connsiteY70" fmla="*/ 347785 h 824523"/>
                <a:gd name="connsiteX71" fmla="*/ 1562954 w 1606244"/>
                <a:gd name="connsiteY71" fmla="*/ 343877 h 824523"/>
                <a:gd name="connsiteX72" fmla="*/ 1602031 w 1606244"/>
                <a:gd name="connsiteY72" fmla="*/ 339969 h 824523"/>
                <a:gd name="connsiteX73" fmla="*/ 1598123 w 1606244"/>
                <a:gd name="connsiteY73" fmla="*/ 468923 h 824523"/>
                <a:gd name="connsiteX74" fmla="*/ 1539508 w 1606244"/>
                <a:gd name="connsiteY74" fmla="*/ 476739 h 824523"/>
                <a:gd name="connsiteX75" fmla="*/ 1527784 w 1606244"/>
                <a:gd name="connsiteY75" fmla="*/ 480646 h 824523"/>
                <a:gd name="connsiteX76" fmla="*/ 1519969 w 1606244"/>
                <a:gd name="connsiteY76" fmla="*/ 492369 h 824523"/>
                <a:gd name="connsiteX77" fmla="*/ 1488708 w 1606244"/>
                <a:gd name="connsiteY77" fmla="*/ 496277 h 824523"/>
                <a:gd name="connsiteX78" fmla="*/ 1484800 w 1606244"/>
                <a:gd name="connsiteY78" fmla="*/ 519723 h 824523"/>
                <a:gd name="connsiteX79" fmla="*/ 1476984 w 1606244"/>
                <a:gd name="connsiteY79" fmla="*/ 527539 h 824523"/>
                <a:gd name="connsiteX80" fmla="*/ 1461354 w 1606244"/>
                <a:gd name="connsiteY80" fmla="*/ 531446 h 824523"/>
                <a:gd name="connsiteX81" fmla="*/ 1449631 w 1606244"/>
                <a:gd name="connsiteY81" fmla="*/ 535354 h 824523"/>
                <a:gd name="connsiteX82" fmla="*/ 1437908 w 1606244"/>
                <a:gd name="connsiteY82" fmla="*/ 543169 h 824523"/>
                <a:gd name="connsiteX83" fmla="*/ 1418369 w 1606244"/>
                <a:gd name="connsiteY83" fmla="*/ 558800 h 824523"/>
                <a:gd name="connsiteX84" fmla="*/ 1383200 w 1606244"/>
                <a:gd name="connsiteY84" fmla="*/ 574431 h 824523"/>
                <a:gd name="connsiteX85" fmla="*/ 1367569 w 1606244"/>
                <a:gd name="connsiteY85" fmla="*/ 597877 h 824523"/>
                <a:gd name="connsiteX86" fmla="*/ 1328492 w 1606244"/>
                <a:gd name="connsiteY86" fmla="*/ 609600 h 824523"/>
                <a:gd name="connsiteX87" fmla="*/ 1297231 w 1606244"/>
                <a:gd name="connsiteY87" fmla="*/ 613508 h 824523"/>
                <a:gd name="connsiteX88" fmla="*/ 1254246 w 1606244"/>
                <a:gd name="connsiteY88" fmla="*/ 617416 h 824523"/>
                <a:gd name="connsiteX89" fmla="*/ 1226892 w 1606244"/>
                <a:gd name="connsiteY89" fmla="*/ 621323 h 824523"/>
                <a:gd name="connsiteX90" fmla="*/ 1176092 w 1606244"/>
                <a:gd name="connsiteY90" fmla="*/ 625231 h 824523"/>
                <a:gd name="connsiteX91" fmla="*/ 1152646 w 1606244"/>
                <a:gd name="connsiteY91" fmla="*/ 633046 h 824523"/>
                <a:gd name="connsiteX92" fmla="*/ 1133108 w 1606244"/>
                <a:gd name="connsiteY92" fmla="*/ 648677 h 824523"/>
                <a:gd name="connsiteX93" fmla="*/ 1109661 w 1606244"/>
                <a:gd name="connsiteY93" fmla="*/ 652585 h 824523"/>
                <a:gd name="connsiteX94" fmla="*/ 1097938 w 1606244"/>
                <a:gd name="connsiteY94" fmla="*/ 656492 h 824523"/>
                <a:gd name="connsiteX95" fmla="*/ 1086215 w 1606244"/>
                <a:gd name="connsiteY95" fmla="*/ 676031 h 824523"/>
                <a:gd name="connsiteX96" fmla="*/ 1062769 w 1606244"/>
                <a:gd name="connsiteY96" fmla="*/ 683846 h 824523"/>
                <a:gd name="connsiteX97" fmla="*/ 992431 w 1606244"/>
                <a:gd name="connsiteY97" fmla="*/ 707292 h 824523"/>
                <a:gd name="connsiteX98" fmla="*/ 984615 w 1606244"/>
                <a:gd name="connsiteY98" fmla="*/ 730739 h 824523"/>
                <a:gd name="connsiteX99" fmla="*/ 972892 w 1606244"/>
                <a:gd name="connsiteY99" fmla="*/ 738554 h 824523"/>
                <a:gd name="connsiteX100" fmla="*/ 957261 w 1606244"/>
                <a:gd name="connsiteY100" fmla="*/ 734646 h 824523"/>
                <a:gd name="connsiteX101" fmla="*/ 933815 w 1606244"/>
                <a:gd name="connsiteY101" fmla="*/ 730739 h 824523"/>
                <a:gd name="connsiteX102" fmla="*/ 922092 w 1606244"/>
                <a:gd name="connsiteY102" fmla="*/ 726831 h 824523"/>
                <a:gd name="connsiteX103" fmla="*/ 906461 w 1606244"/>
                <a:gd name="connsiteY103" fmla="*/ 722923 h 824523"/>
                <a:gd name="connsiteX104" fmla="*/ 883015 w 1606244"/>
                <a:gd name="connsiteY104" fmla="*/ 715108 h 824523"/>
                <a:gd name="connsiteX105" fmla="*/ 859569 w 1606244"/>
                <a:gd name="connsiteY105" fmla="*/ 726831 h 824523"/>
                <a:gd name="connsiteX106" fmla="*/ 847846 w 1606244"/>
                <a:gd name="connsiteY106" fmla="*/ 730739 h 824523"/>
                <a:gd name="connsiteX107" fmla="*/ 824400 w 1606244"/>
                <a:gd name="connsiteY107" fmla="*/ 742462 h 824523"/>
                <a:gd name="connsiteX108" fmla="*/ 808769 w 1606244"/>
                <a:gd name="connsiteY108" fmla="*/ 762000 h 824523"/>
                <a:gd name="connsiteX109" fmla="*/ 804861 w 1606244"/>
                <a:gd name="connsiteY109" fmla="*/ 773723 h 824523"/>
                <a:gd name="connsiteX110" fmla="*/ 800954 w 1606244"/>
                <a:gd name="connsiteY110" fmla="*/ 789354 h 824523"/>
                <a:gd name="connsiteX111" fmla="*/ 773600 w 1606244"/>
                <a:gd name="connsiteY111" fmla="*/ 808892 h 824523"/>
                <a:gd name="connsiteX112" fmla="*/ 765784 w 1606244"/>
                <a:gd name="connsiteY112" fmla="*/ 816708 h 824523"/>
                <a:gd name="connsiteX113" fmla="*/ 742338 w 1606244"/>
                <a:gd name="connsiteY113" fmla="*/ 824523 h 824523"/>
                <a:gd name="connsiteX114" fmla="*/ 714984 w 1606244"/>
                <a:gd name="connsiteY114" fmla="*/ 820616 h 824523"/>
                <a:gd name="connsiteX115" fmla="*/ 668092 w 1606244"/>
                <a:gd name="connsiteY115" fmla="*/ 816708 h 824523"/>
                <a:gd name="connsiteX116" fmla="*/ 640738 w 1606244"/>
                <a:gd name="connsiteY116" fmla="*/ 808892 h 824523"/>
                <a:gd name="connsiteX117" fmla="*/ 632923 w 1606244"/>
                <a:gd name="connsiteY117" fmla="*/ 797169 h 824523"/>
                <a:gd name="connsiteX118" fmla="*/ 578215 w 1606244"/>
                <a:gd name="connsiteY118" fmla="*/ 797169 h 824523"/>
                <a:gd name="connsiteX119" fmla="*/ 511784 w 1606244"/>
                <a:gd name="connsiteY119" fmla="*/ 801077 h 824523"/>
                <a:gd name="connsiteX120" fmla="*/ 496154 w 1606244"/>
                <a:gd name="connsiteY120" fmla="*/ 793262 h 824523"/>
                <a:gd name="connsiteX121" fmla="*/ 488338 w 1606244"/>
                <a:gd name="connsiteY121" fmla="*/ 785446 h 824523"/>
                <a:gd name="connsiteX122" fmla="*/ 464892 w 1606244"/>
                <a:gd name="connsiteY122" fmla="*/ 789354 h 824523"/>
                <a:gd name="connsiteX123" fmla="*/ 429723 w 1606244"/>
                <a:gd name="connsiteY123" fmla="*/ 785446 h 824523"/>
                <a:gd name="connsiteX124" fmla="*/ 418000 w 1606244"/>
                <a:gd name="connsiteY124" fmla="*/ 773723 h 824523"/>
                <a:gd name="connsiteX125" fmla="*/ 402369 w 1606244"/>
                <a:gd name="connsiteY125" fmla="*/ 769816 h 824523"/>
                <a:gd name="connsiteX126" fmla="*/ 394554 w 1606244"/>
                <a:gd name="connsiteY126" fmla="*/ 762000 h 824523"/>
                <a:gd name="connsiteX127" fmla="*/ 386738 w 1606244"/>
                <a:gd name="connsiteY127" fmla="*/ 750277 h 824523"/>
                <a:gd name="connsiteX128" fmla="*/ 375015 w 1606244"/>
                <a:gd name="connsiteY128" fmla="*/ 742462 h 824523"/>
                <a:gd name="connsiteX129" fmla="*/ 359384 w 1606244"/>
                <a:gd name="connsiteY129" fmla="*/ 726831 h 824523"/>
                <a:gd name="connsiteX130" fmla="*/ 343754 w 1606244"/>
                <a:gd name="connsiteY130" fmla="*/ 695569 h 824523"/>
                <a:gd name="connsiteX131" fmla="*/ 335938 w 1606244"/>
                <a:gd name="connsiteY131" fmla="*/ 672123 h 824523"/>
                <a:gd name="connsiteX132" fmla="*/ 328123 w 1606244"/>
                <a:gd name="connsiteY132" fmla="*/ 625231 h 824523"/>
                <a:gd name="connsiteX133" fmla="*/ 312492 w 1606244"/>
                <a:gd name="connsiteY133" fmla="*/ 605692 h 824523"/>
                <a:gd name="connsiteX134" fmla="*/ 292954 w 1606244"/>
                <a:gd name="connsiteY134" fmla="*/ 586154 h 824523"/>
                <a:gd name="connsiteX135" fmla="*/ 285138 w 1606244"/>
                <a:gd name="connsiteY135" fmla="*/ 578339 h 824523"/>
                <a:gd name="connsiteX136" fmla="*/ 273415 w 1606244"/>
                <a:gd name="connsiteY136" fmla="*/ 574431 h 824523"/>
                <a:gd name="connsiteX137" fmla="*/ 257784 w 1606244"/>
                <a:gd name="connsiteY137" fmla="*/ 566616 h 824523"/>
                <a:gd name="connsiteX138" fmla="*/ 234338 w 1606244"/>
                <a:gd name="connsiteY138" fmla="*/ 558800 h 824523"/>
                <a:gd name="connsiteX139" fmla="*/ 210892 w 1606244"/>
                <a:gd name="connsiteY139" fmla="*/ 550985 h 824523"/>
                <a:gd name="connsiteX140" fmla="*/ 187446 w 1606244"/>
                <a:gd name="connsiteY140" fmla="*/ 543169 h 824523"/>
                <a:gd name="connsiteX141" fmla="*/ 175723 w 1606244"/>
                <a:gd name="connsiteY141" fmla="*/ 539262 h 824523"/>
                <a:gd name="connsiteX142" fmla="*/ 186030 w 1606244"/>
                <a:gd name="connsiteY142" fmla="*/ 532598 h 824523"/>
                <a:gd name="connsiteX143" fmla="*/ 195261 w 1606244"/>
                <a:gd name="connsiteY143" fmla="*/ 519723 h 824523"/>
                <a:gd name="connsiteX144" fmla="*/ 210892 w 1606244"/>
                <a:gd name="connsiteY144" fmla="*/ 504092 h 824523"/>
                <a:gd name="connsiteX145" fmla="*/ 230431 w 1606244"/>
                <a:gd name="connsiteY145" fmla="*/ 488462 h 824523"/>
                <a:gd name="connsiteX146" fmla="*/ 234338 w 1606244"/>
                <a:gd name="connsiteY146" fmla="*/ 476739 h 824523"/>
                <a:gd name="connsiteX147" fmla="*/ 249969 w 1606244"/>
                <a:gd name="connsiteY147" fmla="*/ 457200 h 824523"/>
                <a:gd name="connsiteX148" fmla="*/ 238246 w 1606244"/>
                <a:gd name="connsiteY148" fmla="*/ 429846 h 824523"/>
                <a:gd name="connsiteX149" fmla="*/ 226523 w 1606244"/>
                <a:gd name="connsiteY149" fmla="*/ 425939 h 824523"/>
                <a:gd name="connsiteX150" fmla="*/ 199169 w 1606244"/>
                <a:gd name="connsiteY150" fmla="*/ 414216 h 824523"/>
                <a:gd name="connsiteX151" fmla="*/ 183538 w 1606244"/>
                <a:gd name="connsiteY151" fmla="*/ 406400 h 824523"/>
                <a:gd name="connsiteX152" fmla="*/ 167908 w 1606244"/>
                <a:gd name="connsiteY152" fmla="*/ 402492 h 824523"/>
                <a:gd name="connsiteX153" fmla="*/ 128831 w 1606244"/>
                <a:gd name="connsiteY153" fmla="*/ 390769 h 824523"/>
                <a:gd name="connsiteX154" fmla="*/ 121015 w 1606244"/>
                <a:gd name="connsiteY154" fmla="*/ 379046 h 824523"/>
                <a:gd name="connsiteX155" fmla="*/ 93661 w 1606244"/>
                <a:gd name="connsiteY155" fmla="*/ 355600 h 824523"/>
                <a:gd name="connsiteX156" fmla="*/ 70092 w 1606244"/>
                <a:gd name="connsiteY156" fmla="*/ 362961 h 824523"/>
                <a:gd name="connsiteX157" fmla="*/ 56001 w 1606244"/>
                <a:gd name="connsiteY157" fmla="*/ 351465 h 824523"/>
                <a:gd name="connsiteX158" fmla="*/ 82422 w 1606244"/>
                <a:gd name="connsiteY158" fmla="*/ 371901 h 824523"/>
                <a:gd name="connsiteX159" fmla="*/ 35046 w 1606244"/>
                <a:gd name="connsiteY159" fmla="*/ 332621 h 824523"/>
                <a:gd name="connsiteX160" fmla="*/ 44777 w 1606244"/>
                <a:gd name="connsiteY160" fmla="*/ 356062 h 824523"/>
                <a:gd name="connsiteX161" fmla="*/ 15508 w 1606244"/>
                <a:gd name="connsiteY161" fmla="*/ 314234 h 824523"/>
                <a:gd name="connsiteX162" fmla="*/ 0 w 1606244"/>
                <a:gd name="connsiteY162" fmla="*/ 318836 h 824523"/>
                <a:gd name="connsiteX0" fmla="*/ 0 w 1606244"/>
                <a:gd name="connsiteY0" fmla="*/ 318836 h 824523"/>
                <a:gd name="connsiteX1" fmla="*/ 2369 w 1606244"/>
                <a:gd name="connsiteY1" fmla="*/ 280898 h 824523"/>
                <a:gd name="connsiteX2" fmla="*/ 101477 w 1606244"/>
                <a:gd name="connsiteY2" fmla="*/ 261816 h 824523"/>
                <a:gd name="connsiteX3" fmla="*/ 136646 w 1606244"/>
                <a:gd name="connsiteY3" fmla="*/ 246185 h 824523"/>
                <a:gd name="connsiteX4" fmla="*/ 148369 w 1606244"/>
                <a:gd name="connsiteY4" fmla="*/ 229631 h 824523"/>
                <a:gd name="connsiteX5" fmla="*/ 171815 w 1606244"/>
                <a:gd name="connsiteY5" fmla="*/ 226646 h 824523"/>
                <a:gd name="connsiteX6" fmla="*/ 177262 w 1606244"/>
                <a:gd name="connsiteY6" fmla="*/ 198597 h 824523"/>
                <a:gd name="connsiteX7" fmla="*/ 203077 w 1606244"/>
                <a:gd name="connsiteY7" fmla="*/ 211016 h 824523"/>
                <a:gd name="connsiteX8" fmla="*/ 207693 w 1606244"/>
                <a:gd name="connsiteY8" fmla="*/ 182966 h 824523"/>
                <a:gd name="connsiteX9" fmla="*/ 226523 w 1606244"/>
                <a:gd name="connsiteY9" fmla="*/ 179754 h 824523"/>
                <a:gd name="connsiteX10" fmla="*/ 242154 w 1606244"/>
                <a:gd name="connsiteY10" fmla="*/ 160216 h 824523"/>
                <a:gd name="connsiteX11" fmla="*/ 253877 w 1606244"/>
                <a:gd name="connsiteY11" fmla="*/ 152400 h 824523"/>
                <a:gd name="connsiteX12" fmla="*/ 265600 w 1606244"/>
                <a:gd name="connsiteY12" fmla="*/ 140677 h 824523"/>
                <a:gd name="connsiteX13" fmla="*/ 289046 w 1606244"/>
                <a:gd name="connsiteY13" fmla="*/ 132862 h 824523"/>
                <a:gd name="connsiteX14" fmla="*/ 300769 w 1606244"/>
                <a:gd name="connsiteY14" fmla="*/ 128954 h 824523"/>
                <a:gd name="connsiteX15" fmla="*/ 351569 w 1606244"/>
                <a:gd name="connsiteY15" fmla="*/ 132862 h 824523"/>
                <a:gd name="connsiteX16" fmla="*/ 363292 w 1606244"/>
                <a:gd name="connsiteY16" fmla="*/ 140677 h 824523"/>
                <a:gd name="connsiteX17" fmla="*/ 410184 w 1606244"/>
                <a:gd name="connsiteY17" fmla="*/ 152400 h 824523"/>
                <a:gd name="connsiteX18" fmla="*/ 445354 w 1606244"/>
                <a:gd name="connsiteY18" fmla="*/ 148492 h 824523"/>
                <a:gd name="connsiteX19" fmla="*/ 468800 w 1606244"/>
                <a:gd name="connsiteY19" fmla="*/ 125046 h 824523"/>
                <a:gd name="connsiteX20" fmla="*/ 484431 w 1606244"/>
                <a:gd name="connsiteY20" fmla="*/ 101600 h 824523"/>
                <a:gd name="connsiteX21" fmla="*/ 492246 w 1606244"/>
                <a:gd name="connsiteY21" fmla="*/ 89877 h 824523"/>
                <a:gd name="connsiteX22" fmla="*/ 511784 w 1606244"/>
                <a:gd name="connsiteY22" fmla="*/ 54708 h 824523"/>
                <a:gd name="connsiteX23" fmla="*/ 519600 w 1606244"/>
                <a:gd name="connsiteY23" fmla="*/ 46892 h 824523"/>
                <a:gd name="connsiteX24" fmla="*/ 539138 w 1606244"/>
                <a:gd name="connsiteY24" fmla="*/ 31262 h 824523"/>
                <a:gd name="connsiteX25" fmla="*/ 550861 w 1606244"/>
                <a:gd name="connsiteY25" fmla="*/ 23446 h 824523"/>
                <a:gd name="connsiteX26" fmla="*/ 558677 w 1606244"/>
                <a:gd name="connsiteY26" fmla="*/ 15631 h 824523"/>
                <a:gd name="connsiteX27" fmla="*/ 609477 w 1606244"/>
                <a:gd name="connsiteY27" fmla="*/ 19539 h 824523"/>
                <a:gd name="connsiteX28" fmla="*/ 699354 w 1606244"/>
                <a:gd name="connsiteY28" fmla="*/ 15631 h 824523"/>
                <a:gd name="connsiteX29" fmla="*/ 711077 w 1606244"/>
                <a:gd name="connsiteY29" fmla="*/ 11723 h 824523"/>
                <a:gd name="connsiteX30" fmla="*/ 730615 w 1606244"/>
                <a:gd name="connsiteY30" fmla="*/ 7816 h 824523"/>
                <a:gd name="connsiteX31" fmla="*/ 765784 w 1606244"/>
                <a:gd name="connsiteY31" fmla="*/ 0 h 824523"/>
                <a:gd name="connsiteX32" fmla="*/ 804861 w 1606244"/>
                <a:gd name="connsiteY32" fmla="*/ 7816 h 824523"/>
                <a:gd name="connsiteX33" fmla="*/ 812677 w 1606244"/>
                <a:gd name="connsiteY33" fmla="*/ 15631 h 824523"/>
                <a:gd name="connsiteX34" fmla="*/ 840031 w 1606244"/>
                <a:gd name="connsiteY34" fmla="*/ 31262 h 824523"/>
                <a:gd name="connsiteX35" fmla="*/ 859569 w 1606244"/>
                <a:gd name="connsiteY35" fmla="*/ 35169 h 824523"/>
                <a:gd name="connsiteX36" fmla="*/ 871292 w 1606244"/>
                <a:gd name="connsiteY36" fmla="*/ 39077 h 824523"/>
                <a:gd name="connsiteX37" fmla="*/ 902554 w 1606244"/>
                <a:gd name="connsiteY37" fmla="*/ 54708 h 824523"/>
                <a:gd name="connsiteX38" fmla="*/ 914277 w 1606244"/>
                <a:gd name="connsiteY38" fmla="*/ 62523 h 824523"/>
                <a:gd name="connsiteX39" fmla="*/ 941631 w 1606244"/>
                <a:gd name="connsiteY39" fmla="*/ 85969 h 824523"/>
                <a:gd name="connsiteX40" fmla="*/ 965077 w 1606244"/>
                <a:gd name="connsiteY40" fmla="*/ 89877 h 824523"/>
                <a:gd name="connsiteX41" fmla="*/ 1000246 w 1606244"/>
                <a:gd name="connsiteY41" fmla="*/ 97692 h 824523"/>
                <a:gd name="connsiteX42" fmla="*/ 1035415 w 1606244"/>
                <a:gd name="connsiteY42" fmla="*/ 113323 h 824523"/>
                <a:gd name="connsiteX43" fmla="*/ 1058861 w 1606244"/>
                <a:gd name="connsiteY43" fmla="*/ 121139 h 824523"/>
                <a:gd name="connsiteX44" fmla="*/ 1070584 w 1606244"/>
                <a:gd name="connsiteY44" fmla="*/ 128954 h 824523"/>
                <a:gd name="connsiteX45" fmla="*/ 1086215 w 1606244"/>
                <a:gd name="connsiteY45" fmla="*/ 144585 h 824523"/>
                <a:gd name="connsiteX46" fmla="*/ 1097938 w 1606244"/>
                <a:gd name="connsiteY46" fmla="*/ 148492 h 824523"/>
                <a:gd name="connsiteX47" fmla="*/ 1109661 w 1606244"/>
                <a:gd name="connsiteY47" fmla="*/ 156308 h 824523"/>
                <a:gd name="connsiteX48" fmla="*/ 1125292 w 1606244"/>
                <a:gd name="connsiteY48" fmla="*/ 171939 h 824523"/>
                <a:gd name="connsiteX49" fmla="*/ 1148738 w 1606244"/>
                <a:gd name="connsiteY49" fmla="*/ 187569 h 824523"/>
                <a:gd name="connsiteX50" fmla="*/ 1168277 w 1606244"/>
                <a:gd name="connsiteY50" fmla="*/ 207108 h 824523"/>
                <a:gd name="connsiteX51" fmla="*/ 1180000 w 1606244"/>
                <a:gd name="connsiteY51" fmla="*/ 211016 h 824523"/>
                <a:gd name="connsiteX52" fmla="*/ 1203446 w 1606244"/>
                <a:gd name="connsiteY52" fmla="*/ 226646 h 824523"/>
                <a:gd name="connsiteX53" fmla="*/ 1215169 w 1606244"/>
                <a:gd name="connsiteY53" fmla="*/ 230554 h 824523"/>
                <a:gd name="connsiteX54" fmla="*/ 1234708 w 1606244"/>
                <a:gd name="connsiteY54" fmla="*/ 246185 h 824523"/>
                <a:gd name="connsiteX55" fmla="*/ 1265969 w 1606244"/>
                <a:gd name="connsiteY55" fmla="*/ 257908 h 824523"/>
                <a:gd name="connsiteX56" fmla="*/ 1289415 w 1606244"/>
                <a:gd name="connsiteY56" fmla="*/ 269631 h 824523"/>
                <a:gd name="connsiteX57" fmla="*/ 1301138 w 1606244"/>
                <a:gd name="connsiteY57" fmla="*/ 277446 h 824523"/>
                <a:gd name="connsiteX58" fmla="*/ 1312861 w 1606244"/>
                <a:gd name="connsiteY58" fmla="*/ 281354 h 824523"/>
                <a:gd name="connsiteX59" fmla="*/ 1340215 w 1606244"/>
                <a:gd name="connsiteY59" fmla="*/ 293077 h 824523"/>
                <a:gd name="connsiteX60" fmla="*/ 1359754 w 1606244"/>
                <a:gd name="connsiteY60" fmla="*/ 304800 h 824523"/>
                <a:gd name="connsiteX61" fmla="*/ 1371477 w 1606244"/>
                <a:gd name="connsiteY61" fmla="*/ 316523 h 824523"/>
                <a:gd name="connsiteX62" fmla="*/ 1383200 w 1606244"/>
                <a:gd name="connsiteY62" fmla="*/ 320431 h 824523"/>
                <a:gd name="connsiteX63" fmla="*/ 1394923 w 1606244"/>
                <a:gd name="connsiteY63" fmla="*/ 328246 h 824523"/>
                <a:gd name="connsiteX64" fmla="*/ 1398831 w 1606244"/>
                <a:gd name="connsiteY64" fmla="*/ 339969 h 824523"/>
                <a:gd name="connsiteX65" fmla="*/ 1402738 w 1606244"/>
                <a:gd name="connsiteY65" fmla="*/ 359508 h 824523"/>
                <a:gd name="connsiteX66" fmla="*/ 1414461 w 1606244"/>
                <a:gd name="connsiteY66" fmla="*/ 367323 h 824523"/>
                <a:gd name="connsiteX67" fmla="*/ 1488708 w 1606244"/>
                <a:gd name="connsiteY67" fmla="*/ 363416 h 824523"/>
                <a:gd name="connsiteX68" fmla="*/ 1504338 w 1606244"/>
                <a:gd name="connsiteY68" fmla="*/ 359508 h 824523"/>
                <a:gd name="connsiteX69" fmla="*/ 1527784 w 1606244"/>
                <a:gd name="connsiteY69" fmla="*/ 355600 h 824523"/>
                <a:gd name="connsiteX70" fmla="*/ 1551231 w 1606244"/>
                <a:gd name="connsiteY70" fmla="*/ 347785 h 824523"/>
                <a:gd name="connsiteX71" fmla="*/ 1562954 w 1606244"/>
                <a:gd name="connsiteY71" fmla="*/ 343877 h 824523"/>
                <a:gd name="connsiteX72" fmla="*/ 1602031 w 1606244"/>
                <a:gd name="connsiteY72" fmla="*/ 339969 h 824523"/>
                <a:gd name="connsiteX73" fmla="*/ 1598123 w 1606244"/>
                <a:gd name="connsiteY73" fmla="*/ 468923 h 824523"/>
                <a:gd name="connsiteX74" fmla="*/ 1539508 w 1606244"/>
                <a:gd name="connsiteY74" fmla="*/ 476739 h 824523"/>
                <a:gd name="connsiteX75" fmla="*/ 1527784 w 1606244"/>
                <a:gd name="connsiteY75" fmla="*/ 480646 h 824523"/>
                <a:gd name="connsiteX76" fmla="*/ 1519969 w 1606244"/>
                <a:gd name="connsiteY76" fmla="*/ 492369 h 824523"/>
                <a:gd name="connsiteX77" fmla="*/ 1488708 w 1606244"/>
                <a:gd name="connsiteY77" fmla="*/ 496277 h 824523"/>
                <a:gd name="connsiteX78" fmla="*/ 1484800 w 1606244"/>
                <a:gd name="connsiteY78" fmla="*/ 519723 h 824523"/>
                <a:gd name="connsiteX79" fmla="*/ 1476984 w 1606244"/>
                <a:gd name="connsiteY79" fmla="*/ 527539 h 824523"/>
                <a:gd name="connsiteX80" fmla="*/ 1461354 w 1606244"/>
                <a:gd name="connsiteY80" fmla="*/ 531446 h 824523"/>
                <a:gd name="connsiteX81" fmla="*/ 1449631 w 1606244"/>
                <a:gd name="connsiteY81" fmla="*/ 535354 h 824523"/>
                <a:gd name="connsiteX82" fmla="*/ 1437908 w 1606244"/>
                <a:gd name="connsiteY82" fmla="*/ 543169 h 824523"/>
                <a:gd name="connsiteX83" fmla="*/ 1418369 w 1606244"/>
                <a:gd name="connsiteY83" fmla="*/ 558800 h 824523"/>
                <a:gd name="connsiteX84" fmla="*/ 1383200 w 1606244"/>
                <a:gd name="connsiteY84" fmla="*/ 574431 h 824523"/>
                <a:gd name="connsiteX85" fmla="*/ 1367569 w 1606244"/>
                <a:gd name="connsiteY85" fmla="*/ 597877 h 824523"/>
                <a:gd name="connsiteX86" fmla="*/ 1328492 w 1606244"/>
                <a:gd name="connsiteY86" fmla="*/ 609600 h 824523"/>
                <a:gd name="connsiteX87" fmla="*/ 1297231 w 1606244"/>
                <a:gd name="connsiteY87" fmla="*/ 613508 h 824523"/>
                <a:gd name="connsiteX88" fmla="*/ 1254246 w 1606244"/>
                <a:gd name="connsiteY88" fmla="*/ 617416 h 824523"/>
                <a:gd name="connsiteX89" fmla="*/ 1226892 w 1606244"/>
                <a:gd name="connsiteY89" fmla="*/ 621323 h 824523"/>
                <a:gd name="connsiteX90" fmla="*/ 1176092 w 1606244"/>
                <a:gd name="connsiteY90" fmla="*/ 625231 h 824523"/>
                <a:gd name="connsiteX91" fmla="*/ 1152646 w 1606244"/>
                <a:gd name="connsiteY91" fmla="*/ 633046 h 824523"/>
                <a:gd name="connsiteX92" fmla="*/ 1133108 w 1606244"/>
                <a:gd name="connsiteY92" fmla="*/ 648677 h 824523"/>
                <a:gd name="connsiteX93" fmla="*/ 1109661 w 1606244"/>
                <a:gd name="connsiteY93" fmla="*/ 652585 h 824523"/>
                <a:gd name="connsiteX94" fmla="*/ 1097938 w 1606244"/>
                <a:gd name="connsiteY94" fmla="*/ 656492 h 824523"/>
                <a:gd name="connsiteX95" fmla="*/ 1086215 w 1606244"/>
                <a:gd name="connsiteY95" fmla="*/ 676031 h 824523"/>
                <a:gd name="connsiteX96" fmla="*/ 1062769 w 1606244"/>
                <a:gd name="connsiteY96" fmla="*/ 683846 h 824523"/>
                <a:gd name="connsiteX97" fmla="*/ 992431 w 1606244"/>
                <a:gd name="connsiteY97" fmla="*/ 707292 h 824523"/>
                <a:gd name="connsiteX98" fmla="*/ 984615 w 1606244"/>
                <a:gd name="connsiteY98" fmla="*/ 730739 h 824523"/>
                <a:gd name="connsiteX99" fmla="*/ 972892 w 1606244"/>
                <a:gd name="connsiteY99" fmla="*/ 738554 h 824523"/>
                <a:gd name="connsiteX100" fmla="*/ 957261 w 1606244"/>
                <a:gd name="connsiteY100" fmla="*/ 734646 h 824523"/>
                <a:gd name="connsiteX101" fmla="*/ 933815 w 1606244"/>
                <a:gd name="connsiteY101" fmla="*/ 730739 h 824523"/>
                <a:gd name="connsiteX102" fmla="*/ 922092 w 1606244"/>
                <a:gd name="connsiteY102" fmla="*/ 726831 h 824523"/>
                <a:gd name="connsiteX103" fmla="*/ 906461 w 1606244"/>
                <a:gd name="connsiteY103" fmla="*/ 722923 h 824523"/>
                <a:gd name="connsiteX104" fmla="*/ 883015 w 1606244"/>
                <a:gd name="connsiteY104" fmla="*/ 715108 h 824523"/>
                <a:gd name="connsiteX105" fmla="*/ 859569 w 1606244"/>
                <a:gd name="connsiteY105" fmla="*/ 726831 h 824523"/>
                <a:gd name="connsiteX106" fmla="*/ 847846 w 1606244"/>
                <a:gd name="connsiteY106" fmla="*/ 730739 h 824523"/>
                <a:gd name="connsiteX107" fmla="*/ 824400 w 1606244"/>
                <a:gd name="connsiteY107" fmla="*/ 742462 h 824523"/>
                <a:gd name="connsiteX108" fmla="*/ 808769 w 1606244"/>
                <a:gd name="connsiteY108" fmla="*/ 762000 h 824523"/>
                <a:gd name="connsiteX109" fmla="*/ 804861 w 1606244"/>
                <a:gd name="connsiteY109" fmla="*/ 773723 h 824523"/>
                <a:gd name="connsiteX110" fmla="*/ 800954 w 1606244"/>
                <a:gd name="connsiteY110" fmla="*/ 789354 h 824523"/>
                <a:gd name="connsiteX111" fmla="*/ 773600 w 1606244"/>
                <a:gd name="connsiteY111" fmla="*/ 808892 h 824523"/>
                <a:gd name="connsiteX112" fmla="*/ 765784 w 1606244"/>
                <a:gd name="connsiteY112" fmla="*/ 816708 h 824523"/>
                <a:gd name="connsiteX113" fmla="*/ 742338 w 1606244"/>
                <a:gd name="connsiteY113" fmla="*/ 824523 h 824523"/>
                <a:gd name="connsiteX114" fmla="*/ 714984 w 1606244"/>
                <a:gd name="connsiteY114" fmla="*/ 820616 h 824523"/>
                <a:gd name="connsiteX115" fmla="*/ 668092 w 1606244"/>
                <a:gd name="connsiteY115" fmla="*/ 816708 h 824523"/>
                <a:gd name="connsiteX116" fmla="*/ 640738 w 1606244"/>
                <a:gd name="connsiteY116" fmla="*/ 808892 h 824523"/>
                <a:gd name="connsiteX117" fmla="*/ 632923 w 1606244"/>
                <a:gd name="connsiteY117" fmla="*/ 797169 h 824523"/>
                <a:gd name="connsiteX118" fmla="*/ 578215 w 1606244"/>
                <a:gd name="connsiteY118" fmla="*/ 797169 h 824523"/>
                <a:gd name="connsiteX119" fmla="*/ 511784 w 1606244"/>
                <a:gd name="connsiteY119" fmla="*/ 801077 h 824523"/>
                <a:gd name="connsiteX120" fmla="*/ 496154 w 1606244"/>
                <a:gd name="connsiteY120" fmla="*/ 793262 h 824523"/>
                <a:gd name="connsiteX121" fmla="*/ 488338 w 1606244"/>
                <a:gd name="connsiteY121" fmla="*/ 785446 h 824523"/>
                <a:gd name="connsiteX122" fmla="*/ 464892 w 1606244"/>
                <a:gd name="connsiteY122" fmla="*/ 789354 h 824523"/>
                <a:gd name="connsiteX123" fmla="*/ 429723 w 1606244"/>
                <a:gd name="connsiteY123" fmla="*/ 785446 h 824523"/>
                <a:gd name="connsiteX124" fmla="*/ 418000 w 1606244"/>
                <a:gd name="connsiteY124" fmla="*/ 773723 h 824523"/>
                <a:gd name="connsiteX125" fmla="*/ 402369 w 1606244"/>
                <a:gd name="connsiteY125" fmla="*/ 769816 h 824523"/>
                <a:gd name="connsiteX126" fmla="*/ 394554 w 1606244"/>
                <a:gd name="connsiteY126" fmla="*/ 762000 h 824523"/>
                <a:gd name="connsiteX127" fmla="*/ 386738 w 1606244"/>
                <a:gd name="connsiteY127" fmla="*/ 750277 h 824523"/>
                <a:gd name="connsiteX128" fmla="*/ 375015 w 1606244"/>
                <a:gd name="connsiteY128" fmla="*/ 742462 h 824523"/>
                <a:gd name="connsiteX129" fmla="*/ 359384 w 1606244"/>
                <a:gd name="connsiteY129" fmla="*/ 726831 h 824523"/>
                <a:gd name="connsiteX130" fmla="*/ 343754 w 1606244"/>
                <a:gd name="connsiteY130" fmla="*/ 695569 h 824523"/>
                <a:gd name="connsiteX131" fmla="*/ 335938 w 1606244"/>
                <a:gd name="connsiteY131" fmla="*/ 672123 h 824523"/>
                <a:gd name="connsiteX132" fmla="*/ 328123 w 1606244"/>
                <a:gd name="connsiteY132" fmla="*/ 625231 h 824523"/>
                <a:gd name="connsiteX133" fmla="*/ 312492 w 1606244"/>
                <a:gd name="connsiteY133" fmla="*/ 605692 h 824523"/>
                <a:gd name="connsiteX134" fmla="*/ 292954 w 1606244"/>
                <a:gd name="connsiteY134" fmla="*/ 586154 h 824523"/>
                <a:gd name="connsiteX135" fmla="*/ 285138 w 1606244"/>
                <a:gd name="connsiteY135" fmla="*/ 578339 h 824523"/>
                <a:gd name="connsiteX136" fmla="*/ 273415 w 1606244"/>
                <a:gd name="connsiteY136" fmla="*/ 574431 h 824523"/>
                <a:gd name="connsiteX137" fmla="*/ 257784 w 1606244"/>
                <a:gd name="connsiteY137" fmla="*/ 566616 h 824523"/>
                <a:gd name="connsiteX138" fmla="*/ 234338 w 1606244"/>
                <a:gd name="connsiteY138" fmla="*/ 558800 h 824523"/>
                <a:gd name="connsiteX139" fmla="*/ 210892 w 1606244"/>
                <a:gd name="connsiteY139" fmla="*/ 550985 h 824523"/>
                <a:gd name="connsiteX140" fmla="*/ 187446 w 1606244"/>
                <a:gd name="connsiteY140" fmla="*/ 543169 h 824523"/>
                <a:gd name="connsiteX141" fmla="*/ 175723 w 1606244"/>
                <a:gd name="connsiteY141" fmla="*/ 539262 h 824523"/>
                <a:gd name="connsiteX142" fmla="*/ 186030 w 1606244"/>
                <a:gd name="connsiteY142" fmla="*/ 532598 h 824523"/>
                <a:gd name="connsiteX143" fmla="*/ 195261 w 1606244"/>
                <a:gd name="connsiteY143" fmla="*/ 519723 h 824523"/>
                <a:gd name="connsiteX144" fmla="*/ 210892 w 1606244"/>
                <a:gd name="connsiteY144" fmla="*/ 504092 h 824523"/>
                <a:gd name="connsiteX145" fmla="*/ 230431 w 1606244"/>
                <a:gd name="connsiteY145" fmla="*/ 488462 h 824523"/>
                <a:gd name="connsiteX146" fmla="*/ 234338 w 1606244"/>
                <a:gd name="connsiteY146" fmla="*/ 476739 h 824523"/>
                <a:gd name="connsiteX147" fmla="*/ 249969 w 1606244"/>
                <a:gd name="connsiteY147" fmla="*/ 457200 h 824523"/>
                <a:gd name="connsiteX148" fmla="*/ 238246 w 1606244"/>
                <a:gd name="connsiteY148" fmla="*/ 429846 h 824523"/>
                <a:gd name="connsiteX149" fmla="*/ 226523 w 1606244"/>
                <a:gd name="connsiteY149" fmla="*/ 425939 h 824523"/>
                <a:gd name="connsiteX150" fmla="*/ 199169 w 1606244"/>
                <a:gd name="connsiteY150" fmla="*/ 414216 h 824523"/>
                <a:gd name="connsiteX151" fmla="*/ 183538 w 1606244"/>
                <a:gd name="connsiteY151" fmla="*/ 406400 h 824523"/>
                <a:gd name="connsiteX152" fmla="*/ 167908 w 1606244"/>
                <a:gd name="connsiteY152" fmla="*/ 402492 h 824523"/>
                <a:gd name="connsiteX153" fmla="*/ 128831 w 1606244"/>
                <a:gd name="connsiteY153" fmla="*/ 390769 h 824523"/>
                <a:gd name="connsiteX154" fmla="*/ 121015 w 1606244"/>
                <a:gd name="connsiteY154" fmla="*/ 379046 h 824523"/>
                <a:gd name="connsiteX155" fmla="*/ 93661 w 1606244"/>
                <a:gd name="connsiteY155" fmla="*/ 355600 h 824523"/>
                <a:gd name="connsiteX156" fmla="*/ 70092 w 1606244"/>
                <a:gd name="connsiteY156" fmla="*/ 362961 h 824523"/>
                <a:gd name="connsiteX157" fmla="*/ 56001 w 1606244"/>
                <a:gd name="connsiteY157" fmla="*/ 351465 h 824523"/>
                <a:gd name="connsiteX158" fmla="*/ 82422 w 1606244"/>
                <a:gd name="connsiteY158" fmla="*/ 371901 h 824523"/>
                <a:gd name="connsiteX159" fmla="*/ 35046 w 1606244"/>
                <a:gd name="connsiteY159" fmla="*/ 332621 h 824523"/>
                <a:gd name="connsiteX160" fmla="*/ 44777 w 1606244"/>
                <a:gd name="connsiteY160" fmla="*/ 356062 h 824523"/>
                <a:gd name="connsiteX161" fmla="*/ 15508 w 1606244"/>
                <a:gd name="connsiteY161" fmla="*/ 314234 h 824523"/>
                <a:gd name="connsiteX162" fmla="*/ 0 w 1606244"/>
                <a:gd name="connsiteY162" fmla="*/ 318836 h 824523"/>
                <a:gd name="connsiteX0" fmla="*/ 0 w 1606244"/>
                <a:gd name="connsiteY0" fmla="*/ 318836 h 824523"/>
                <a:gd name="connsiteX1" fmla="*/ 2369 w 1606244"/>
                <a:gd name="connsiteY1" fmla="*/ 280898 h 824523"/>
                <a:gd name="connsiteX2" fmla="*/ 101477 w 1606244"/>
                <a:gd name="connsiteY2" fmla="*/ 261816 h 824523"/>
                <a:gd name="connsiteX3" fmla="*/ 136646 w 1606244"/>
                <a:gd name="connsiteY3" fmla="*/ 246185 h 824523"/>
                <a:gd name="connsiteX4" fmla="*/ 148369 w 1606244"/>
                <a:gd name="connsiteY4" fmla="*/ 229631 h 824523"/>
                <a:gd name="connsiteX5" fmla="*/ 171815 w 1606244"/>
                <a:gd name="connsiteY5" fmla="*/ 226646 h 824523"/>
                <a:gd name="connsiteX6" fmla="*/ 177262 w 1606244"/>
                <a:gd name="connsiteY6" fmla="*/ 198597 h 824523"/>
                <a:gd name="connsiteX7" fmla="*/ 203077 w 1606244"/>
                <a:gd name="connsiteY7" fmla="*/ 211016 h 824523"/>
                <a:gd name="connsiteX8" fmla="*/ 207693 w 1606244"/>
                <a:gd name="connsiteY8" fmla="*/ 182966 h 824523"/>
                <a:gd name="connsiteX9" fmla="*/ 221785 w 1606244"/>
                <a:gd name="connsiteY9" fmla="*/ 167108 h 824523"/>
                <a:gd name="connsiteX10" fmla="*/ 242154 w 1606244"/>
                <a:gd name="connsiteY10" fmla="*/ 160216 h 824523"/>
                <a:gd name="connsiteX11" fmla="*/ 253877 w 1606244"/>
                <a:gd name="connsiteY11" fmla="*/ 152400 h 824523"/>
                <a:gd name="connsiteX12" fmla="*/ 265600 w 1606244"/>
                <a:gd name="connsiteY12" fmla="*/ 140677 h 824523"/>
                <a:gd name="connsiteX13" fmla="*/ 289046 w 1606244"/>
                <a:gd name="connsiteY13" fmla="*/ 132862 h 824523"/>
                <a:gd name="connsiteX14" fmla="*/ 300769 w 1606244"/>
                <a:gd name="connsiteY14" fmla="*/ 128954 h 824523"/>
                <a:gd name="connsiteX15" fmla="*/ 351569 w 1606244"/>
                <a:gd name="connsiteY15" fmla="*/ 132862 h 824523"/>
                <a:gd name="connsiteX16" fmla="*/ 363292 w 1606244"/>
                <a:gd name="connsiteY16" fmla="*/ 140677 h 824523"/>
                <a:gd name="connsiteX17" fmla="*/ 410184 w 1606244"/>
                <a:gd name="connsiteY17" fmla="*/ 152400 h 824523"/>
                <a:gd name="connsiteX18" fmla="*/ 445354 w 1606244"/>
                <a:gd name="connsiteY18" fmla="*/ 148492 h 824523"/>
                <a:gd name="connsiteX19" fmla="*/ 468800 w 1606244"/>
                <a:gd name="connsiteY19" fmla="*/ 125046 h 824523"/>
                <a:gd name="connsiteX20" fmla="*/ 484431 w 1606244"/>
                <a:gd name="connsiteY20" fmla="*/ 101600 h 824523"/>
                <a:gd name="connsiteX21" fmla="*/ 492246 w 1606244"/>
                <a:gd name="connsiteY21" fmla="*/ 89877 h 824523"/>
                <a:gd name="connsiteX22" fmla="*/ 511784 w 1606244"/>
                <a:gd name="connsiteY22" fmla="*/ 54708 h 824523"/>
                <a:gd name="connsiteX23" fmla="*/ 519600 w 1606244"/>
                <a:gd name="connsiteY23" fmla="*/ 46892 h 824523"/>
                <a:gd name="connsiteX24" fmla="*/ 539138 w 1606244"/>
                <a:gd name="connsiteY24" fmla="*/ 31262 h 824523"/>
                <a:gd name="connsiteX25" fmla="*/ 550861 w 1606244"/>
                <a:gd name="connsiteY25" fmla="*/ 23446 h 824523"/>
                <a:gd name="connsiteX26" fmla="*/ 558677 w 1606244"/>
                <a:gd name="connsiteY26" fmla="*/ 15631 h 824523"/>
                <a:gd name="connsiteX27" fmla="*/ 609477 w 1606244"/>
                <a:gd name="connsiteY27" fmla="*/ 19539 h 824523"/>
                <a:gd name="connsiteX28" fmla="*/ 699354 w 1606244"/>
                <a:gd name="connsiteY28" fmla="*/ 15631 h 824523"/>
                <a:gd name="connsiteX29" fmla="*/ 711077 w 1606244"/>
                <a:gd name="connsiteY29" fmla="*/ 11723 h 824523"/>
                <a:gd name="connsiteX30" fmla="*/ 730615 w 1606244"/>
                <a:gd name="connsiteY30" fmla="*/ 7816 h 824523"/>
                <a:gd name="connsiteX31" fmla="*/ 765784 w 1606244"/>
                <a:gd name="connsiteY31" fmla="*/ 0 h 824523"/>
                <a:gd name="connsiteX32" fmla="*/ 804861 w 1606244"/>
                <a:gd name="connsiteY32" fmla="*/ 7816 h 824523"/>
                <a:gd name="connsiteX33" fmla="*/ 812677 w 1606244"/>
                <a:gd name="connsiteY33" fmla="*/ 15631 h 824523"/>
                <a:gd name="connsiteX34" fmla="*/ 840031 w 1606244"/>
                <a:gd name="connsiteY34" fmla="*/ 31262 h 824523"/>
                <a:gd name="connsiteX35" fmla="*/ 859569 w 1606244"/>
                <a:gd name="connsiteY35" fmla="*/ 35169 h 824523"/>
                <a:gd name="connsiteX36" fmla="*/ 871292 w 1606244"/>
                <a:gd name="connsiteY36" fmla="*/ 39077 h 824523"/>
                <a:gd name="connsiteX37" fmla="*/ 902554 w 1606244"/>
                <a:gd name="connsiteY37" fmla="*/ 54708 h 824523"/>
                <a:gd name="connsiteX38" fmla="*/ 914277 w 1606244"/>
                <a:gd name="connsiteY38" fmla="*/ 62523 h 824523"/>
                <a:gd name="connsiteX39" fmla="*/ 941631 w 1606244"/>
                <a:gd name="connsiteY39" fmla="*/ 85969 h 824523"/>
                <a:gd name="connsiteX40" fmla="*/ 965077 w 1606244"/>
                <a:gd name="connsiteY40" fmla="*/ 89877 h 824523"/>
                <a:gd name="connsiteX41" fmla="*/ 1000246 w 1606244"/>
                <a:gd name="connsiteY41" fmla="*/ 97692 h 824523"/>
                <a:gd name="connsiteX42" fmla="*/ 1035415 w 1606244"/>
                <a:gd name="connsiteY42" fmla="*/ 113323 h 824523"/>
                <a:gd name="connsiteX43" fmla="*/ 1058861 w 1606244"/>
                <a:gd name="connsiteY43" fmla="*/ 121139 h 824523"/>
                <a:gd name="connsiteX44" fmla="*/ 1070584 w 1606244"/>
                <a:gd name="connsiteY44" fmla="*/ 128954 h 824523"/>
                <a:gd name="connsiteX45" fmla="*/ 1086215 w 1606244"/>
                <a:gd name="connsiteY45" fmla="*/ 144585 h 824523"/>
                <a:gd name="connsiteX46" fmla="*/ 1097938 w 1606244"/>
                <a:gd name="connsiteY46" fmla="*/ 148492 h 824523"/>
                <a:gd name="connsiteX47" fmla="*/ 1109661 w 1606244"/>
                <a:gd name="connsiteY47" fmla="*/ 156308 h 824523"/>
                <a:gd name="connsiteX48" fmla="*/ 1125292 w 1606244"/>
                <a:gd name="connsiteY48" fmla="*/ 171939 h 824523"/>
                <a:gd name="connsiteX49" fmla="*/ 1148738 w 1606244"/>
                <a:gd name="connsiteY49" fmla="*/ 187569 h 824523"/>
                <a:gd name="connsiteX50" fmla="*/ 1168277 w 1606244"/>
                <a:gd name="connsiteY50" fmla="*/ 207108 h 824523"/>
                <a:gd name="connsiteX51" fmla="*/ 1180000 w 1606244"/>
                <a:gd name="connsiteY51" fmla="*/ 211016 h 824523"/>
                <a:gd name="connsiteX52" fmla="*/ 1203446 w 1606244"/>
                <a:gd name="connsiteY52" fmla="*/ 226646 h 824523"/>
                <a:gd name="connsiteX53" fmla="*/ 1215169 w 1606244"/>
                <a:gd name="connsiteY53" fmla="*/ 230554 h 824523"/>
                <a:gd name="connsiteX54" fmla="*/ 1234708 w 1606244"/>
                <a:gd name="connsiteY54" fmla="*/ 246185 h 824523"/>
                <a:gd name="connsiteX55" fmla="*/ 1265969 w 1606244"/>
                <a:gd name="connsiteY55" fmla="*/ 257908 h 824523"/>
                <a:gd name="connsiteX56" fmla="*/ 1289415 w 1606244"/>
                <a:gd name="connsiteY56" fmla="*/ 269631 h 824523"/>
                <a:gd name="connsiteX57" fmla="*/ 1301138 w 1606244"/>
                <a:gd name="connsiteY57" fmla="*/ 277446 h 824523"/>
                <a:gd name="connsiteX58" fmla="*/ 1312861 w 1606244"/>
                <a:gd name="connsiteY58" fmla="*/ 281354 h 824523"/>
                <a:gd name="connsiteX59" fmla="*/ 1340215 w 1606244"/>
                <a:gd name="connsiteY59" fmla="*/ 293077 h 824523"/>
                <a:gd name="connsiteX60" fmla="*/ 1359754 w 1606244"/>
                <a:gd name="connsiteY60" fmla="*/ 304800 h 824523"/>
                <a:gd name="connsiteX61" fmla="*/ 1371477 w 1606244"/>
                <a:gd name="connsiteY61" fmla="*/ 316523 h 824523"/>
                <a:gd name="connsiteX62" fmla="*/ 1383200 w 1606244"/>
                <a:gd name="connsiteY62" fmla="*/ 320431 h 824523"/>
                <a:gd name="connsiteX63" fmla="*/ 1394923 w 1606244"/>
                <a:gd name="connsiteY63" fmla="*/ 328246 h 824523"/>
                <a:gd name="connsiteX64" fmla="*/ 1398831 w 1606244"/>
                <a:gd name="connsiteY64" fmla="*/ 339969 h 824523"/>
                <a:gd name="connsiteX65" fmla="*/ 1402738 w 1606244"/>
                <a:gd name="connsiteY65" fmla="*/ 359508 h 824523"/>
                <a:gd name="connsiteX66" fmla="*/ 1414461 w 1606244"/>
                <a:gd name="connsiteY66" fmla="*/ 367323 h 824523"/>
                <a:gd name="connsiteX67" fmla="*/ 1488708 w 1606244"/>
                <a:gd name="connsiteY67" fmla="*/ 363416 h 824523"/>
                <a:gd name="connsiteX68" fmla="*/ 1504338 w 1606244"/>
                <a:gd name="connsiteY68" fmla="*/ 359508 h 824523"/>
                <a:gd name="connsiteX69" fmla="*/ 1527784 w 1606244"/>
                <a:gd name="connsiteY69" fmla="*/ 355600 h 824523"/>
                <a:gd name="connsiteX70" fmla="*/ 1551231 w 1606244"/>
                <a:gd name="connsiteY70" fmla="*/ 347785 h 824523"/>
                <a:gd name="connsiteX71" fmla="*/ 1562954 w 1606244"/>
                <a:gd name="connsiteY71" fmla="*/ 343877 h 824523"/>
                <a:gd name="connsiteX72" fmla="*/ 1602031 w 1606244"/>
                <a:gd name="connsiteY72" fmla="*/ 339969 h 824523"/>
                <a:gd name="connsiteX73" fmla="*/ 1598123 w 1606244"/>
                <a:gd name="connsiteY73" fmla="*/ 468923 h 824523"/>
                <a:gd name="connsiteX74" fmla="*/ 1539508 w 1606244"/>
                <a:gd name="connsiteY74" fmla="*/ 476739 h 824523"/>
                <a:gd name="connsiteX75" fmla="*/ 1527784 w 1606244"/>
                <a:gd name="connsiteY75" fmla="*/ 480646 h 824523"/>
                <a:gd name="connsiteX76" fmla="*/ 1519969 w 1606244"/>
                <a:gd name="connsiteY76" fmla="*/ 492369 h 824523"/>
                <a:gd name="connsiteX77" fmla="*/ 1488708 w 1606244"/>
                <a:gd name="connsiteY77" fmla="*/ 496277 h 824523"/>
                <a:gd name="connsiteX78" fmla="*/ 1484800 w 1606244"/>
                <a:gd name="connsiteY78" fmla="*/ 519723 h 824523"/>
                <a:gd name="connsiteX79" fmla="*/ 1476984 w 1606244"/>
                <a:gd name="connsiteY79" fmla="*/ 527539 h 824523"/>
                <a:gd name="connsiteX80" fmla="*/ 1461354 w 1606244"/>
                <a:gd name="connsiteY80" fmla="*/ 531446 h 824523"/>
                <a:gd name="connsiteX81" fmla="*/ 1449631 w 1606244"/>
                <a:gd name="connsiteY81" fmla="*/ 535354 h 824523"/>
                <a:gd name="connsiteX82" fmla="*/ 1437908 w 1606244"/>
                <a:gd name="connsiteY82" fmla="*/ 543169 h 824523"/>
                <a:gd name="connsiteX83" fmla="*/ 1418369 w 1606244"/>
                <a:gd name="connsiteY83" fmla="*/ 558800 h 824523"/>
                <a:gd name="connsiteX84" fmla="*/ 1383200 w 1606244"/>
                <a:gd name="connsiteY84" fmla="*/ 574431 h 824523"/>
                <a:gd name="connsiteX85" fmla="*/ 1367569 w 1606244"/>
                <a:gd name="connsiteY85" fmla="*/ 597877 h 824523"/>
                <a:gd name="connsiteX86" fmla="*/ 1328492 w 1606244"/>
                <a:gd name="connsiteY86" fmla="*/ 609600 h 824523"/>
                <a:gd name="connsiteX87" fmla="*/ 1297231 w 1606244"/>
                <a:gd name="connsiteY87" fmla="*/ 613508 h 824523"/>
                <a:gd name="connsiteX88" fmla="*/ 1254246 w 1606244"/>
                <a:gd name="connsiteY88" fmla="*/ 617416 h 824523"/>
                <a:gd name="connsiteX89" fmla="*/ 1226892 w 1606244"/>
                <a:gd name="connsiteY89" fmla="*/ 621323 h 824523"/>
                <a:gd name="connsiteX90" fmla="*/ 1176092 w 1606244"/>
                <a:gd name="connsiteY90" fmla="*/ 625231 h 824523"/>
                <a:gd name="connsiteX91" fmla="*/ 1152646 w 1606244"/>
                <a:gd name="connsiteY91" fmla="*/ 633046 h 824523"/>
                <a:gd name="connsiteX92" fmla="*/ 1133108 w 1606244"/>
                <a:gd name="connsiteY92" fmla="*/ 648677 h 824523"/>
                <a:gd name="connsiteX93" fmla="*/ 1109661 w 1606244"/>
                <a:gd name="connsiteY93" fmla="*/ 652585 h 824523"/>
                <a:gd name="connsiteX94" fmla="*/ 1097938 w 1606244"/>
                <a:gd name="connsiteY94" fmla="*/ 656492 h 824523"/>
                <a:gd name="connsiteX95" fmla="*/ 1086215 w 1606244"/>
                <a:gd name="connsiteY95" fmla="*/ 676031 h 824523"/>
                <a:gd name="connsiteX96" fmla="*/ 1062769 w 1606244"/>
                <a:gd name="connsiteY96" fmla="*/ 683846 h 824523"/>
                <a:gd name="connsiteX97" fmla="*/ 992431 w 1606244"/>
                <a:gd name="connsiteY97" fmla="*/ 707292 h 824523"/>
                <a:gd name="connsiteX98" fmla="*/ 984615 w 1606244"/>
                <a:gd name="connsiteY98" fmla="*/ 730739 h 824523"/>
                <a:gd name="connsiteX99" fmla="*/ 972892 w 1606244"/>
                <a:gd name="connsiteY99" fmla="*/ 738554 h 824523"/>
                <a:gd name="connsiteX100" fmla="*/ 957261 w 1606244"/>
                <a:gd name="connsiteY100" fmla="*/ 734646 h 824523"/>
                <a:gd name="connsiteX101" fmla="*/ 933815 w 1606244"/>
                <a:gd name="connsiteY101" fmla="*/ 730739 h 824523"/>
                <a:gd name="connsiteX102" fmla="*/ 922092 w 1606244"/>
                <a:gd name="connsiteY102" fmla="*/ 726831 h 824523"/>
                <a:gd name="connsiteX103" fmla="*/ 906461 w 1606244"/>
                <a:gd name="connsiteY103" fmla="*/ 722923 h 824523"/>
                <a:gd name="connsiteX104" fmla="*/ 883015 w 1606244"/>
                <a:gd name="connsiteY104" fmla="*/ 715108 h 824523"/>
                <a:gd name="connsiteX105" fmla="*/ 859569 w 1606244"/>
                <a:gd name="connsiteY105" fmla="*/ 726831 h 824523"/>
                <a:gd name="connsiteX106" fmla="*/ 847846 w 1606244"/>
                <a:gd name="connsiteY106" fmla="*/ 730739 h 824523"/>
                <a:gd name="connsiteX107" fmla="*/ 824400 w 1606244"/>
                <a:gd name="connsiteY107" fmla="*/ 742462 h 824523"/>
                <a:gd name="connsiteX108" fmla="*/ 808769 w 1606244"/>
                <a:gd name="connsiteY108" fmla="*/ 762000 h 824523"/>
                <a:gd name="connsiteX109" fmla="*/ 804861 w 1606244"/>
                <a:gd name="connsiteY109" fmla="*/ 773723 h 824523"/>
                <a:gd name="connsiteX110" fmla="*/ 800954 w 1606244"/>
                <a:gd name="connsiteY110" fmla="*/ 789354 h 824523"/>
                <a:gd name="connsiteX111" fmla="*/ 773600 w 1606244"/>
                <a:gd name="connsiteY111" fmla="*/ 808892 h 824523"/>
                <a:gd name="connsiteX112" fmla="*/ 765784 w 1606244"/>
                <a:gd name="connsiteY112" fmla="*/ 816708 h 824523"/>
                <a:gd name="connsiteX113" fmla="*/ 742338 w 1606244"/>
                <a:gd name="connsiteY113" fmla="*/ 824523 h 824523"/>
                <a:gd name="connsiteX114" fmla="*/ 714984 w 1606244"/>
                <a:gd name="connsiteY114" fmla="*/ 820616 h 824523"/>
                <a:gd name="connsiteX115" fmla="*/ 668092 w 1606244"/>
                <a:gd name="connsiteY115" fmla="*/ 816708 h 824523"/>
                <a:gd name="connsiteX116" fmla="*/ 640738 w 1606244"/>
                <a:gd name="connsiteY116" fmla="*/ 808892 h 824523"/>
                <a:gd name="connsiteX117" fmla="*/ 632923 w 1606244"/>
                <a:gd name="connsiteY117" fmla="*/ 797169 h 824523"/>
                <a:gd name="connsiteX118" fmla="*/ 578215 w 1606244"/>
                <a:gd name="connsiteY118" fmla="*/ 797169 h 824523"/>
                <a:gd name="connsiteX119" fmla="*/ 511784 w 1606244"/>
                <a:gd name="connsiteY119" fmla="*/ 801077 h 824523"/>
                <a:gd name="connsiteX120" fmla="*/ 496154 w 1606244"/>
                <a:gd name="connsiteY120" fmla="*/ 793262 h 824523"/>
                <a:gd name="connsiteX121" fmla="*/ 488338 w 1606244"/>
                <a:gd name="connsiteY121" fmla="*/ 785446 h 824523"/>
                <a:gd name="connsiteX122" fmla="*/ 464892 w 1606244"/>
                <a:gd name="connsiteY122" fmla="*/ 789354 h 824523"/>
                <a:gd name="connsiteX123" fmla="*/ 429723 w 1606244"/>
                <a:gd name="connsiteY123" fmla="*/ 785446 h 824523"/>
                <a:gd name="connsiteX124" fmla="*/ 418000 w 1606244"/>
                <a:gd name="connsiteY124" fmla="*/ 773723 h 824523"/>
                <a:gd name="connsiteX125" fmla="*/ 402369 w 1606244"/>
                <a:gd name="connsiteY125" fmla="*/ 769816 h 824523"/>
                <a:gd name="connsiteX126" fmla="*/ 394554 w 1606244"/>
                <a:gd name="connsiteY126" fmla="*/ 762000 h 824523"/>
                <a:gd name="connsiteX127" fmla="*/ 386738 w 1606244"/>
                <a:gd name="connsiteY127" fmla="*/ 750277 h 824523"/>
                <a:gd name="connsiteX128" fmla="*/ 375015 w 1606244"/>
                <a:gd name="connsiteY128" fmla="*/ 742462 h 824523"/>
                <a:gd name="connsiteX129" fmla="*/ 359384 w 1606244"/>
                <a:gd name="connsiteY129" fmla="*/ 726831 h 824523"/>
                <a:gd name="connsiteX130" fmla="*/ 343754 w 1606244"/>
                <a:gd name="connsiteY130" fmla="*/ 695569 h 824523"/>
                <a:gd name="connsiteX131" fmla="*/ 335938 w 1606244"/>
                <a:gd name="connsiteY131" fmla="*/ 672123 h 824523"/>
                <a:gd name="connsiteX132" fmla="*/ 328123 w 1606244"/>
                <a:gd name="connsiteY132" fmla="*/ 625231 h 824523"/>
                <a:gd name="connsiteX133" fmla="*/ 312492 w 1606244"/>
                <a:gd name="connsiteY133" fmla="*/ 605692 h 824523"/>
                <a:gd name="connsiteX134" fmla="*/ 292954 w 1606244"/>
                <a:gd name="connsiteY134" fmla="*/ 586154 h 824523"/>
                <a:gd name="connsiteX135" fmla="*/ 285138 w 1606244"/>
                <a:gd name="connsiteY135" fmla="*/ 578339 h 824523"/>
                <a:gd name="connsiteX136" fmla="*/ 273415 w 1606244"/>
                <a:gd name="connsiteY136" fmla="*/ 574431 h 824523"/>
                <a:gd name="connsiteX137" fmla="*/ 257784 w 1606244"/>
                <a:gd name="connsiteY137" fmla="*/ 566616 h 824523"/>
                <a:gd name="connsiteX138" fmla="*/ 234338 w 1606244"/>
                <a:gd name="connsiteY138" fmla="*/ 558800 h 824523"/>
                <a:gd name="connsiteX139" fmla="*/ 210892 w 1606244"/>
                <a:gd name="connsiteY139" fmla="*/ 550985 h 824523"/>
                <a:gd name="connsiteX140" fmla="*/ 187446 w 1606244"/>
                <a:gd name="connsiteY140" fmla="*/ 543169 h 824523"/>
                <a:gd name="connsiteX141" fmla="*/ 175723 w 1606244"/>
                <a:gd name="connsiteY141" fmla="*/ 539262 h 824523"/>
                <a:gd name="connsiteX142" fmla="*/ 186030 w 1606244"/>
                <a:gd name="connsiteY142" fmla="*/ 532598 h 824523"/>
                <a:gd name="connsiteX143" fmla="*/ 195261 w 1606244"/>
                <a:gd name="connsiteY143" fmla="*/ 519723 h 824523"/>
                <a:gd name="connsiteX144" fmla="*/ 210892 w 1606244"/>
                <a:gd name="connsiteY144" fmla="*/ 504092 h 824523"/>
                <a:gd name="connsiteX145" fmla="*/ 230431 w 1606244"/>
                <a:gd name="connsiteY145" fmla="*/ 488462 h 824523"/>
                <a:gd name="connsiteX146" fmla="*/ 234338 w 1606244"/>
                <a:gd name="connsiteY146" fmla="*/ 476739 h 824523"/>
                <a:gd name="connsiteX147" fmla="*/ 249969 w 1606244"/>
                <a:gd name="connsiteY147" fmla="*/ 457200 h 824523"/>
                <a:gd name="connsiteX148" fmla="*/ 238246 w 1606244"/>
                <a:gd name="connsiteY148" fmla="*/ 429846 h 824523"/>
                <a:gd name="connsiteX149" fmla="*/ 226523 w 1606244"/>
                <a:gd name="connsiteY149" fmla="*/ 425939 h 824523"/>
                <a:gd name="connsiteX150" fmla="*/ 199169 w 1606244"/>
                <a:gd name="connsiteY150" fmla="*/ 414216 h 824523"/>
                <a:gd name="connsiteX151" fmla="*/ 183538 w 1606244"/>
                <a:gd name="connsiteY151" fmla="*/ 406400 h 824523"/>
                <a:gd name="connsiteX152" fmla="*/ 167908 w 1606244"/>
                <a:gd name="connsiteY152" fmla="*/ 402492 h 824523"/>
                <a:gd name="connsiteX153" fmla="*/ 128831 w 1606244"/>
                <a:gd name="connsiteY153" fmla="*/ 390769 h 824523"/>
                <a:gd name="connsiteX154" fmla="*/ 121015 w 1606244"/>
                <a:gd name="connsiteY154" fmla="*/ 379046 h 824523"/>
                <a:gd name="connsiteX155" fmla="*/ 93661 w 1606244"/>
                <a:gd name="connsiteY155" fmla="*/ 355600 h 824523"/>
                <a:gd name="connsiteX156" fmla="*/ 70092 w 1606244"/>
                <a:gd name="connsiteY156" fmla="*/ 362961 h 824523"/>
                <a:gd name="connsiteX157" fmla="*/ 56001 w 1606244"/>
                <a:gd name="connsiteY157" fmla="*/ 351465 h 824523"/>
                <a:gd name="connsiteX158" fmla="*/ 82422 w 1606244"/>
                <a:gd name="connsiteY158" fmla="*/ 371901 h 824523"/>
                <a:gd name="connsiteX159" fmla="*/ 35046 w 1606244"/>
                <a:gd name="connsiteY159" fmla="*/ 332621 h 824523"/>
                <a:gd name="connsiteX160" fmla="*/ 44777 w 1606244"/>
                <a:gd name="connsiteY160" fmla="*/ 356062 h 824523"/>
                <a:gd name="connsiteX161" fmla="*/ 15508 w 1606244"/>
                <a:gd name="connsiteY161" fmla="*/ 314234 h 824523"/>
                <a:gd name="connsiteX162" fmla="*/ 0 w 1606244"/>
                <a:gd name="connsiteY162" fmla="*/ 318836 h 824523"/>
                <a:gd name="connsiteX0" fmla="*/ 0 w 1606244"/>
                <a:gd name="connsiteY0" fmla="*/ 318836 h 824523"/>
                <a:gd name="connsiteX1" fmla="*/ 2369 w 1606244"/>
                <a:gd name="connsiteY1" fmla="*/ 280898 h 824523"/>
                <a:gd name="connsiteX2" fmla="*/ 101477 w 1606244"/>
                <a:gd name="connsiteY2" fmla="*/ 261816 h 824523"/>
                <a:gd name="connsiteX3" fmla="*/ 136646 w 1606244"/>
                <a:gd name="connsiteY3" fmla="*/ 246185 h 824523"/>
                <a:gd name="connsiteX4" fmla="*/ 148369 w 1606244"/>
                <a:gd name="connsiteY4" fmla="*/ 229631 h 824523"/>
                <a:gd name="connsiteX5" fmla="*/ 171815 w 1606244"/>
                <a:gd name="connsiteY5" fmla="*/ 226646 h 824523"/>
                <a:gd name="connsiteX6" fmla="*/ 177262 w 1606244"/>
                <a:gd name="connsiteY6" fmla="*/ 198597 h 824523"/>
                <a:gd name="connsiteX7" fmla="*/ 203077 w 1606244"/>
                <a:gd name="connsiteY7" fmla="*/ 211016 h 824523"/>
                <a:gd name="connsiteX8" fmla="*/ 207693 w 1606244"/>
                <a:gd name="connsiteY8" fmla="*/ 182966 h 824523"/>
                <a:gd name="connsiteX9" fmla="*/ 221785 w 1606244"/>
                <a:gd name="connsiteY9" fmla="*/ 167108 h 824523"/>
                <a:gd name="connsiteX10" fmla="*/ 242154 w 1606244"/>
                <a:gd name="connsiteY10" fmla="*/ 160216 h 824523"/>
                <a:gd name="connsiteX11" fmla="*/ 253877 w 1606244"/>
                <a:gd name="connsiteY11" fmla="*/ 152400 h 824523"/>
                <a:gd name="connsiteX12" fmla="*/ 282184 w 1606244"/>
                <a:gd name="connsiteY12" fmla="*/ 171027 h 824523"/>
                <a:gd name="connsiteX13" fmla="*/ 289046 w 1606244"/>
                <a:gd name="connsiteY13" fmla="*/ 132862 h 824523"/>
                <a:gd name="connsiteX14" fmla="*/ 300769 w 1606244"/>
                <a:gd name="connsiteY14" fmla="*/ 128954 h 824523"/>
                <a:gd name="connsiteX15" fmla="*/ 351569 w 1606244"/>
                <a:gd name="connsiteY15" fmla="*/ 132862 h 824523"/>
                <a:gd name="connsiteX16" fmla="*/ 363292 w 1606244"/>
                <a:gd name="connsiteY16" fmla="*/ 140677 h 824523"/>
                <a:gd name="connsiteX17" fmla="*/ 410184 w 1606244"/>
                <a:gd name="connsiteY17" fmla="*/ 152400 h 824523"/>
                <a:gd name="connsiteX18" fmla="*/ 445354 w 1606244"/>
                <a:gd name="connsiteY18" fmla="*/ 148492 h 824523"/>
                <a:gd name="connsiteX19" fmla="*/ 468800 w 1606244"/>
                <a:gd name="connsiteY19" fmla="*/ 125046 h 824523"/>
                <a:gd name="connsiteX20" fmla="*/ 484431 w 1606244"/>
                <a:gd name="connsiteY20" fmla="*/ 101600 h 824523"/>
                <a:gd name="connsiteX21" fmla="*/ 492246 w 1606244"/>
                <a:gd name="connsiteY21" fmla="*/ 89877 h 824523"/>
                <a:gd name="connsiteX22" fmla="*/ 511784 w 1606244"/>
                <a:gd name="connsiteY22" fmla="*/ 54708 h 824523"/>
                <a:gd name="connsiteX23" fmla="*/ 519600 w 1606244"/>
                <a:gd name="connsiteY23" fmla="*/ 46892 h 824523"/>
                <a:gd name="connsiteX24" fmla="*/ 539138 w 1606244"/>
                <a:gd name="connsiteY24" fmla="*/ 31262 h 824523"/>
                <a:gd name="connsiteX25" fmla="*/ 550861 w 1606244"/>
                <a:gd name="connsiteY25" fmla="*/ 23446 h 824523"/>
                <a:gd name="connsiteX26" fmla="*/ 558677 w 1606244"/>
                <a:gd name="connsiteY26" fmla="*/ 15631 h 824523"/>
                <a:gd name="connsiteX27" fmla="*/ 609477 w 1606244"/>
                <a:gd name="connsiteY27" fmla="*/ 19539 h 824523"/>
                <a:gd name="connsiteX28" fmla="*/ 699354 w 1606244"/>
                <a:gd name="connsiteY28" fmla="*/ 15631 h 824523"/>
                <a:gd name="connsiteX29" fmla="*/ 711077 w 1606244"/>
                <a:gd name="connsiteY29" fmla="*/ 11723 h 824523"/>
                <a:gd name="connsiteX30" fmla="*/ 730615 w 1606244"/>
                <a:gd name="connsiteY30" fmla="*/ 7816 h 824523"/>
                <a:gd name="connsiteX31" fmla="*/ 765784 w 1606244"/>
                <a:gd name="connsiteY31" fmla="*/ 0 h 824523"/>
                <a:gd name="connsiteX32" fmla="*/ 804861 w 1606244"/>
                <a:gd name="connsiteY32" fmla="*/ 7816 h 824523"/>
                <a:gd name="connsiteX33" fmla="*/ 812677 w 1606244"/>
                <a:gd name="connsiteY33" fmla="*/ 15631 h 824523"/>
                <a:gd name="connsiteX34" fmla="*/ 840031 w 1606244"/>
                <a:gd name="connsiteY34" fmla="*/ 31262 h 824523"/>
                <a:gd name="connsiteX35" fmla="*/ 859569 w 1606244"/>
                <a:gd name="connsiteY35" fmla="*/ 35169 h 824523"/>
                <a:gd name="connsiteX36" fmla="*/ 871292 w 1606244"/>
                <a:gd name="connsiteY36" fmla="*/ 39077 h 824523"/>
                <a:gd name="connsiteX37" fmla="*/ 902554 w 1606244"/>
                <a:gd name="connsiteY37" fmla="*/ 54708 h 824523"/>
                <a:gd name="connsiteX38" fmla="*/ 914277 w 1606244"/>
                <a:gd name="connsiteY38" fmla="*/ 62523 h 824523"/>
                <a:gd name="connsiteX39" fmla="*/ 941631 w 1606244"/>
                <a:gd name="connsiteY39" fmla="*/ 85969 h 824523"/>
                <a:gd name="connsiteX40" fmla="*/ 965077 w 1606244"/>
                <a:gd name="connsiteY40" fmla="*/ 89877 h 824523"/>
                <a:gd name="connsiteX41" fmla="*/ 1000246 w 1606244"/>
                <a:gd name="connsiteY41" fmla="*/ 97692 h 824523"/>
                <a:gd name="connsiteX42" fmla="*/ 1035415 w 1606244"/>
                <a:gd name="connsiteY42" fmla="*/ 113323 h 824523"/>
                <a:gd name="connsiteX43" fmla="*/ 1058861 w 1606244"/>
                <a:gd name="connsiteY43" fmla="*/ 121139 h 824523"/>
                <a:gd name="connsiteX44" fmla="*/ 1070584 w 1606244"/>
                <a:gd name="connsiteY44" fmla="*/ 128954 h 824523"/>
                <a:gd name="connsiteX45" fmla="*/ 1086215 w 1606244"/>
                <a:gd name="connsiteY45" fmla="*/ 144585 h 824523"/>
                <a:gd name="connsiteX46" fmla="*/ 1097938 w 1606244"/>
                <a:gd name="connsiteY46" fmla="*/ 148492 h 824523"/>
                <a:gd name="connsiteX47" fmla="*/ 1109661 w 1606244"/>
                <a:gd name="connsiteY47" fmla="*/ 156308 h 824523"/>
                <a:gd name="connsiteX48" fmla="*/ 1125292 w 1606244"/>
                <a:gd name="connsiteY48" fmla="*/ 171939 h 824523"/>
                <a:gd name="connsiteX49" fmla="*/ 1148738 w 1606244"/>
                <a:gd name="connsiteY49" fmla="*/ 187569 h 824523"/>
                <a:gd name="connsiteX50" fmla="*/ 1168277 w 1606244"/>
                <a:gd name="connsiteY50" fmla="*/ 207108 h 824523"/>
                <a:gd name="connsiteX51" fmla="*/ 1180000 w 1606244"/>
                <a:gd name="connsiteY51" fmla="*/ 211016 h 824523"/>
                <a:gd name="connsiteX52" fmla="*/ 1203446 w 1606244"/>
                <a:gd name="connsiteY52" fmla="*/ 226646 h 824523"/>
                <a:gd name="connsiteX53" fmla="*/ 1215169 w 1606244"/>
                <a:gd name="connsiteY53" fmla="*/ 230554 h 824523"/>
                <a:gd name="connsiteX54" fmla="*/ 1234708 w 1606244"/>
                <a:gd name="connsiteY54" fmla="*/ 246185 h 824523"/>
                <a:gd name="connsiteX55" fmla="*/ 1265969 w 1606244"/>
                <a:gd name="connsiteY55" fmla="*/ 257908 h 824523"/>
                <a:gd name="connsiteX56" fmla="*/ 1289415 w 1606244"/>
                <a:gd name="connsiteY56" fmla="*/ 269631 h 824523"/>
                <a:gd name="connsiteX57" fmla="*/ 1301138 w 1606244"/>
                <a:gd name="connsiteY57" fmla="*/ 277446 h 824523"/>
                <a:gd name="connsiteX58" fmla="*/ 1312861 w 1606244"/>
                <a:gd name="connsiteY58" fmla="*/ 281354 h 824523"/>
                <a:gd name="connsiteX59" fmla="*/ 1340215 w 1606244"/>
                <a:gd name="connsiteY59" fmla="*/ 293077 h 824523"/>
                <a:gd name="connsiteX60" fmla="*/ 1359754 w 1606244"/>
                <a:gd name="connsiteY60" fmla="*/ 304800 h 824523"/>
                <a:gd name="connsiteX61" fmla="*/ 1371477 w 1606244"/>
                <a:gd name="connsiteY61" fmla="*/ 316523 h 824523"/>
                <a:gd name="connsiteX62" fmla="*/ 1383200 w 1606244"/>
                <a:gd name="connsiteY62" fmla="*/ 320431 h 824523"/>
                <a:gd name="connsiteX63" fmla="*/ 1394923 w 1606244"/>
                <a:gd name="connsiteY63" fmla="*/ 328246 h 824523"/>
                <a:gd name="connsiteX64" fmla="*/ 1398831 w 1606244"/>
                <a:gd name="connsiteY64" fmla="*/ 339969 h 824523"/>
                <a:gd name="connsiteX65" fmla="*/ 1402738 w 1606244"/>
                <a:gd name="connsiteY65" fmla="*/ 359508 h 824523"/>
                <a:gd name="connsiteX66" fmla="*/ 1414461 w 1606244"/>
                <a:gd name="connsiteY66" fmla="*/ 367323 h 824523"/>
                <a:gd name="connsiteX67" fmla="*/ 1488708 w 1606244"/>
                <a:gd name="connsiteY67" fmla="*/ 363416 h 824523"/>
                <a:gd name="connsiteX68" fmla="*/ 1504338 w 1606244"/>
                <a:gd name="connsiteY68" fmla="*/ 359508 h 824523"/>
                <a:gd name="connsiteX69" fmla="*/ 1527784 w 1606244"/>
                <a:gd name="connsiteY69" fmla="*/ 355600 h 824523"/>
                <a:gd name="connsiteX70" fmla="*/ 1551231 w 1606244"/>
                <a:gd name="connsiteY70" fmla="*/ 347785 h 824523"/>
                <a:gd name="connsiteX71" fmla="*/ 1562954 w 1606244"/>
                <a:gd name="connsiteY71" fmla="*/ 343877 h 824523"/>
                <a:gd name="connsiteX72" fmla="*/ 1602031 w 1606244"/>
                <a:gd name="connsiteY72" fmla="*/ 339969 h 824523"/>
                <a:gd name="connsiteX73" fmla="*/ 1598123 w 1606244"/>
                <a:gd name="connsiteY73" fmla="*/ 468923 h 824523"/>
                <a:gd name="connsiteX74" fmla="*/ 1539508 w 1606244"/>
                <a:gd name="connsiteY74" fmla="*/ 476739 h 824523"/>
                <a:gd name="connsiteX75" fmla="*/ 1527784 w 1606244"/>
                <a:gd name="connsiteY75" fmla="*/ 480646 h 824523"/>
                <a:gd name="connsiteX76" fmla="*/ 1519969 w 1606244"/>
                <a:gd name="connsiteY76" fmla="*/ 492369 h 824523"/>
                <a:gd name="connsiteX77" fmla="*/ 1488708 w 1606244"/>
                <a:gd name="connsiteY77" fmla="*/ 496277 h 824523"/>
                <a:gd name="connsiteX78" fmla="*/ 1484800 w 1606244"/>
                <a:gd name="connsiteY78" fmla="*/ 519723 h 824523"/>
                <a:gd name="connsiteX79" fmla="*/ 1476984 w 1606244"/>
                <a:gd name="connsiteY79" fmla="*/ 527539 h 824523"/>
                <a:gd name="connsiteX80" fmla="*/ 1461354 w 1606244"/>
                <a:gd name="connsiteY80" fmla="*/ 531446 h 824523"/>
                <a:gd name="connsiteX81" fmla="*/ 1449631 w 1606244"/>
                <a:gd name="connsiteY81" fmla="*/ 535354 h 824523"/>
                <a:gd name="connsiteX82" fmla="*/ 1437908 w 1606244"/>
                <a:gd name="connsiteY82" fmla="*/ 543169 h 824523"/>
                <a:gd name="connsiteX83" fmla="*/ 1418369 w 1606244"/>
                <a:gd name="connsiteY83" fmla="*/ 558800 h 824523"/>
                <a:gd name="connsiteX84" fmla="*/ 1383200 w 1606244"/>
                <a:gd name="connsiteY84" fmla="*/ 574431 h 824523"/>
                <a:gd name="connsiteX85" fmla="*/ 1367569 w 1606244"/>
                <a:gd name="connsiteY85" fmla="*/ 597877 h 824523"/>
                <a:gd name="connsiteX86" fmla="*/ 1328492 w 1606244"/>
                <a:gd name="connsiteY86" fmla="*/ 609600 h 824523"/>
                <a:gd name="connsiteX87" fmla="*/ 1297231 w 1606244"/>
                <a:gd name="connsiteY87" fmla="*/ 613508 h 824523"/>
                <a:gd name="connsiteX88" fmla="*/ 1254246 w 1606244"/>
                <a:gd name="connsiteY88" fmla="*/ 617416 h 824523"/>
                <a:gd name="connsiteX89" fmla="*/ 1226892 w 1606244"/>
                <a:gd name="connsiteY89" fmla="*/ 621323 h 824523"/>
                <a:gd name="connsiteX90" fmla="*/ 1176092 w 1606244"/>
                <a:gd name="connsiteY90" fmla="*/ 625231 h 824523"/>
                <a:gd name="connsiteX91" fmla="*/ 1152646 w 1606244"/>
                <a:gd name="connsiteY91" fmla="*/ 633046 h 824523"/>
                <a:gd name="connsiteX92" fmla="*/ 1133108 w 1606244"/>
                <a:gd name="connsiteY92" fmla="*/ 648677 h 824523"/>
                <a:gd name="connsiteX93" fmla="*/ 1109661 w 1606244"/>
                <a:gd name="connsiteY93" fmla="*/ 652585 h 824523"/>
                <a:gd name="connsiteX94" fmla="*/ 1097938 w 1606244"/>
                <a:gd name="connsiteY94" fmla="*/ 656492 h 824523"/>
                <a:gd name="connsiteX95" fmla="*/ 1086215 w 1606244"/>
                <a:gd name="connsiteY95" fmla="*/ 676031 h 824523"/>
                <a:gd name="connsiteX96" fmla="*/ 1062769 w 1606244"/>
                <a:gd name="connsiteY96" fmla="*/ 683846 h 824523"/>
                <a:gd name="connsiteX97" fmla="*/ 992431 w 1606244"/>
                <a:gd name="connsiteY97" fmla="*/ 707292 h 824523"/>
                <a:gd name="connsiteX98" fmla="*/ 984615 w 1606244"/>
                <a:gd name="connsiteY98" fmla="*/ 730739 h 824523"/>
                <a:gd name="connsiteX99" fmla="*/ 972892 w 1606244"/>
                <a:gd name="connsiteY99" fmla="*/ 738554 h 824523"/>
                <a:gd name="connsiteX100" fmla="*/ 957261 w 1606244"/>
                <a:gd name="connsiteY100" fmla="*/ 734646 h 824523"/>
                <a:gd name="connsiteX101" fmla="*/ 933815 w 1606244"/>
                <a:gd name="connsiteY101" fmla="*/ 730739 h 824523"/>
                <a:gd name="connsiteX102" fmla="*/ 922092 w 1606244"/>
                <a:gd name="connsiteY102" fmla="*/ 726831 h 824523"/>
                <a:gd name="connsiteX103" fmla="*/ 906461 w 1606244"/>
                <a:gd name="connsiteY103" fmla="*/ 722923 h 824523"/>
                <a:gd name="connsiteX104" fmla="*/ 883015 w 1606244"/>
                <a:gd name="connsiteY104" fmla="*/ 715108 h 824523"/>
                <a:gd name="connsiteX105" fmla="*/ 859569 w 1606244"/>
                <a:gd name="connsiteY105" fmla="*/ 726831 h 824523"/>
                <a:gd name="connsiteX106" fmla="*/ 847846 w 1606244"/>
                <a:gd name="connsiteY106" fmla="*/ 730739 h 824523"/>
                <a:gd name="connsiteX107" fmla="*/ 824400 w 1606244"/>
                <a:gd name="connsiteY107" fmla="*/ 742462 h 824523"/>
                <a:gd name="connsiteX108" fmla="*/ 808769 w 1606244"/>
                <a:gd name="connsiteY108" fmla="*/ 762000 h 824523"/>
                <a:gd name="connsiteX109" fmla="*/ 804861 w 1606244"/>
                <a:gd name="connsiteY109" fmla="*/ 773723 h 824523"/>
                <a:gd name="connsiteX110" fmla="*/ 800954 w 1606244"/>
                <a:gd name="connsiteY110" fmla="*/ 789354 h 824523"/>
                <a:gd name="connsiteX111" fmla="*/ 773600 w 1606244"/>
                <a:gd name="connsiteY111" fmla="*/ 808892 h 824523"/>
                <a:gd name="connsiteX112" fmla="*/ 765784 w 1606244"/>
                <a:gd name="connsiteY112" fmla="*/ 816708 h 824523"/>
                <a:gd name="connsiteX113" fmla="*/ 742338 w 1606244"/>
                <a:gd name="connsiteY113" fmla="*/ 824523 h 824523"/>
                <a:gd name="connsiteX114" fmla="*/ 714984 w 1606244"/>
                <a:gd name="connsiteY114" fmla="*/ 820616 h 824523"/>
                <a:gd name="connsiteX115" fmla="*/ 668092 w 1606244"/>
                <a:gd name="connsiteY115" fmla="*/ 816708 h 824523"/>
                <a:gd name="connsiteX116" fmla="*/ 640738 w 1606244"/>
                <a:gd name="connsiteY116" fmla="*/ 808892 h 824523"/>
                <a:gd name="connsiteX117" fmla="*/ 632923 w 1606244"/>
                <a:gd name="connsiteY117" fmla="*/ 797169 h 824523"/>
                <a:gd name="connsiteX118" fmla="*/ 578215 w 1606244"/>
                <a:gd name="connsiteY118" fmla="*/ 797169 h 824523"/>
                <a:gd name="connsiteX119" fmla="*/ 511784 w 1606244"/>
                <a:gd name="connsiteY119" fmla="*/ 801077 h 824523"/>
                <a:gd name="connsiteX120" fmla="*/ 496154 w 1606244"/>
                <a:gd name="connsiteY120" fmla="*/ 793262 h 824523"/>
                <a:gd name="connsiteX121" fmla="*/ 488338 w 1606244"/>
                <a:gd name="connsiteY121" fmla="*/ 785446 h 824523"/>
                <a:gd name="connsiteX122" fmla="*/ 464892 w 1606244"/>
                <a:gd name="connsiteY122" fmla="*/ 789354 h 824523"/>
                <a:gd name="connsiteX123" fmla="*/ 429723 w 1606244"/>
                <a:gd name="connsiteY123" fmla="*/ 785446 h 824523"/>
                <a:gd name="connsiteX124" fmla="*/ 418000 w 1606244"/>
                <a:gd name="connsiteY124" fmla="*/ 773723 h 824523"/>
                <a:gd name="connsiteX125" fmla="*/ 402369 w 1606244"/>
                <a:gd name="connsiteY125" fmla="*/ 769816 h 824523"/>
                <a:gd name="connsiteX126" fmla="*/ 394554 w 1606244"/>
                <a:gd name="connsiteY126" fmla="*/ 762000 h 824523"/>
                <a:gd name="connsiteX127" fmla="*/ 386738 w 1606244"/>
                <a:gd name="connsiteY127" fmla="*/ 750277 h 824523"/>
                <a:gd name="connsiteX128" fmla="*/ 375015 w 1606244"/>
                <a:gd name="connsiteY128" fmla="*/ 742462 h 824523"/>
                <a:gd name="connsiteX129" fmla="*/ 359384 w 1606244"/>
                <a:gd name="connsiteY129" fmla="*/ 726831 h 824523"/>
                <a:gd name="connsiteX130" fmla="*/ 343754 w 1606244"/>
                <a:gd name="connsiteY130" fmla="*/ 695569 h 824523"/>
                <a:gd name="connsiteX131" fmla="*/ 335938 w 1606244"/>
                <a:gd name="connsiteY131" fmla="*/ 672123 h 824523"/>
                <a:gd name="connsiteX132" fmla="*/ 328123 w 1606244"/>
                <a:gd name="connsiteY132" fmla="*/ 625231 h 824523"/>
                <a:gd name="connsiteX133" fmla="*/ 312492 w 1606244"/>
                <a:gd name="connsiteY133" fmla="*/ 605692 h 824523"/>
                <a:gd name="connsiteX134" fmla="*/ 292954 w 1606244"/>
                <a:gd name="connsiteY134" fmla="*/ 586154 h 824523"/>
                <a:gd name="connsiteX135" fmla="*/ 285138 w 1606244"/>
                <a:gd name="connsiteY135" fmla="*/ 578339 h 824523"/>
                <a:gd name="connsiteX136" fmla="*/ 273415 w 1606244"/>
                <a:gd name="connsiteY136" fmla="*/ 574431 h 824523"/>
                <a:gd name="connsiteX137" fmla="*/ 257784 w 1606244"/>
                <a:gd name="connsiteY137" fmla="*/ 566616 h 824523"/>
                <a:gd name="connsiteX138" fmla="*/ 234338 w 1606244"/>
                <a:gd name="connsiteY138" fmla="*/ 558800 h 824523"/>
                <a:gd name="connsiteX139" fmla="*/ 210892 w 1606244"/>
                <a:gd name="connsiteY139" fmla="*/ 550985 h 824523"/>
                <a:gd name="connsiteX140" fmla="*/ 187446 w 1606244"/>
                <a:gd name="connsiteY140" fmla="*/ 543169 h 824523"/>
                <a:gd name="connsiteX141" fmla="*/ 175723 w 1606244"/>
                <a:gd name="connsiteY141" fmla="*/ 539262 h 824523"/>
                <a:gd name="connsiteX142" fmla="*/ 186030 w 1606244"/>
                <a:gd name="connsiteY142" fmla="*/ 532598 h 824523"/>
                <a:gd name="connsiteX143" fmla="*/ 195261 w 1606244"/>
                <a:gd name="connsiteY143" fmla="*/ 519723 h 824523"/>
                <a:gd name="connsiteX144" fmla="*/ 210892 w 1606244"/>
                <a:gd name="connsiteY144" fmla="*/ 504092 h 824523"/>
                <a:gd name="connsiteX145" fmla="*/ 230431 w 1606244"/>
                <a:gd name="connsiteY145" fmla="*/ 488462 h 824523"/>
                <a:gd name="connsiteX146" fmla="*/ 234338 w 1606244"/>
                <a:gd name="connsiteY146" fmla="*/ 476739 h 824523"/>
                <a:gd name="connsiteX147" fmla="*/ 249969 w 1606244"/>
                <a:gd name="connsiteY147" fmla="*/ 457200 h 824523"/>
                <a:gd name="connsiteX148" fmla="*/ 238246 w 1606244"/>
                <a:gd name="connsiteY148" fmla="*/ 429846 h 824523"/>
                <a:gd name="connsiteX149" fmla="*/ 226523 w 1606244"/>
                <a:gd name="connsiteY149" fmla="*/ 425939 h 824523"/>
                <a:gd name="connsiteX150" fmla="*/ 199169 w 1606244"/>
                <a:gd name="connsiteY150" fmla="*/ 414216 h 824523"/>
                <a:gd name="connsiteX151" fmla="*/ 183538 w 1606244"/>
                <a:gd name="connsiteY151" fmla="*/ 406400 h 824523"/>
                <a:gd name="connsiteX152" fmla="*/ 167908 w 1606244"/>
                <a:gd name="connsiteY152" fmla="*/ 402492 h 824523"/>
                <a:gd name="connsiteX153" fmla="*/ 128831 w 1606244"/>
                <a:gd name="connsiteY153" fmla="*/ 390769 h 824523"/>
                <a:gd name="connsiteX154" fmla="*/ 121015 w 1606244"/>
                <a:gd name="connsiteY154" fmla="*/ 379046 h 824523"/>
                <a:gd name="connsiteX155" fmla="*/ 93661 w 1606244"/>
                <a:gd name="connsiteY155" fmla="*/ 355600 h 824523"/>
                <a:gd name="connsiteX156" fmla="*/ 70092 w 1606244"/>
                <a:gd name="connsiteY156" fmla="*/ 362961 h 824523"/>
                <a:gd name="connsiteX157" fmla="*/ 56001 w 1606244"/>
                <a:gd name="connsiteY157" fmla="*/ 351465 h 824523"/>
                <a:gd name="connsiteX158" fmla="*/ 82422 w 1606244"/>
                <a:gd name="connsiteY158" fmla="*/ 371901 h 824523"/>
                <a:gd name="connsiteX159" fmla="*/ 35046 w 1606244"/>
                <a:gd name="connsiteY159" fmla="*/ 332621 h 824523"/>
                <a:gd name="connsiteX160" fmla="*/ 44777 w 1606244"/>
                <a:gd name="connsiteY160" fmla="*/ 356062 h 824523"/>
                <a:gd name="connsiteX161" fmla="*/ 15508 w 1606244"/>
                <a:gd name="connsiteY161" fmla="*/ 314234 h 824523"/>
                <a:gd name="connsiteX162" fmla="*/ 0 w 1606244"/>
                <a:gd name="connsiteY162" fmla="*/ 318836 h 824523"/>
                <a:gd name="connsiteX0" fmla="*/ 0 w 1606244"/>
                <a:gd name="connsiteY0" fmla="*/ 318836 h 824523"/>
                <a:gd name="connsiteX1" fmla="*/ 2369 w 1606244"/>
                <a:gd name="connsiteY1" fmla="*/ 280898 h 824523"/>
                <a:gd name="connsiteX2" fmla="*/ 101477 w 1606244"/>
                <a:gd name="connsiteY2" fmla="*/ 261816 h 824523"/>
                <a:gd name="connsiteX3" fmla="*/ 136646 w 1606244"/>
                <a:gd name="connsiteY3" fmla="*/ 246185 h 824523"/>
                <a:gd name="connsiteX4" fmla="*/ 148369 w 1606244"/>
                <a:gd name="connsiteY4" fmla="*/ 229631 h 824523"/>
                <a:gd name="connsiteX5" fmla="*/ 171815 w 1606244"/>
                <a:gd name="connsiteY5" fmla="*/ 226646 h 824523"/>
                <a:gd name="connsiteX6" fmla="*/ 177262 w 1606244"/>
                <a:gd name="connsiteY6" fmla="*/ 198597 h 824523"/>
                <a:gd name="connsiteX7" fmla="*/ 203077 w 1606244"/>
                <a:gd name="connsiteY7" fmla="*/ 211016 h 824523"/>
                <a:gd name="connsiteX8" fmla="*/ 207693 w 1606244"/>
                <a:gd name="connsiteY8" fmla="*/ 182966 h 824523"/>
                <a:gd name="connsiteX9" fmla="*/ 221785 w 1606244"/>
                <a:gd name="connsiteY9" fmla="*/ 167108 h 824523"/>
                <a:gd name="connsiteX10" fmla="*/ 242154 w 1606244"/>
                <a:gd name="connsiteY10" fmla="*/ 160216 h 824523"/>
                <a:gd name="connsiteX11" fmla="*/ 249139 w 1606244"/>
                <a:gd name="connsiteY11" fmla="*/ 165046 h 824523"/>
                <a:gd name="connsiteX12" fmla="*/ 282184 w 1606244"/>
                <a:gd name="connsiteY12" fmla="*/ 171027 h 824523"/>
                <a:gd name="connsiteX13" fmla="*/ 289046 w 1606244"/>
                <a:gd name="connsiteY13" fmla="*/ 132862 h 824523"/>
                <a:gd name="connsiteX14" fmla="*/ 300769 w 1606244"/>
                <a:gd name="connsiteY14" fmla="*/ 128954 h 824523"/>
                <a:gd name="connsiteX15" fmla="*/ 351569 w 1606244"/>
                <a:gd name="connsiteY15" fmla="*/ 132862 h 824523"/>
                <a:gd name="connsiteX16" fmla="*/ 363292 w 1606244"/>
                <a:gd name="connsiteY16" fmla="*/ 140677 h 824523"/>
                <a:gd name="connsiteX17" fmla="*/ 410184 w 1606244"/>
                <a:gd name="connsiteY17" fmla="*/ 152400 h 824523"/>
                <a:gd name="connsiteX18" fmla="*/ 445354 w 1606244"/>
                <a:gd name="connsiteY18" fmla="*/ 148492 h 824523"/>
                <a:gd name="connsiteX19" fmla="*/ 468800 w 1606244"/>
                <a:gd name="connsiteY19" fmla="*/ 125046 h 824523"/>
                <a:gd name="connsiteX20" fmla="*/ 484431 w 1606244"/>
                <a:gd name="connsiteY20" fmla="*/ 101600 h 824523"/>
                <a:gd name="connsiteX21" fmla="*/ 492246 w 1606244"/>
                <a:gd name="connsiteY21" fmla="*/ 89877 h 824523"/>
                <a:gd name="connsiteX22" fmla="*/ 511784 w 1606244"/>
                <a:gd name="connsiteY22" fmla="*/ 54708 h 824523"/>
                <a:gd name="connsiteX23" fmla="*/ 519600 w 1606244"/>
                <a:gd name="connsiteY23" fmla="*/ 46892 h 824523"/>
                <a:gd name="connsiteX24" fmla="*/ 539138 w 1606244"/>
                <a:gd name="connsiteY24" fmla="*/ 31262 h 824523"/>
                <a:gd name="connsiteX25" fmla="*/ 550861 w 1606244"/>
                <a:gd name="connsiteY25" fmla="*/ 23446 h 824523"/>
                <a:gd name="connsiteX26" fmla="*/ 558677 w 1606244"/>
                <a:gd name="connsiteY26" fmla="*/ 15631 h 824523"/>
                <a:gd name="connsiteX27" fmla="*/ 609477 w 1606244"/>
                <a:gd name="connsiteY27" fmla="*/ 19539 h 824523"/>
                <a:gd name="connsiteX28" fmla="*/ 699354 w 1606244"/>
                <a:gd name="connsiteY28" fmla="*/ 15631 h 824523"/>
                <a:gd name="connsiteX29" fmla="*/ 711077 w 1606244"/>
                <a:gd name="connsiteY29" fmla="*/ 11723 h 824523"/>
                <a:gd name="connsiteX30" fmla="*/ 730615 w 1606244"/>
                <a:gd name="connsiteY30" fmla="*/ 7816 h 824523"/>
                <a:gd name="connsiteX31" fmla="*/ 765784 w 1606244"/>
                <a:gd name="connsiteY31" fmla="*/ 0 h 824523"/>
                <a:gd name="connsiteX32" fmla="*/ 804861 w 1606244"/>
                <a:gd name="connsiteY32" fmla="*/ 7816 h 824523"/>
                <a:gd name="connsiteX33" fmla="*/ 812677 w 1606244"/>
                <a:gd name="connsiteY33" fmla="*/ 15631 h 824523"/>
                <a:gd name="connsiteX34" fmla="*/ 840031 w 1606244"/>
                <a:gd name="connsiteY34" fmla="*/ 31262 h 824523"/>
                <a:gd name="connsiteX35" fmla="*/ 859569 w 1606244"/>
                <a:gd name="connsiteY35" fmla="*/ 35169 h 824523"/>
                <a:gd name="connsiteX36" fmla="*/ 871292 w 1606244"/>
                <a:gd name="connsiteY36" fmla="*/ 39077 h 824523"/>
                <a:gd name="connsiteX37" fmla="*/ 902554 w 1606244"/>
                <a:gd name="connsiteY37" fmla="*/ 54708 h 824523"/>
                <a:gd name="connsiteX38" fmla="*/ 914277 w 1606244"/>
                <a:gd name="connsiteY38" fmla="*/ 62523 h 824523"/>
                <a:gd name="connsiteX39" fmla="*/ 941631 w 1606244"/>
                <a:gd name="connsiteY39" fmla="*/ 85969 h 824523"/>
                <a:gd name="connsiteX40" fmla="*/ 965077 w 1606244"/>
                <a:gd name="connsiteY40" fmla="*/ 89877 h 824523"/>
                <a:gd name="connsiteX41" fmla="*/ 1000246 w 1606244"/>
                <a:gd name="connsiteY41" fmla="*/ 97692 h 824523"/>
                <a:gd name="connsiteX42" fmla="*/ 1035415 w 1606244"/>
                <a:gd name="connsiteY42" fmla="*/ 113323 h 824523"/>
                <a:gd name="connsiteX43" fmla="*/ 1058861 w 1606244"/>
                <a:gd name="connsiteY43" fmla="*/ 121139 h 824523"/>
                <a:gd name="connsiteX44" fmla="*/ 1070584 w 1606244"/>
                <a:gd name="connsiteY44" fmla="*/ 128954 h 824523"/>
                <a:gd name="connsiteX45" fmla="*/ 1086215 w 1606244"/>
                <a:gd name="connsiteY45" fmla="*/ 144585 h 824523"/>
                <a:gd name="connsiteX46" fmla="*/ 1097938 w 1606244"/>
                <a:gd name="connsiteY46" fmla="*/ 148492 h 824523"/>
                <a:gd name="connsiteX47" fmla="*/ 1109661 w 1606244"/>
                <a:gd name="connsiteY47" fmla="*/ 156308 h 824523"/>
                <a:gd name="connsiteX48" fmla="*/ 1125292 w 1606244"/>
                <a:gd name="connsiteY48" fmla="*/ 171939 h 824523"/>
                <a:gd name="connsiteX49" fmla="*/ 1148738 w 1606244"/>
                <a:gd name="connsiteY49" fmla="*/ 187569 h 824523"/>
                <a:gd name="connsiteX50" fmla="*/ 1168277 w 1606244"/>
                <a:gd name="connsiteY50" fmla="*/ 207108 h 824523"/>
                <a:gd name="connsiteX51" fmla="*/ 1180000 w 1606244"/>
                <a:gd name="connsiteY51" fmla="*/ 211016 h 824523"/>
                <a:gd name="connsiteX52" fmla="*/ 1203446 w 1606244"/>
                <a:gd name="connsiteY52" fmla="*/ 226646 h 824523"/>
                <a:gd name="connsiteX53" fmla="*/ 1215169 w 1606244"/>
                <a:gd name="connsiteY53" fmla="*/ 230554 h 824523"/>
                <a:gd name="connsiteX54" fmla="*/ 1234708 w 1606244"/>
                <a:gd name="connsiteY54" fmla="*/ 246185 h 824523"/>
                <a:gd name="connsiteX55" fmla="*/ 1265969 w 1606244"/>
                <a:gd name="connsiteY55" fmla="*/ 257908 h 824523"/>
                <a:gd name="connsiteX56" fmla="*/ 1289415 w 1606244"/>
                <a:gd name="connsiteY56" fmla="*/ 269631 h 824523"/>
                <a:gd name="connsiteX57" fmla="*/ 1301138 w 1606244"/>
                <a:gd name="connsiteY57" fmla="*/ 277446 h 824523"/>
                <a:gd name="connsiteX58" fmla="*/ 1312861 w 1606244"/>
                <a:gd name="connsiteY58" fmla="*/ 281354 h 824523"/>
                <a:gd name="connsiteX59" fmla="*/ 1340215 w 1606244"/>
                <a:gd name="connsiteY59" fmla="*/ 293077 h 824523"/>
                <a:gd name="connsiteX60" fmla="*/ 1359754 w 1606244"/>
                <a:gd name="connsiteY60" fmla="*/ 304800 h 824523"/>
                <a:gd name="connsiteX61" fmla="*/ 1371477 w 1606244"/>
                <a:gd name="connsiteY61" fmla="*/ 316523 h 824523"/>
                <a:gd name="connsiteX62" fmla="*/ 1383200 w 1606244"/>
                <a:gd name="connsiteY62" fmla="*/ 320431 h 824523"/>
                <a:gd name="connsiteX63" fmla="*/ 1394923 w 1606244"/>
                <a:gd name="connsiteY63" fmla="*/ 328246 h 824523"/>
                <a:gd name="connsiteX64" fmla="*/ 1398831 w 1606244"/>
                <a:gd name="connsiteY64" fmla="*/ 339969 h 824523"/>
                <a:gd name="connsiteX65" fmla="*/ 1402738 w 1606244"/>
                <a:gd name="connsiteY65" fmla="*/ 359508 h 824523"/>
                <a:gd name="connsiteX66" fmla="*/ 1414461 w 1606244"/>
                <a:gd name="connsiteY66" fmla="*/ 367323 h 824523"/>
                <a:gd name="connsiteX67" fmla="*/ 1488708 w 1606244"/>
                <a:gd name="connsiteY67" fmla="*/ 363416 h 824523"/>
                <a:gd name="connsiteX68" fmla="*/ 1504338 w 1606244"/>
                <a:gd name="connsiteY68" fmla="*/ 359508 h 824523"/>
                <a:gd name="connsiteX69" fmla="*/ 1527784 w 1606244"/>
                <a:gd name="connsiteY69" fmla="*/ 355600 h 824523"/>
                <a:gd name="connsiteX70" fmla="*/ 1551231 w 1606244"/>
                <a:gd name="connsiteY70" fmla="*/ 347785 h 824523"/>
                <a:gd name="connsiteX71" fmla="*/ 1562954 w 1606244"/>
                <a:gd name="connsiteY71" fmla="*/ 343877 h 824523"/>
                <a:gd name="connsiteX72" fmla="*/ 1602031 w 1606244"/>
                <a:gd name="connsiteY72" fmla="*/ 339969 h 824523"/>
                <a:gd name="connsiteX73" fmla="*/ 1598123 w 1606244"/>
                <a:gd name="connsiteY73" fmla="*/ 468923 h 824523"/>
                <a:gd name="connsiteX74" fmla="*/ 1539508 w 1606244"/>
                <a:gd name="connsiteY74" fmla="*/ 476739 h 824523"/>
                <a:gd name="connsiteX75" fmla="*/ 1527784 w 1606244"/>
                <a:gd name="connsiteY75" fmla="*/ 480646 h 824523"/>
                <a:gd name="connsiteX76" fmla="*/ 1519969 w 1606244"/>
                <a:gd name="connsiteY76" fmla="*/ 492369 h 824523"/>
                <a:gd name="connsiteX77" fmla="*/ 1488708 w 1606244"/>
                <a:gd name="connsiteY77" fmla="*/ 496277 h 824523"/>
                <a:gd name="connsiteX78" fmla="*/ 1484800 w 1606244"/>
                <a:gd name="connsiteY78" fmla="*/ 519723 h 824523"/>
                <a:gd name="connsiteX79" fmla="*/ 1476984 w 1606244"/>
                <a:gd name="connsiteY79" fmla="*/ 527539 h 824523"/>
                <a:gd name="connsiteX80" fmla="*/ 1461354 w 1606244"/>
                <a:gd name="connsiteY80" fmla="*/ 531446 h 824523"/>
                <a:gd name="connsiteX81" fmla="*/ 1449631 w 1606244"/>
                <a:gd name="connsiteY81" fmla="*/ 535354 h 824523"/>
                <a:gd name="connsiteX82" fmla="*/ 1437908 w 1606244"/>
                <a:gd name="connsiteY82" fmla="*/ 543169 h 824523"/>
                <a:gd name="connsiteX83" fmla="*/ 1418369 w 1606244"/>
                <a:gd name="connsiteY83" fmla="*/ 558800 h 824523"/>
                <a:gd name="connsiteX84" fmla="*/ 1383200 w 1606244"/>
                <a:gd name="connsiteY84" fmla="*/ 574431 h 824523"/>
                <a:gd name="connsiteX85" fmla="*/ 1367569 w 1606244"/>
                <a:gd name="connsiteY85" fmla="*/ 597877 h 824523"/>
                <a:gd name="connsiteX86" fmla="*/ 1328492 w 1606244"/>
                <a:gd name="connsiteY86" fmla="*/ 609600 h 824523"/>
                <a:gd name="connsiteX87" fmla="*/ 1297231 w 1606244"/>
                <a:gd name="connsiteY87" fmla="*/ 613508 h 824523"/>
                <a:gd name="connsiteX88" fmla="*/ 1254246 w 1606244"/>
                <a:gd name="connsiteY88" fmla="*/ 617416 h 824523"/>
                <a:gd name="connsiteX89" fmla="*/ 1226892 w 1606244"/>
                <a:gd name="connsiteY89" fmla="*/ 621323 h 824523"/>
                <a:gd name="connsiteX90" fmla="*/ 1176092 w 1606244"/>
                <a:gd name="connsiteY90" fmla="*/ 625231 h 824523"/>
                <a:gd name="connsiteX91" fmla="*/ 1152646 w 1606244"/>
                <a:gd name="connsiteY91" fmla="*/ 633046 h 824523"/>
                <a:gd name="connsiteX92" fmla="*/ 1133108 w 1606244"/>
                <a:gd name="connsiteY92" fmla="*/ 648677 h 824523"/>
                <a:gd name="connsiteX93" fmla="*/ 1109661 w 1606244"/>
                <a:gd name="connsiteY93" fmla="*/ 652585 h 824523"/>
                <a:gd name="connsiteX94" fmla="*/ 1097938 w 1606244"/>
                <a:gd name="connsiteY94" fmla="*/ 656492 h 824523"/>
                <a:gd name="connsiteX95" fmla="*/ 1086215 w 1606244"/>
                <a:gd name="connsiteY95" fmla="*/ 676031 h 824523"/>
                <a:gd name="connsiteX96" fmla="*/ 1062769 w 1606244"/>
                <a:gd name="connsiteY96" fmla="*/ 683846 h 824523"/>
                <a:gd name="connsiteX97" fmla="*/ 992431 w 1606244"/>
                <a:gd name="connsiteY97" fmla="*/ 707292 h 824523"/>
                <a:gd name="connsiteX98" fmla="*/ 984615 w 1606244"/>
                <a:gd name="connsiteY98" fmla="*/ 730739 h 824523"/>
                <a:gd name="connsiteX99" fmla="*/ 972892 w 1606244"/>
                <a:gd name="connsiteY99" fmla="*/ 738554 h 824523"/>
                <a:gd name="connsiteX100" fmla="*/ 957261 w 1606244"/>
                <a:gd name="connsiteY100" fmla="*/ 734646 h 824523"/>
                <a:gd name="connsiteX101" fmla="*/ 933815 w 1606244"/>
                <a:gd name="connsiteY101" fmla="*/ 730739 h 824523"/>
                <a:gd name="connsiteX102" fmla="*/ 922092 w 1606244"/>
                <a:gd name="connsiteY102" fmla="*/ 726831 h 824523"/>
                <a:gd name="connsiteX103" fmla="*/ 906461 w 1606244"/>
                <a:gd name="connsiteY103" fmla="*/ 722923 h 824523"/>
                <a:gd name="connsiteX104" fmla="*/ 883015 w 1606244"/>
                <a:gd name="connsiteY104" fmla="*/ 715108 h 824523"/>
                <a:gd name="connsiteX105" fmla="*/ 859569 w 1606244"/>
                <a:gd name="connsiteY105" fmla="*/ 726831 h 824523"/>
                <a:gd name="connsiteX106" fmla="*/ 847846 w 1606244"/>
                <a:gd name="connsiteY106" fmla="*/ 730739 h 824523"/>
                <a:gd name="connsiteX107" fmla="*/ 824400 w 1606244"/>
                <a:gd name="connsiteY107" fmla="*/ 742462 h 824523"/>
                <a:gd name="connsiteX108" fmla="*/ 808769 w 1606244"/>
                <a:gd name="connsiteY108" fmla="*/ 762000 h 824523"/>
                <a:gd name="connsiteX109" fmla="*/ 804861 w 1606244"/>
                <a:gd name="connsiteY109" fmla="*/ 773723 h 824523"/>
                <a:gd name="connsiteX110" fmla="*/ 800954 w 1606244"/>
                <a:gd name="connsiteY110" fmla="*/ 789354 h 824523"/>
                <a:gd name="connsiteX111" fmla="*/ 773600 w 1606244"/>
                <a:gd name="connsiteY111" fmla="*/ 808892 h 824523"/>
                <a:gd name="connsiteX112" fmla="*/ 765784 w 1606244"/>
                <a:gd name="connsiteY112" fmla="*/ 816708 h 824523"/>
                <a:gd name="connsiteX113" fmla="*/ 742338 w 1606244"/>
                <a:gd name="connsiteY113" fmla="*/ 824523 h 824523"/>
                <a:gd name="connsiteX114" fmla="*/ 714984 w 1606244"/>
                <a:gd name="connsiteY114" fmla="*/ 820616 h 824523"/>
                <a:gd name="connsiteX115" fmla="*/ 668092 w 1606244"/>
                <a:gd name="connsiteY115" fmla="*/ 816708 h 824523"/>
                <a:gd name="connsiteX116" fmla="*/ 640738 w 1606244"/>
                <a:gd name="connsiteY116" fmla="*/ 808892 h 824523"/>
                <a:gd name="connsiteX117" fmla="*/ 632923 w 1606244"/>
                <a:gd name="connsiteY117" fmla="*/ 797169 h 824523"/>
                <a:gd name="connsiteX118" fmla="*/ 578215 w 1606244"/>
                <a:gd name="connsiteY118" fmla="*/ 797169 h 824523"/>
                <a:gd name="connsiteX119" fmla="*/ 511784 w 1606244"/>
                <a:gd name="connsiteY119" fmla="*/ 801077 h 824523"/>
                <a:gd name="connsiteX120" fmla="*/ 496154 w 1606244"/>
                <a:gd name="connsiteY120" fmla="*/ 793262 h 824523"/>
                <a:gd name="connsiteX121" fmla="*/ 488338 w 1606244"/>
                <a:gd name="connsiteY121" fmla="*/ 785446 h 824523"/>
                <a:gd name="connsiteX122" fmla="*/ 464892 w 1606244"/>
                <a:gd name="connsiteY122" fmla="*/ 789354 h 824523"/>
                <a:gd name="connsiteX123" fmla="*/ 429723 w 1606244"/>
                <a:gd name="connsiteY123" fmla="*/ 785446 h 824523"/>
                <a:gd name="connsiteX124" fmla="*/ 418000 w 1606244"/>
                <a:gd name="connsiteY124" fmla="*/ 773723 h 824523"/>
                <a:gd name="connsiteX125" fmla="*/ 402369 w 1606244"/>
                <a:gd name="connsiteY125" fmla="*/ 769816 h 824523"/>
                <a:gd name="connsiteX126" fmla="*/ 394554 w 1606244"/>
                <a:gd name="connsiteY126" fmla="*/ 762000 h 824523"/>
                <a:gd name="connsiteX127" fmla="*/ 386738 w 1606244"/>
                <a:gd name="connsiteY127" fmla="*/ 750277 h 824523"/>
                <a:gd name="connsiteX128" fmla="*/ 375015 w 1606244"/>
                <a:gd name="connsiteY128" fmla="*/ 742462 h 824523"/>
                <a:gd name="connsiteX129" fmla="*/ 359384 w 1606244"/>
                <a:gd name="connsiteY129" fmla="*/ 726831 h 824523"/>
                <a:gd name="connsiteX130" fmla="*/ 343754 w 1606244"/>
                <a:gd name="connsiteY130" fmla="*/ 695569 h 824523"/>
                <a:gd name="connsiteX131" fmla="*/ 335938 w 1606244"/>
                <a:gd name="connsiteY131" fmla="*/ 672123 h 824523"/>
                <a:gd name="connsiteX132" fmla="*/ 328123 w 1606244"/>
                <a:gd name="connsiteY132" fmla="*/ 625231 h 824523"/>
                <a:gd name="connsiteX133" fmla="*/ 312492 w 1606244"/>
                <a:gd name="connsiteY133" fmla="*/ 605692 h 824523"/>
                <a:gd name="connsiteX134" fmla="*/ 292954 w 1606244"/>
                <a:gd name="connsiteY134" fmla="*/ 586154 h 824523"/>
                <a:gd name="connsiteX135" fmla="*/ 285138 w 1606244"/>
                <a:gd name="connsiteY135" fmla="*/ 578339 h 824523"/>
                <a:gd name="connsiteX136" fmla="*/ 273415 w 1606244"/>
                <a:gd name="connsiteY136" fmla="*/ 574431 h 824523"/>
                <a:gd name="connsiteX137" fmla="*/ 257784 w 1606244"/>
                <a:gd name="connsiteY137" fmla="*/ 566616 h 824523"/>
                <a:gd name="connsiteX138" fmla="*/ 234338 w 1606244"/>
                <a:gd name="connsiteY138" fmla="*/ 558800 h 824523"/>
                <a:gd name="connsiteX139" fmla="*/ 210892 w 1606244"/>
                <a:gd name="connsiteY139" fmla="*/ 550985 h 824523"/>
                <a:gd name="connsiteX140" fmla="*/ 187446 w 1606244"/>
                <a:gd name="connsiteY140" fmla="*/ 543169 h 824523"/>
                <a:gd name="connsiteX141" fmla="*/ 175723 w 1606244"/>
                <a:gd name="connsiteY141" fmla="*/ 539262 h 824523"/>
                <a:gd name="connsiteX142" fmla="*/ 186030 w 1606244"/>
                <a:gd name="connsiteY142" fmla="*/ 532598 h 824523"/>
                <a:gd name="connsiteX143" fmla="*/ 195261 w 1606244"/>
                <a:gd name="connsiteY143" fmla="*/ 519723 h 824523"/>
                <a:gd name="connsiteX144" fmla="*/ 210892 w 1606244"/>
                <a:gd name="connsiteY144" fmla="*/ 504092 h 824523"/>
                <a:gd name="connsiteX145" fmla="*/ 230431 w 1606244"/>
                <a:gd name="connsiteY145" fmla="*/ 488462 h 824523"/>
                <a:gd name="connsiteX146" fmla="*/ 234338 w 1606244"/>
                <a:gd name="connsiteY146" fmla="*/ 476739 h 824523"/>
                <a:gd name="connsiteX147" fmla="*/ 249969 w 1606244"/>
                <a:gd name="connsiteY147" fmla="*/ 457200 h 824523"/>
                <a:gd name="connsiteX148" fmla="*/ 238246 w 1606244"/>
                <a:gd name="connsiteY148" fmla="*/ 429846 h 824523"/>
                <a:gd name="connsiteX149" fmla="*/ 226523 w 1606244"/>
                <a:gd name="connsiteY149" fmla="*/ 425939 h 824523"/>
                <a:gd name="connsiteX150" fmla="*/ 199169 w 1606244"/>
                <a:gd name="connsiteY150" fmla="*/ 414216 h 824523"/>
                <a:gd name="connsiteX151" fmla="*/ 183538 w 1606244"/>
                <a:gd name="connsiteY151" fmla="*/ 406400 h 824523"/>
                <a:gd name="connsiteX152" fmla="*/ 167908 w 1606244"/>
                <a:gd name="connsiteY152" fmla="*/ 402492 h 824523"/>
                <a:gd name="connsiteX153" fmla="*/ 128831 w 1606244"/>
                <a:gd name="connsiteY153" fmla="*/ 390769 h 824523"/>
                <a:gd name="connsiteX154" fmla="*/ 121015 w 1606244"/>
                <a:gd name="connsiteY154" fmla="*/ 379046 h 824523"/>
                <a:gd name="connsiteX155" fmla="*/ 93661 w 1606244"/>
                <a:gd name="connsiteY155" fmla="*/ 355600 h 824523"/>
                <a:gd name="connsiteX156" fmla="*/ 70092 w 1606244"/>
                <a:gd name="connsiteY156" fmla="*/ 362961 h 824523"/>
                <a:gd name="connsiteX157" fmla="*/ 56001 w 1606244"/>
                <a:gd name="connsiteY157" fmla="*/ 351465 h 824523"/>
                <a:gd name="connsiteX158" fmla="*/ 82422 w 1606244"/>
                <a:gd name="connsiteY158" fmla="*/ 371901 h 824523"/>
                <a:gd name="connsiteX159" fmla="*/ 35046 w 1606244"/>
                <a:gd name="connsiteY159" fmla="*/ 332621 h 824523"/>
                <a:gd name="connsiteX160" fmla="*/ 44777 w 1606244"/>
                <a:gd name="connsiteY160" fmla="*/ 356062 h 824523"/>
                <a:gd name="connsiteX161" fmla="*/ 15508 w 1606244"/>
                <a:gd name="connsiteY161" fmla="*/ 314234 h 824523"/>
                <a:gd name="connsiteX162" fmla="*/ 0 w 1606244"/>
                <a:gd name="connsiteY162" fmla="*/ 318836 h 824523"/>
                <a:gd name="connsiteX0" fmla="*/ 0 w 1606244"/>
                <a:gd name="connsiteY0" fmla="*/ 318836 h 824523"/>
                <a:gd name="connsiteX1" fmla="*/ 2369 w 1606244"/>
                <a:gd name="connsiteY1" fmla="*/ 280898 h 824523"/>
                <a:gd name="connsiteX2" fmla="*/ 101477 w 1606244"/>
                <a:gd name="connsiteY2" fmla="*/ 261816 h 824523"/>
                <a:gd name="connsiteX3" fmla="*/ 136646 w 1606244"/>
                <a:gd name="connsiteY3" fmla="*/ 246185 h 824523"/>
                <a:gd name="connsiteX4" fmla="*/ 148369 w 1606244"/>
                <a:gd name="connsiteY4" fmla="*/ 229631 h 824523"/>
                <a:gd name="connsiteX5" fmla="*/ 171815 w 1606244"/>
                <a:gd name="connsiteY5" fmla="*/ 226646 h 824523"/>
                <a:gd name="connsiteX6" fmla="*/ 177262 w 1606244"/>
                <a:gd name="connsiteY6" fmla="*/ 198597 h 824523"/>
                <a:gd name="connsiteX7" fmla="*/ 203077 w 1606244"/>
                <a:gd name="connsiteY7" fmla="*/ 211016 h 824523"/>
                <a:gd name="connsiteX8" fmla="*/ 207693 w 1606244"/>
                <a:gd name="connsiteY8" fmla="*/ 182966 h 824523"/>
                <a:gd name="connsiteX9" fmla="*/ 221785 w 1606244"/>
                <a:gd name="connsiteY9" fmla="*/ 167108 h 824523"/>
                <a:gd name="connsiteX10" fmla="*/ 242154 w 1606244"/>
                <a:gd name="connsiteY10" fmla="*/ 160216 h 824523"/>
                <a:gd name="connsiteX11" fmla="*/ 249139 w 1606244"/>
                <a:gd name="connsiteY11" fmla="*/ 165046 h 824523"/>
                <a:gd name="connsiteX12" fmla="*/ 282184 w 1606244"/>
                <a:gd name="connsiteY12" fmla="*/ 171027 h 824523"/>
                <a:gd name="connsiteX13" fmla="*/ 289046 w 1606244"/>
                <a:gd name="connsiteY13" fmla="*/ 132862 h 824523"/>
                <a:gd name="connsiteX14" fmla="*/ 317353 w 1606244"/>
                <a:gd name="connsiteY14" fmla="*/ 149188 h 824523"/>
                <a:gd name="connsiteX15" fmla="*/ 351569 w 1606244"/>
                <a:gd name="connsiteY15" fmla="*/ 132862 h 824523"/>
                <a:gd name="connsiteX16" fmla="*/ 363292 w 1606244"/>
                <a:gd name="connsiteY16" fmla="*/ 140677 h 824523"/>
                <a:gd name="connsiteX17" fmla="*/ 410184 w 1606244"/>
                <a:gd name="connsiteY17" fmla="*/ 152400 h 824523"/>
                <a:gd name="connsiteX18" fmla="*/ 445354 w 1606244"/>
                <a:gd name="connsiteY18" fmla="*/ 148492 h 824523"/>
                <a:gd name="connsiteX19" fmla="*/ 468800 w 1606244"/>
                <a:gd name="connsiteY19" fmla="*/ 125046 h 824523"/>
                <a:gd name="connsiteX20" fmla="*/ 484431 w 1606244"/>
                <a:gd name="connsiteY20" fmla="*/ 101600 h 824523"/>
                <a:gd name="connsiteX21" fmla="*/ 492246 w 1606244"/>
                <a:gd name="connsiteY21" fmla="*/ 89877 h 824523"/>
                <a:gd name="connsiteX22" fmla="*/ 511784 w 1606244"/>
                <a:gd name="connsiteY22" fmla="*/ 54708 h 824523"/>
                <a:gd name="connsiteX23" fmla="*/ 519600 w 1606244"/>
                <a:gd name="connsiteY23" fmla="*/ 46892 h 824523"/>
                <a:gd name="connsiteX24" fmla="*/ 539138 w 1606244"/>
                <a:gd name="connsiteY24" fmla="*/ 31262 h 824523"/>
                <a:gd name="connsiteX25" fmla="*/ 550861 w 1606244"/>
                <a:gd name="connsiteY25" fmla="*/ 23446 h 824523"/>
                <a:gd name="connsiteX26" fmla="*/ 558677 w 1606244"/>
                <a:gd name="connsiteY26" fmla="*/ 15631 h 824523"/>
                <a:gd name="connsiteX27" fmla="*/ 609477 w 1606244"/>
                <a:gd name="connsiteY27" fmla="*/ 19539 h 824523"/>
                <a:gd name="connsiteX28" fmla="*/ 699354 w 1606244"/>
                <a:gd name="connsiteY28" fmla="*/ 15631 h 824523"/>
                <a:gd name="connsiteX29" fmla="*/ 711077 w 1606244"/>
                <a:gd name="connsiteY29" fmla="*/ 11723 h 824523"/>
                <a:gd name="connsiteX30" fmla="*/ 730615 w 1606244"/>
                <a:gd name="connsiteY30" fmla="*/ 7816 h 824523"/>
                <a:gd name="connsiteX31" fmla="*/ 765784 w 1606244"/>
                <a:gd name="connsiteY31" fmla="*/ 0 h 824523"/>
                <a:gd name="connsiteX32" fmla="*/ 804861 w 1606244"/>
                <a:gd name="connsiteY32" fmla="*/ 7816 h 824523"/>
                <a:gd name="connsiteX33" fmla="*/ 812677 w 1606244"/>
                <a:gd name="connsiteY33" fmla="*/ 15631 h 824523"/>
                <a:gd name="connsiteX34" fmla="*/ 840031 w 1606244"/>
                <a:gd name="connsiteY34" fmla="*/ 31262 h 824523"/>
                <a:gd name="connsiteX35" fmla="*/ 859569 w 1606244"/>
                <a:gd name="connsiteY35" fmla="*/ 35169 h 824523"/>
                <a:gd name="connsiteX36" fmla="*/ 871292 w 1606244"/>
                <a:gd name="connsiteY36" fmla="*/ 39077 h 824523"/>
                <a:gd name="connsiteX37" fmla="*/ 902554 w 1606244"/>
                <a:gd name="connsiteY37" fmla="*/ 54708 h 824523"/>
                <a:gd name="connsiteX38" fmla="*/ 914277 w 1606244"/>
                <a:gd name="connsiteY38" fmla="*/ 62523 h 824523"/>
                <a:gd name="connsiteX39" fmla="*/ 941631 w 1606244"/>
                <a:gd name="connsiteY39" fmla="*/ 85969 h 824523"/>
                <a:gd name="connsiteX40" fmla="*/ 965077 w 1606244"/>
                <a:gd name="connsiteY40" fmla="*/ 89877 h 824523"/>
                <a:gd name="connsiteX41" fmla="*/ 1000246 w 1606244"/>
                <a:gd name="connsiteY41" fmla="*/ 97692 h 824523"/>
                <a:gd name="connsiteX42" fmla="*/ 1035415 w 1606244"/>
                <a:gd name="connsiteY42" fmla="*/ 113323 h 824523"/>
                <a:gd name="connsiteX43" fmla="*/ 1058861 w 1606244"/>
                <a:gd name="connsiteY43" fmla="*/ 121139 h 824523"/>
                <a:gd name="connsiteX44" fmla="*/ 1070584 w 1606244"/>
                <a:gd name="connsiteY44" fmla="*/ 128954 h 824523"/>
                <a:gd name="connsiteX45" fmla="*/ 1086215 w 1606244"/>
                <a:gd name="connsiteY45" fmla="*/ 144585 h 824523"/>
                <a:gd name="connsiteX46" fmla="*/ 1097938 w 1606244"/>
                <a:gd name="connsiteY46" fmla="*/ 148492 h 824523"/>
                <a:gd name="connsiteX47" fmla="*/ 1109661 w 1606244"/>
                <a:gd name="connsiteY47" fmla="*/ 156308 h 824523"/>
                <a:gd name="connsiteX48" fmla="*/ 1125292 w 1606244"/>
                <a:gd name="connsiteY48" fmla="*/ 171939 h 824523"/>
                <a:gd name="connsiteX49" fmla="*/ 1148738 w 1606244"/>
                <a:gd name="connsiteY49" fmla="*/ 187569 h 824523"/>
                <a:gd name="connsiteX50" fmla="*/ 1168277 w 1606244"/>
                <a:gd name="connsiteY50" fmla="*/ 207108 h 824523"/>
                <a:gd name="connsiteX51" fmla="*/ 1180000 w 1606244"/>
                <a:gd name="connsiteY51" fmla="*/ 211016 h 824523"/>
                <a:gd name="connsiteX52" fmla="*/ 1203446 w 1606244"/>
                <a:gd name="connsiteY52" fmla="*/ 226646 h 824523"/>
                <a:gd name="connsiteX53" fmla="*/ 1215169 w 1606244"/>
                <a:gd name="connsiteY53" fmla="*/ 230554 h 824523"/>
                <a:gd name="connsiteX54" fmla="*/ 1234708 w 1606244"/>
                <a:gd name="connsiteY54" fmla="*/ 246185 h 824523"/>
                <a:gd name="connsiteX55" fmla="*/ 1265969 w 1606244"/>
                <a:gd name="connsiteY55" fmla="*/ 257908 h 824523"/>
                <a:gd name="connsiteX56" fmla="*/ 1289415 w 1606244"/>
                <a:gd name="connsiteY56" fmla="*/ 269631 h 824523"/>
                <a:gd name="connsiteX57" fmla="*/ 1301138 w 1606244"/>
                <a:gd name="connsiteY57" fmla="*/ 277446 h 824523"/>
                <a:gd name="connsiteX58" fmla="*/ 1312861 w 1606244"/>
                <a:gd name="connsiteY58" fmla="*/ 281354 h 824523"/>
                <a:gd name="connsiteX59" fmla="*/ 1340215 w 1606244"/>
                <a:gd name="connsiteY59" fmla="*/ 293077 h 824523"/>
                <a:gd name="connsiteX60" fmla="*/ 1359754 w 1606244"/>
                <a:gd name="connsiteY60" fmla="*/ 304800 h 824523"/>
                <a:gd name="connsiteX61" fmla="*/ 1371477 w 1606244"/>
                <a:gd name="connsiteY61" fmla="*/ 316523 h 824523"/>
                <a:gd name="connsiteX62" fmla="*/ 1383200 w 1606244"/>
                <a:gd name="connsiteY62" fmla="*/ 320431 h 824523"/>
                <a:gd name="connsiteX63" fmla="*/ 1394923 w 1606244"/>
                <a:gd name="connsiteY63" fmla="*/ 328246 h 824523"/>
                <a:gd name="connsiteX64" fmla="*/ 1398831 w 1606244"/>
                <a:gd name="connsiteY64" fmla="*/ 339969 h 824523"/>
                <a:gd name="connsiteX65" fmla="*/ 1402738 w 1606244"/>
                <a:gd name="connsiteY65" fmla="*/ 359508 h 824523"/>
                <a:gd name="connsiteX66" fmla="*/ 1414461 w 1606244"/>
                <a:gd name="connsiteY66" fmla="*/ 367323 h 824523"/>
                <a:gd name="connsiteX67" fmla="*/ 1488708 w 1606244"/>
                <a:gd name="connsiteY67" fmla="*/ 363416 h 824523"/>
                <a:gd name="connsiteX68" fmla="*/ 1504338 w 1606244"/>
                <a:gd name="connsiteY68" fmla="*/ 359508 h 824523"/>
                <a:gd name="connsiteX69" fmla="*/ 1527784 w 1606244"/>
                <a:gd name="connsiteY69" fmla="*/ 355600 h 824523"/>
                <a:gd name="connsiteX70" fmla="*/ 1551231 w 1606244"/>
                <a:gd name="connsiteY70" fmla="*/ 347785 h 824523"/>
                <a:gd name="connsiteX71" fmla="*/ 1562954 w 1606244"/>
                <a:gd name="connsiteY71" fmla="*/ 343877 h 824523"/>
                <a:gd name="connsiteX72" fmla="*/ 1602031 w 1606244"/>
                <a:gd name="connsiteY72" fmla="*/ 339969 h 824523"/>
                <a:gd name="connsiteX73" fmla="*/ 1598123 w 1606244"/>
                <a:gd name="connsiteY73" fmla="*/ 468923 h 824523"/>
                <a:gd name="connsiteX74" fmla="*/ 1539508 w 1606244"/>
                <a:gd name="connsiteY74" fmla="*/ 476739 h 824523"/>
                <a:gd name="connsiteX75" fmla="*/ 1527784 w 1606244"/>
                <a:gd name="connsiteY75" fmla="*/ 480646 h 824523"/>
                <a:gd name="connsiteX76" fmla="*/ 1519969 w 1606244"/>
                <a:gd name="connsiteY76" fmla="*/ 492369 h 824523"/>
                <a:gd name="connsiteX77" fmla="*/ 1488708 w 1606244"/>
                <a:gd name="connsiteY77" fmla="*/ 496277 h 824523"/>
                <a:gd name="connsiteX78" fmla="*/ 1484800 w 1606244"/>
                <a:gd name="connsiteY78" fmla="*/ 519723 h 824523"/>
                <a:gd name="connsiteX79" fmla="*/ 1476984 w 1606244"/>
                <a:gd name="connsiteY79" fmla="*/ 527539 h 824523"/>
                <a:gd name="connsiteX80" fmla="*/ 1461354 w 1606244"/>
                <a:gd name="connsiteY80" fmla="*/ 531446 h 824523"/>
                <a:gd name="connsiteX81" fmla="*/ 1449631 w 1606244"/>
                <a:gd name="connsiteY81" fmla="*/ 535354 h 824523"/>
                <a:gd name="connsiteX82" fmla="*/ 1437908 w 1606244"/>
                <a:gd name="connsiteY82" fmla="*/ 543169 h 824523"/>
                <a:gd name="connsiteX83" fmla="*/ 1418369 w 1606244"/>
                <a:gd name="connsiteY83" fmla="*/ 558800 h 824523"/>
                <a:gd name="connsiteX84" fmla="*/ 1383200 w 1606244"/>
                <a:gd name="connsiteY84" fmla="*/ 574431 h 824523"/>
                <a:gd name="connsiteX85" fmla="*/ 1367569 w 1606244"/>
                <a:gd name="connsiteY85" fmla="*/ 597877 h 824523"/>
                <a:gd name="connsiteX86" fmla="*/ 1328492 w 1606244"/>
                <a:gd name="connsiteY86" fmla="*/ 609600 h 824523"/>
                <a:gd name="connsiteX87" fmla="*/ 1297231 w 1606244"/>
                <a:gd name="connsiteY87" fmla="*/ 613508 h 824523"/>
                <a:gd name="connsiteX88" fmla="*/ 1254246 w 1606244"/>
                <a:gd name="connsiteY88" fmla="*/ 617416 h 824523"/>
                <a:gd name="connsiteX89" fmla="*/ 1226892 w 1606244"/>
                <a:gd name="connsiteY89" fmla="*/ 621323 h 824523"/>
                <a:gd name="connsiteX90" fmla="*/ 1176092 w 1606244"/>
                <a:gd name="connsiteY90" fmla="*/ 625231 h 824523"/>
                <a:gd name="connsiteX91" fmla="*/ 1152646 w 1606244"/>
                <a:gd name="connsiteY91" fmla="*/ 633046 h 824523"/>
                <a:gd name="connsiteX92" fmla="*/ 1133108 w 1606244"/>
                <a:gd name="connsiteY92" fmla="*/ 648677 h 824523"/>
                <a:gd name="connsiteX93" fmla="*/ 1109661 w 1606244"/>
                <a:gd name="connsiteY93" fmla="*/ 652585 h 824523"/>
                <a:gd name="connsiteX94" fmla="*/ 1097938 w 1606244"/>
                <a:gd name="connsiteY94" fmla="*/ 656492 h 824523"/>
                <a:gd name="connsiteX95" fmla="*/ 1086215 w 1606244"/>
                <a:gd name="connsiteY95" fmla="*/ 676031 h 824523"/>
                <a:gd name="connsiteX96" fmla="*/ 1062769 w 1606244"/>
                <a:gd name="connsiteY96" fmla="*/ 683846 h 824523"/>
                <a:gd name="connsiteX97" fmla="*/ 992431 w 1606244"/>
                <a:gd name="connsiteY97" fmla="*/ 707292 h 824523"/>
                <a:gd name="connsiteX98" fmla="*/ 984615 w 1606244"/>
                <a:gd name="connsiteY98" fmla="*/ 730739 h 824523"/>
                <a:gd name="connsiteX99" fmla="*/ 972892 w 1606244"/>
                <a:gd name="connsiteY99" fmla="*/ 738554 h 824523"/>
                <a:gd name="connsiteX100" fmla="*/ 957261 w 1606244"/>
                <a:gd name="connsiteY100" fmla="*/ 734646 h 824523"/>
                <a:gd name="connsiteX101" fmla="*/ 933815 w 1606244"/>
                <a:gd name="connsiteY101" fmla="*/ 730739 h 824523"/>
                <a:gd name="connsiteX102" fmla="*/ 922092 w 1606244"/>
                <a:gd name="connsiteY102" fmla="*/ 726831 h 824523"/>
                <a:gd name="connsiteX103" fmla="*/ 906461 w 1606244"/>
                <a:gd name="connsiteY103" fmla="*/ 722923 h 824523"/>
                <a:gd name="connsiteX104" fmla="*/ 883015 w 1606244"/>
                <a:gd name="connsiteY104" fmla="*/ 715108 h 824523"/>
                <a:gd name="connsiteX105" fmla="*/ 859569 w 1606244"/>
                <a:gd name="connsiteY105" fmla="*/ 726831 h 824523"/>
                <a:gd name="connsiteX106" fmla="*/ 847846 w 1606244"/>
                <a:gd name="connsiteY106" fmla="*/ 730739 h 824523"/>
                <a:gd name="connsiteX107" fmla="*/ 824400 w 1606244"/>
                <a:gd name="connsiteY107" fmla="*/ 742462 h 824523"/>
                <a:gd name="connsiteX108" fmla="*/ 808769 w 1606244"/>
                <a:gd name="connsiteY108" fmla="*/ 762000 h 824523"/>
                <a:gd name="connsiteX109" fmla="*/ 804861 w 1606244"/>
                <a:gd name="connsiteY109" fmla="*/ 773723 h 824523"/>
                <a:gd name="connsiteX110" fmla="*/ 800954 w 1606244"/>
                <a:gd name="connsiteY110" fmla="*/ 789354 h 824523"/>
                <a:gd name="connsiteX111" fmla="*/ 773600 w 1606244"/>
                <a:gd name="connsiteY111" fmla="*/ 808892 h 824523"/>
                <a:gd name="connsiteX112" fmla="*/ 765784 w 1606244"/>
                <a:gd name="connsiteY112" fmla="*/ 816708 h 824523"/>
                <a:gd name="connsiteX113" fmla="*/ 742338 w 1606244"/>
                <a:gd name="connsiteY113" fmla="*/ 824523 h 824523"/>
                <a:gd name="connsiteX114" fmla="*/ 714984 w 1606244"/>
                <a:gd name="connsiteY114" fmla="*/ 820616 h 824523"/>
                <a:gd name="connsiteX115" fmla="*/ 668092 w 1606244"/>
                <a:gd name="connsiteY115" fmla="*/ 816708 h 824523"/>
                <a:gd name="connsiteX116" fmla="*/ 640738 w 1606244"/>
                <a:gd name="connsiteY116" fmla="*/ 808892 h 824523"/>
                <a:gd name="connsiteX117" fmla="*/ 632923 w 1606244"/>
                <a:gd name="connsiteY117" fmla="*/ 797169 h 824523"/>
                <a:gd name="connsiteX118" fmla="*/ 578215 w 1606244"/>
                <a:gd name="connsiteY118" fmla="*/ 797169 h 824523"/>
                <a:gd name="connsiteX119" fmla="*/ 511784 w 1606244"/>
                <a:gd name="connsiteY119" fmla="*/ 801077 h 824523"/>
                <a:gd name="connsiteX120" fmla="*/ 496154 w 1606244"/>
                <a:gd name="connsiteY120" fmla="*/ 793262 h 824523"/>
                <a:gd name="connsiteX121" fmla="*/ 488338 w 1606244"/>
                <a:gd name="connsiteY121" fmla="*/ 785446 h 824523"/>
                <a:gd name="connsiteX122" fmla="*/ 464892 w 1606244"/>
                <a:gd name="connsiteY122" fmla="*/ 789354 h 824523"/>
                <a:gd name="connsiteX123" fmla="*/ 429723 w 1606244"/>
                <a:gd name="connsiteY123" fmla="*/ 785446 h 824523"/>
                <a:gd name="connsiteX124" fmla="*/ 418000 w 1606244"/>
                <a:gd name="connsiteY124" fmla="*/ 773723 h 824523"/>
                <a:gd name="connsiteX125" fmla="*/ 402369 w 1606244"/>
                <a:gd name="connsiteY125" fmla="*/ 769816 h 824523"/>
                <a:gd name="connsiteX126" fmla="*/ 394554 w 1606244"/>
                <a:gd name="connsiteY126" fmla="*/ 762000 h 824523"/>
                <a:gd name="connsiteX127" fmla="*/ 386738 w 1606244"/>
                <a:gd name="connsiteY127" fmla="*/ 750277 h 824523"/>
                <a:gd name="connsiteX128" fmla="*/ 375015 w 1606244"/>
                <a:gd name="connsiteY128" fmla="*/ 742462 h 824523"/>
                <a:gd name="connsiteX129" fmla="*/ 359384 w 1606244"/>
                <a:gd name="connsiteY129" fmla="*/ 726831 h 824523"/>
                <a:gd name="connsiteX130" fmla="*/ 343754 w 1606244"/>
                <a:gd name="connsiteY130" fmla="*/ 695569 h 824523"/>
                <a:gd name="connsiteX131" fmla="*/ 335938 w 1606244"/>
                <a:gd name="connsiteY131" fmla="*/ 672123 h 824523"/>
                <a:gd name="connsiteX132" fmla="*/ 328123 w 1606244"/>
                <a:gd name="connsiteY132" fmla="*/ 625231 h 824523"/>
                <a:gd name="connsiteX133" fmla="*/ 312492 w 1606244"/>
                <a:gd name="connsiteY133" fmla="*/ 605692 h 824523"/>
                <a:gd name="connsiteX134" fmla="*/ 292954 w 1606244"/>
                <a:gd name="connsiteY134" fmla="*/ 586154 h 824523"/>
                <a:gd name="connsiteX135" fmla="*/ 285138 w 1606244"/>
                <a:gd name="connsiteY135" fmla="*/ 578339 h 824523"/>
                <a:gd name="connsiteX136" fmla="*/ 273415 w 1606244"/>
                <a:gd name="connsiteY136" fmla="*/ 574431 h 824523"/>
                <a:gd name="connsiteX137" fmla="*/ 257784 w 1606244"/>
                <a:gd name="connsiteY137" fmla="*/ 566616 h 824523"/>
                <a:gd name="connsiteX138" fmla="*/ 234338 w 1606244"/>
                <a:gd name="connsiteY138" fmla="*/ 558800 h 824523"/>
                <a:gd name="connsiteX139" fmla="*/ 210892 w 1606244"/>
                <a:gd name="connsiteY139" fmla="*/ 550985 h 824523"/>
                <a:gd name="connsiteX140" fmla="*/ 187446 w 1606244"/>
                <a:gd name="connsiteY140" fmla="*/ 543169 h 824523"/>
                <a:gd name="connsiteX141" fmla="*/ 175723 w 1606244"/>
                <a:gd name="connsiteY141" fmla="*/ 539262 h 824523"/>
                <a:gd name="connsiteX142" fmla="*/ 186030 w 1606244"/>
                <a:gd name="connsiteY142" fmla="*/ 532598 h 824523"/>
                <a:gd name="connsiteX143" fmla="*/ 195261 w 1606244"/>
                <a:gd name="connsiteY143" fmla="*/ 519723 h 824523"/>
                <a:gd name="connsiteX144" fmla="*/ 210892 w 1606244"/>
                <a:gd name="connsiteY144" fmla="*/ 504092 h 824523"/>
                <a:gd name="connsiteX145" fmla="*/ 230431 w 1606244"/>
                <a:gd name="connsiteY145" fmla="*/ 488462 h 824523"/>
                <a:gd name="connsiteX146" fmla="*/ 234338 w 1606244"/>
                <a:gd name="connsiteY146" fmla="*/ 476739 h 824523"/>
                <a:gd name="connsiteX147" fmla="*/ 249969 w 1606244"/>
                <a:gd name="connsiteY147" fmla="*/ 457200 h 824523"/>
                <a:gd name="connsiteX148" fmla="*/ 238246 w 1606244"/>
                <a:gd name="connsiteY148" fmla="*/ 429846 h 824523"/>
                <a:gd name="connsiteX149" fmla="*/ 226523 w 1606244"/>
                <a:gd name="connsiteY149" fmla="*/ 425939 h 824523"/>
                <a:gd name="connsiteX150" fmla="*/ 199169 w 1606244"/>
                <a:gd name="connsiteY150" fmla="*/ 414216 h 824523"/>
                <a:gd name="connsiteX151" fmla="*/ 183538 w 1606244"/>
                <a:gd name="connsiteY151" fmla="*/ 406400 h 824523"/>
                <a:gd name="connsiteX152" fmla="*/ 167908 w 1606244"/>
                <a:gd name="connsiteY152" fmla="*/ 402492 h 824523"/>
                <a:gd name="connsiteX153" fmla="*/ 128831 w 1606244"/>
                <a:gd name="connsiteY153" fmla="*/ 390769 h 824523"/>
                <a:gd name="connsiteX154" fmla="*/ 121015 w 1606244"/>
                <a:gd name="connsiteY154" fmla="*/ 379046 h 824523"/>
                <a:gd name="connsiteX155" fmla="*/ 93661 w 1606244"/>
                <a:gd name="connsiteY155" fmla="*/ 355600 h 824523"/>
                <a:gd name="connsiteX156" fmla="*/ 70092 w 1606244"/>
                <a:gd name="connsiteY156" fmla="*/ 362961 h 824523"/>
                <a:gd name="connsiteX157" fmla="*/ 56001 w 1606244"/>
                <a:gd name="connsiteY157" fmla="*/ 351465 h 824523"/>
                <a:gd name="connsiteX158" fmla="*/ 82422 w 1606244"/>
                <a:gd name="connsiteY158" fmla="*/ 371901 h 824523"/>
                <a:gd name="connsiteX159" fmla="*/ 35046 w 1606244"/>
                <a:gd name="connsiteY159" fmla="*/ 332621 h 824523"/>
                <a:gd name="connsiteX160" fmla="*/ 44777 w 1606244"/>
                <a:gd name="connsiteY160" fmla="*/ 356062 h 824523"/>
                <a:gd name="connsiteX161" fmla="*/ 15508 w 1606244"/>
                <a:gd name="connsiteY161" fmla="*/ 314234 h 824523"/>
                <a:gd name="connsiteX162" fmla="*/ 0 w 1606244"/>
                <a:gd name="connsiteY162" fmla="*/ 318836 h 824523"/>
                <a:gd name="connsiteX0" fmla="*/ 0 w 1606244"/>
                <a:gd name="connsiteY0" fmla="*/ 318836 h 824523"/>
                <a:gd name="connsiteX1" fmla="*/ 2369 w 1606244"/>
                <a:gd name="connsiteY1" fmla="*/ 280898 h 824523"/>
                <a:gd name="connsiteX2" fmla="*/ 101477 w 1606244"/>
                <a:gd name="connsiteY2" fmla="*/ 261816 h 824523"/>
                <a:gd name="connsiteX3" fmla="*/ 136646 w 1606244"/>
                <a:gd name="connsiteY3" fmla="*/ 246185 h 824523"/>
                <a:gd name="connsiteX4" fmla="*/ 148369 w 1606244"/>
                <a:gd name="connsiteY4" fmla="*/ 229631 h 824523"/>
                <a:gd name="connsiteX5" fmla="*/ 171815 w 1606244"/>
                <a:gd name="connsiteY5" fmla="*/ 226646 h 824523"/>
                <a:gd name="connsiteX6" fmla="*/ 177262 w 1606244"/>
                <a:gd name="connsiteY6" fmla="*/ 198597 h 824523"/>
                <a:gd name="connsiteX7" fmla="*/ 203077 w 1606244"/>
                <a:gd name="connsiteY7" fmla="*/ 211016 h 824523"/>
                <a:gd name="connsiteX8" fmla="*/ 207693 w 1606244"/>
                <a:gd name="connsiteY8" fmla="*/ 182966 h 824523"/>
                <a:gd name="connsiteX9" fmla="*/ 221785 w 1606244"/>
                <a:gd name="connsiteY9" fmla="*/ 167108 h 824523"/>
                <a:gd name="connsiteX10" fmla="*/ 242154 w 1606244"/>
                <a:gd name="connsiteY10" fmla="*/ 160216 h 824523"/>
                <a:gd name="connsiteX11" fmla="*/ 249139 w 1606244"/>
                <a:gd name="connsiteY11" fmla="*/ 165046 h 824523"/>
                <a:gd name="connsiteX12" fmla="*/ 282184 w 1606244"/>
                <a:gd name="connsiteY12" fmla="*/ 171027 h 824523"/>
                <a:gd name="connsiteX13" fmla="*/ 300892 w 1606244"/>
                <a:gd name="connsiteY13" fmla="*/ 165741 h 824523"/>
                <a:gd name="connsiteX14" fmla="*/ 317353 w 1606244"/>
                <a:gd name="connsiteY14" fmla="*/ 149188 h 824523"/>
                <a:gd name="connsiteX15" fmla="*/ 351569 w 1606244"/>
                <a:gd name="connsiteY15" fmla="*/ 132862 h 824523"/>
                <a:gd name="connsiteX16" fmla="*/ 363292 w 1606244"/>
                <a:gd name="connsiteY16" fmla="*/ 140677 h 824523"/>
                <a:gd name="connsiteX17" fmla="*/ 410184 w 1606244"/>
                <a:gd name="connsiteY17" fmla="*/ 152400 h 824523"/>
                <a:gd name="connsiteX18" fmla="*/ 445354 w 1606244"/>
                <a:gd name="connsiteY18" fmla="*/ 148492 h 824523"/>
                <a:gd name="connsiteX19" fmla="*/ 468800 w 1606244"/>
                <a:gd name="connsiteY19" fmla="*/ 125046 h 824523"/>
                <a:gd name="connsiteX20" fmla="*/ 484431 w 1606244"/>
                <a:gd name="connsiteY20" fmla="*/ 101600 h 824523"/>
                <a:gd name="connsiteX21" fmla="*/ 492246 w 1606244"/>
                <a:gd name="connsiteY21" fmla="*/ 89877 h 824523"/>
                <a:gd name="connsiteX22" fmla="*/ 511784 w 1606244"/>
                <a:gd name="connsiteY22" fmla="*/ 54708 h 824523"/>
                <a:gd name="connsiteX23" fmla="*/ 519600 w 1606244"/>
                <a:gd name="connsiteY23" fmla="*/ 46892 h 824523"/>
                <a:gd name="connsiteX24" fmla="*/ 539138 w 1606244"/>
                <a:gd name="connsiteY24" fmla="*/ 31262 h 824523"/>
                <a:gd name="connsiteX25" fmla="*/ 550861 w 1606244"/>
                <a:gd name="connsiteY25" fmla="*/ 23446 h 824523"/>
                <a:gd name="connsiteX26" fmla="*/ 558677 w 1606244"/>
                <a:gd name="connsiteY26" fmla="*/ 15631 h 824523"/>
                <a:gd name="connsiteX27" fmla="*/ 609477 w 1606244"/>
                <a:gd name="connsiteY27" fmla="*/ 19539 h 824523"/>
                <a:gd name="connsiteX28" fmla="*/ 699354 w 1606244"/>
                <a:gd name="connsiteY28" fmla="*/ 15631 h 824523"/>
                <a:gd name="connsiteX29" fmla="*/ 711077 w 1606244"/>
                <a:gd name="connsiteY29" fmla="*/ 11723 h 824523"/>
                <a:gd name="connsiteX30" fmla="*/ 730615 w 1606244"/>
                <a:gd name="connsiteY30" fmla="*/ 7816 h 824523"/>
                <a:gd name="connsiteX31" fmla="*/ 765784 w 1606244"/>
                <a:gd name="connsiteY31" fmla="*/ 0 h 824523"/>
                <a:gd name="connsiteX32" fmla="*/ 804861 w 1606244"/>
                <a:gd name="connsiteY32" fmla="*/ 7816 h 824523"/>
                <a:gd name="connsiteX33" fmla="*/ 812677 w 1606244"/>
                <a:gd name="connsiteY33" fmla="*/ 15631 h 824523"/>
                <a:gd name="connsiteX34" fmla="*/ 840031 w 1606244"/>
                <a:gd name="connsiteY34" fmla="*/ 31262 h 824523"/>
                <a:gd name="connsiteX35" fmla="*/ 859569 w 1606244"/>
                <a:gd name="connsiteY35" fmla="*/ 35169 h 824523"/>
                <a:gd name="connsiteX36" fmla="*/ 871292 w 1606244"/>
                <a:gd name="connsiteY36" fmla="*/ 39077 h 824523"/>
                <a:gd name="connsiteX37" fmla="*/ 902554 w 1606244"/>
                <a:gd name="connsiteY37" fmla="*/ 54708 h 824523"/>
                <a:gd name="connsiteX38" fmla="*/ 914277 w 1606244"/>
                <a:gd name="connsiteY38" fmla="*/ 62523 h 824523"/>
                <a:gd name="connsiteX39" fmla="*/ 941631 w 1606244"/>
                <a:gd name="connsiteY39" fmla="*/ 85969 h 824523"/>
                <a:gd name="connsiteX40" fmla="*/ 965077 w 1606244"/>
                <a:gd name="connsiteY40" fmla="*/ 89877 h 824523"/>
                <a:gd name="connsiteX41" fmla="*/ 1000246 w 1606244"/>
                <a:gd name="connsiteY41" fmla="*/ 97692 h 824523"/>
                <a:gd name="connsiteX42" fmla="*/ 1035415 w 1606244"/>
                <a:gd name="connsiteY42" fmla="*/ 113323 h 824523"/>
                <a:gd name="connsiteX43" fmla="*/ 1058861 w 1606244"/>
                <a:gd name="connsiteY43" fmla="*/ 121139 h 824523"/>
                <a:gd name="connsiteX44" fmla="*/ 1070584 w 1606244"/>
                <a:gd name="connsiteY44" fmla="*/ 128954 h 824523"/>
                <a:gd name="connsiteX45" fmla="*/ 1086215 w 1606244"/>
                <a:gd name="connsiteY45" fmla="*/ 144585 h 824523"/>
                <a:gd name="connsiteX46" fmla="*/ 1097938 w 1606244"/>
                <a:gd name="connsiteY46" fmla="*/ 148492 h 824523"/>
                <a:gd name="connsiteX47" fmla="*/ 1109661 w 1606244"/>
                <a:gd name="connsiteY47" fmla="*/ 156308 h 824523"/>
                <a:gd name="connsiteX48" fmla="*/ 1125292 w 1606244"/>
                <a:gd name="connsiteY48" fmla="*/ 171939 h 824523"/>
                <a:gd name="connsiteX49" fmla="*/ 1148738 w 1606244"/>
                <a:gd name="connsiteY49" fmla="*/ 187569 h 824523"/>
                <a:gd name="connsiteX50" fmla="*/ 1168277 w 1606244"/>
                <a:gd name="connsiteY50" fmla="*/ 207108 h 824523"/>
                <a:gd name="connsiteX51" fmla="*/ 1180000 w 1606244"/>
                <a:gd name="connsiteY51" fmla="*/ 211016 h 824523"/>
                <a:gd name="connsiteX52" fmla="*/ 1203446 w 1606244"/>
                <a:gd name="connsiteY52" fmla="*/ 226646 h 824523"/>
                <a:gd name="connsiteX53" fmla="*/ 1215169 w 1606244"/>
                <a:gd name="connsiteY53" fmla="*/ 230554 h 824523"/>
                <a:gd name="connsiteX54" fmla="*/ 1234708 w 1606244"/>
                <a:gd name="connsiteY54" fmla="*/ 246185 h 824523"/>
                <a:gd name="connsiteX55" fmla="*/ 1265969 w 1606244"/>
                <a:gd name="connsiteY55" fmla="*/ 257908 h 824523"/>
                <a:gd name="connsiteX56" fmla="*/ 1289415 w 1606244"/>
                <a:gd name="connsiteY56" fmla="*/ 269631 h 824523"/>
                <a:gd name="connsiteX57" fmla="*/ 1301138 w 1606244"/>
                <a:gd name="connsiteY57" fmla="*/ 277446 h 824523"/>
                <a:gd name="connsiteX58" fmla="*/ 1312861 w 1606244"/>
                <a:gd name="connsiteY58" fmla="*/ 281354 h 824523"/>
                <a:gd name="connsiteX59" fmla="*/ 1340215 w 1606244"/>
                <a:gd name="connsiteY59" fmla="*/ 293077 h 824523"/>
                <a:gd name="connsiteX60" fmla="*/ 1359754 w 1606244"/>
                <a:gd name="connsiteY60" fmla="*/ 304800 h 824523"/>
                <a:gd name="connsiteX61" fmla="*/ 1371477 w 1606244"/>
                <a:gd name="connsiteY61" fmla="*/ 316523 h 824523"/>
                <a:gd name="connsiteX62" fmla="*/ 1383200 w 1606244"/>
                <a:gd name="connsiteY62" fmla="*/ 320431 h 824523"/>
                <a:gd name="connsiteX63" fmla="*/ 1394923 w 1606244"/>
                <a:gd name="connsiteY63" fmla="*/ 328246 h 824523"/>
                <a:gd name="connsiteX64" fmla="*/ 1398831 w 1606244"/>
                <a:gd name="connsiteY64" fmla="*/ 339969 h 824523"/>
                <a:gd name="connsiteX65" fmla="*/ 1402738 w 1606244"/>
                <a:gd name="connsiteY65" fmla="*/ 359508 h 824523"/>
                <a:gd name="connsiteX66" fmla="*/ 1414461 w 1606244"/>
                <a:gd name="connsiteY66" fmla="*/ 367323 h 824523"/>
                <a:gd name="connsiteX67" fmla="*/ 1488708 w 1606244"/>
                <a:gd name="connsiteY67" fmla="*/ 363416 h 824523"/>
                <a:gd name="connsiteX68" fmla="*/ 1504338 w 1606244"/>
                <a:gd name="connsiteY68" fmla="*/ 359508 h 824523"/>
                <a:gd name="connsiteX69" fmla="*/ 1527784 w 1606244"/>
                <a:gd name="connsiteY69" fmla="*/ 355600 h 824523"/>
                <a:gd name="connsiteX70" fmla="*/ 1551231 w 1606244"/>
                <a:gd name="connsiteY70" fmla="*/ 347785 h 824523"/>
                <a:gd name="connsiteX71" fmla="*/ 1562954 w 1606244"/>
                <a:gd name="connsiteY71" fmla="*/ 343877 h 824523"/>
                <a:gd name="connsiteX72" fmla="*/ 1602031 w 1606244"/>
                <a:gd name="connsiteY72" fmla="*/ 339969 h 824523"/>
                <a:gd name="connsiteX73" fmla="*/ 1598123 w 1606244"/>
                <a:gd name="connsiteY73" fmla="*/ 468923 h 824523"/>
                <a:gd name="connsiteX74" fmla="*/ 1539508 w 1606244"/>
                <a:gd name="connsiteY74" fmla="*/ 476739 h 824523"/>
                <a:gd name="connsiteX75" fmla="*/ 1527784 w 1606244"/>
                <a:gd name="connsiteY75" fmla="*/ 480646 h 824523"/>
                <a:gd name="connsiteX76" fmla="*/ 1519969 w 1606244"/>
                <a:gd name="connsiteY76" fmla="*/ 492369 h 824523"/>
                <a:gd name="connsiteX77" fmla="*/ 1488708 w 1606244"/>
                <a:gd name="connsiteY77" fmla="*/ 496277 h 824523"/>
                <a:gd name="connsiteX78" fmla="*/ 1484800 w 1606244"/>
                <a:gd name="connsiteY78" fmla="*/ 519723 h 824523"/>
                <a:gd name="connsiteX79" fmla="*/ 1476984 w 1606244"/>
                <a:gd name="connsiteY79" fmla="*/ 527539 h 824523"/>
                <a:gd name="connsiteX80" fmla="*/ 1461354 w 1606244"/>
                <a:gd name="connsiteY80" fmla="*/ 531446 h 824523"/>
                <a:gd name="connsiteX81" fmla="*/ 1449631 w 1606244"/>
                <a:gd name="connsiteY81" fmla="*/ 535354 h 824523"/>
                <a:gd name="connsiteX82" fmla="*/ 1437908 w 1606244"/>
                <a:gd name="connsiteY82" fmla="*/ 543169 h 824523"/>
                <a:gd name="connsiteX83" fmla="*/ 1418369 w 1606244"/>
                <a:gd name="connsiteY83" fmla="*/ 558800 h 824523"/>
                <a:gd name="connsiteX84" fmla="*/ 1383200 w 1606244"/>
                <a:gd name="connsiteY84" fmla="*/ 574431 h 824523"/>
                <a:gd name="connsiteX85" fmla="*/ 1367569 w 1606244"/>
                <a:gd name="connsiteY85" fmla="*/ 597877 h 824523"/>
                <a:gd name="connsiteX86" fmla="*/ 1328492 w 1606244"/>
                <a:gd name="connsiteY86" fmla="*/ 609600 h 824523"/>
                <a:gd name="connsiteX87" fmla="*/ 1297231 w 1606244"/>
                <a:gd name="connsiteY87" fmla="*/ 613508 h 824523"/>
                <a:gd name="connsiteX88" fmla="*/ 1254246 w 1606244"/>
                <a:gd name="connsiteY88" fmla="*/ 617416 h 824523"/>
                <a:gd name="connsiteX89" fmla="*/ 1226892 w 1606244"/>
                <a:gd name="connsiteY89" fmla="*/ 621323 h 824523"/>
                <a:gd name="connsiteX90" fmla="*/ 1176092 w 1606244"/>
                <a:gd name="connsiteY90" fmla="*/ 625231 h 824523"/>
                <a:gd name="connsiteX91" fmla="*/ 1152646 w 1606244"/>
                <a:gd name="connsiteY91" fmla="*/ 633046 h 824523"/>
                <a:gd name="connsiteX92" fmla="*/ 1133108 w 1606244"/>
                <a:gd name="connsiteY92" fmla="*/ 648677 h 824523"/>
                <a:gd name="connsiteX93" fmla="*/ 1109661 w 1606244"/>
                <a:gd name="connsiteY93" fmla="*/ 652585 h 824523"/>
                <a:gd name="connsiteX94" fmla="*/ 1097938 w 1606244"/>
                <a:gd name="connsiteY94" fmla="*/ 656492 h 824523"/>
                <a:gd name="connsiteX95" fmla="*/ 1086215 w 1606244"/>
                <a:gd name="connsiteY95" fmla="*/ 676031 h 824523"/>
                <a:gd name="connsiteX96" fmla="*/ 1062769 w 1606244"/>
                <a:gd name="connsiteY96" fmla="*/ 683846 h 824523"/>
                <a:gd name="connsiteX97" fmla="*/ 992431 w 1606244"/>
                <a:gd name="connsiteY97" fmla="*/ 707292 h 824523"/>
                <a:gd name="connsiteX98" fmla="*/ 984615 w 1606244"/>
                <a:gd name="connsiteY98" fmla="*/ 730739 h 824523"/>
                <a:gd name="connsiteX99" fmla="*/ 972892 w 1606244"/>
                <a:gd name="connsiteY99" fmla="*/ 738554 h 824523"/>
                <a:gd name="connsiteX100" fmla="*/ 957261 w 1606244"/>
                <a:gd name="connsiteY100" fmla="*/ 734646 h 824523"/>
                <a:gd name="connsiteX101" fmla="*/ 933815 w 1606244"/>
                <a:gd name="connsiteY101" fmla="*/ 730739 h 824523"/>
                <a:gd name="connsiteX102" fmla="*/ 922092 w 1606244"/>
                <a:gd name="connsiteY102" fmla="*/ 726831 h 824523"/>
                <a:gd name="connsiteX103" fmla="*/ 906461 w 1606244"/>
                <a:gd name="connsiteY103" fmla="*/ 722923 h 824523"/>
                <a:gd name="connsiteX104" fmla="*/ 883015 w 1606244"/>
                <a:gd name="connsiteY104" fmla="*/ 715108 h 824523"/>
                <a:gd name="connsiteX105" fmla="*/ 859569 w 1606244"/>
                <a:gd name="connsiteY105" fmla="*/ 726831 h 824523"/>
                <a:gd name="connsiteX106" fmla="*/ 847846 w 1606244"/>
                <a:gd name="connsiteY106" fmla="*/ 730739 h 824523"/>
                <a:gd name="connsiteX107" fmla="*/ 824400 w 1606244"/>
                <a:gd name="connsiteY107" fmla="*/ 742462 h 824523"/>
                <a:gd name="connsiteX108" fmla="*/ 808769 w 1606244"/>
                <a:gd name="connsiteY108" fmla="*/ 762000 h 824523"/>
                <a:gd name="connsiteX109" fmla="*/ 804861 w 1606244"/>
                <a:gd name="connsiteY109" fmla="*/ 773723 h 824523"/>
                <a:gd name="connsiteX110" fmla="*/ 800954 w 1606244"/>
                <a:gd name="connsiteY110" fmla="*/ 789354 h 824523"/>
                <a:gd name="connsiteX111" fmla="*/ 773600 w 1606244"/>
                <a:gd name="connsiteY111" fmla="*/ 808892 h 824523"/>
                <a:gd name="connsiteX112" fmla="*/ 765784 w 1606244"/>
                <a:gd name="connsiteY112" fmla="*/ 816708 h 824523"/>
                <a:gd name="connsiteX113" fmla="*/ 742338 w 1606244"/>
                <a:gd name="connsiteY113" fmla="*/ 824523 h 824523"/>
                <a:gd name="connsiteX114" fmla="*/ 714984 w 1606244"/>
                <a:gd name="connsiteY114" fmla="*/ 820616 h 824523"/>
                <a:gd name="connsiteX115" fmla="*/ 668092 w 1606244"/>
                <a:gd name="connsiteY115" fmla="*/ 816708 h 824523"/>
                <a:gd name="connsiteX116" fmla="*/ 640738 w 1606244"/>
                <a:gd name="connsiteY116" fmla="*/ 808892 h 824523"/>
                <a:gd name="connsiteX117" fmla="*/ 632923 w 1606244"/>
                <a:gd name="connsiteY117" fmla="*/ 797169 h 824523"/>
                <a:gd name="connsiteX118" fmla="*/ 578215 w 1606244"/>
                <a:gd name="connsiteY118" fmla="*/ 797169 h 824523"/>
                <a:gd name="connsiteX119" fmla="*/ 511784 w 1606244"/>
                <a:gd name="connsiteY119" fmla="*/ 801077 h 824523"/>
                <a:gd name="connsiteX120" fmla="*/ 496154 w 1606244"/>
                <a:gd name="connsiteY120" fmla="*/ 793262 h 824523"/>
                <a:gd name="connsiteX121" fmla="*/ 488338 w 1606244"/>
                <a:gd name="connsiteY121" fmla="*/ 785446 h 824523"/>
                <a:gd name="connsiteX122" fmla="*/ 464892 w 1606244"/>
                <a:gd name="connsiteY122" fmla="*/ 789354 h 824523"/>
                <a:gd name="connsiteX123" fmla="*/ 429723 w 1606244"/>
                <a:gd name="connsiteY123" fmla="*/ 785446 h 824523"/>
                <a:gd name="connsiteX124" fmla="*/ 418000 w 1606244"/>
                <a:gd name="connsiteY124" fmla="*/ 773723 h 824523"/>
                <a:gd name="connsiteX125" fmla="*/ 402369 w 1606244"/>
                <a:gd name="connsiteY125" fmla="*/ 769816 h 824523"/>
                <a:gd name="connsiteX126" fmla="*/ 394554 w 1606244"/>
                <a:gd name="connsiteY126" fmla="*/ 762000 h 824523"/>
                <a:gd name="connsiteX127" fmla="*/ 386738 w 1606244"/>
                <a:gd name="connsiteY127" fmla="*/ 750277 h 824523"/>
                <a:gd name="connsiteX128" fmla="*/ 375015 w 1606244"/>
                <a:gd name="connsiteY128" fmla="*/ 742462 h 824523"/>
                <a:gd name="connsiteX129" fmla="*/ 359384 w 1606244"/>
                <a:gd name="connsiteY129" fmla="*/ 726831 h 824523"/>
                <a:gd name="connsiteX130" fmla="*/ 343754 w 1606244"/>
                <a:gd name="connsiteY130" fmla="*/ 695569 h 824523"/>
                <a:gd name="connsiteX131" fmla="*/ 335938 w 1606244"/>
                <a:gd name="connsiteY131" fmla="*/ 672123 h 824523"/>
                <a:gd name="connsiteX132" fmla="*/ 328123 w 1606244"/>
                <a:gd name="connsiteY132" fmla="*/ 625231 h 824523"/>
                <a:gd name="connsiteX133" fmla="*/ 312492 w 1606244"/>
                <a:gd name="connsiteY133" fmla="*/ 605692 h 824523"/>
                <a:gd name="connsiteX134" fmla="*/ 292954 w 1606244"/>
                <a:gd name="connsiteY134" fmla="*/ 586154 h 824523"/>
                <a:gd name="connsiteX135" fmla="*/ 285138 w 1606244"/>
                <a:gd name="connsiteY135" fmla="*/ 578339 h 824523"/>
                <a:gd name="connsiteX136" fmla="*/ 273415 w 1606244"/>
                <a:gd name="connsiteY136" fmla="*/ 574431 h 824523"/>
                <a:gd name="connsiteX137" fmla="*/ 257784 w 1606244"/>
                <a:gd name="connsiteY137" fmla="*/ 566616 h 824523"/>
                <a:gd name="connsiteX138" fmla="*/ 234338 w 1606244"/>
                <a:gd name="connsiteY138" fmla="*/ 558800 h 824523"/>
                <a:gd name="connsiteX139" fmla="*/ 210892 w 1606244"/>
                <a:gd name="connsiteY139" fmla="*/ 550985 h 824523"/>
                <a:gd name="connsiteX140" fmla="*/ 187446 w 1606244"/>
                <a:gd name="connsiteY140" fmla="*/ 543169 h 824523"/>
                <a:gd name="connsiteX141" fmla="*/ 175723 w 1606244"/>
                <a:gd name="connsiteY141" fmla="*/ 539262 h 824523"/>
                <a:gd name="connsiteX142" fmla="*/ 186030 w 1606244"/>
                <a:gd name="connsiteY142" fmla="*/ 532598 h 824523"/>
                <a:gd name="connsiteX143" fmla="*/ 195261 w 1606244"/>
                <a:gd name="connsiteY143" fmla="*/ 519723 h 824523"/>
                <a:gd name="connsiteX144" fmla="*/ 210892 w 1606244"/>
                <a:gd name="connsiteY144" fmla="*/ 504092 h 824523"/>
                <a:gd name="connsiteX145" fmla="*/ 230431 w 1606244"/>
                <a:gd name="connsiteY145" fmla="*/ 488462 h 824523"/>
                <a:gd name="connsiteX146" fmla="*/ 234338 w 1606244"/>
                <a:gd name="connsiteY146" fmla="*/ 476739 h 824523"/>
                <a:gd name="connsiteX147" fmla="*/ 249969 w 1606244"/>
                <a:gd name="connsiteY147" fmla="*/ 457200 h 824523"/>
                <a:gd name="connsiteX148" fmla="*/ 238246 w 1606244"/>
                <a:gd name="connsiteY148" fmla="*/ 429846 h 824523"/>
                <a:gd name="connsiteX149" fmla="*/ 226523 w 1606244"/>
                <a:gd name="connsiteY149" fmla="*/ 425939 h 824523"/>
                <a:gd name="connsiteX150" fmla="*/ 199169 w 1606244"/>
                <a:gd name="connsiteY150" fmla="*/ 414216 h 824523"/>
                <a:gd name="connsiteX151" fmla="*/ 183538 w 1606244"/>
                <a:gd name="connsiteY151" fmla="*/ 406400 h 824523"/>
                <a:gd name="connsiteX152" fmla="*/ 167908 w 1606244"/>
                <a:gd name="connsiteY152" fmla="*/ 402492 h 824523"/>
                <a:gd name="connsiteX153" fmla="*/ 128831 w 1606244"/>
                <a:gd name="connsiteY153" fmla="*/ 390769 h 824523"/>
                <a:gd name="connsiteX154" fmla="*/ 121015 w 1606244"/>
                <a:gd name="connsiteY154" fmla="*/ 379046 h 824523"/>
                <a:gd name="connsiteX155" fmla="*/ 93661 w 1606244"/>
                <a:gd name="connsiteY155" fmla="*/ 355600 h 824523"/>
                <a:gd name="connsiteX156" fmla="*/ 70092 w 1606244"/>
                <a:gd name="connsiteY156" fmla="*/ 362961 h 824523"/>
                <a:gd name="connsiteX157" fmla="*/ 56001 w 1606244"/>
                <a:gd name="connsiteY157" fmla="*/ 351465 h 824523"/>
                <a:gd name="connsiteX158" fmla="*/ 82422 w 1606244"/>
                <a:gd name="connsiteY158" fmla="*/ 371901 h 824523"/>
                <a:gd name="connsiteX159" fmla="*/ 35046 w 1606244"/>
                <a:gd name="connsiteY159" fmla="*/ 332621 h 824523"/>
                <a:gd name="connsiteX160" fmla="*/ 44777 w 1606244"/>
                <a:gd name="connsiteY160" fmla="*/ 356062 h 824523"/>
                <a:gd name="connsiteX161" fmla="*/ 15508 w 1606244"/>
                <a:gd name="connsiteY161" fmla="*/ 314234 h 824523"/>
                <a:gd name="connsiteX162" fmla="*/ 0 w 1606244"/>
                <a:gd name="connsiteY162" fmla="*/ 318836 h 824523"/>
                <a:gd name="connsiteX0" fmla="*/ 0 w 1606244"/>
                <a:gd name="connsiteY0" fmla="*/ 318836 h 824523"/>
                <a:gd name="connsiteX1" fmla="*/ 2369 w 1606244"/>
                <a:gd name="connsiteY1" fmla="*/ 280898 h 824523"/>
                <a:gd name="connsiteX2" fmla="*/ 101477 w 1606244"/>
                <a:gd name="connsiteY2" fmla="*/ 261816 h 824523"/>
                <a:gd name="connsiteX3" fmla="*/ 136646 w 1606244"/>
                <a:gd name="connsiteY3" fmla="*/ 246185 h 824523"/>
                <a:gd name="connsiteX4" fmla="*/ 148369 w 1606244"/>
                <a:gd name="connsiteY4" fmla="*/ 229631 h 824523"/>
                <a:gd name="connsiteX5" fmla="*/ 171815 w 1606244"/>
                <a:gd name="connsiteY5" fmla="*/ 226646 h 824523"/>
                <a:gd name="connsiteX6" fmla="*/ 177262 w 1606244"/>
                <a:gd name="connsiteY6" fmla="*/ 198597 h 824523"/>
                <a:gd name="connsiteX7" fmla="*/ 203077 w 1606244"/>
                <a:gd name="connsiteY7" fmla="*/ 211016 h 824523"/>
                <a:gd name="connsiteX8" fmla="*/ 207693 w 1606244"/>
                <a:gd name="connsiteY8" fmla="*/ 182966 h 824523"/>
                <a:gd name="connsiteX9" fmla="*/ 221785 w 1606244"/>
                <a:gd name="connsiteY9" fmla="*/ 167108 h 824523"/>
                <a:gd name="connsiteX10" fmla="*/ 242154 w 1606244"/>
                <a:gd name="connsiteY10" fmla="*/ 160216 h 824523"/>
                <a:gd name="connsiteX11" fmla="*/ 249139 w 1606244"/>
                <a:gd name="connsiteY11" fmla="*/ 165046 h 824523"/>
                <a:gd name="connsiteX12" fmla="*/ 282184 w 1606244"/>
                <a:gd name="connsiteY12" fmla="*/ 171027 h 824523"/>
                <a:gd name="connsiteX13" fmla="*/ 300892 w 1606244"/>
                <a:gd name="connsiteY13" fmla="*/ 165741 h 824523"/>
                <a:gd name="connsiteX14" fmla="*/ 317353 w 1606244"/>
                <a:gd name="connsiteY14" fmla="*/ 149188 h 824523"/>
                <a:gd name="connsiteX15" fmla="*/ 351569 w 1606244"/>
                <a:gd name="connsiteY15" fmla="*/ 132862 h 824523"/>
                <a:gd name="connsiteX16" fmla="*/ 360923 w 1606244"/>
                <a:gd name="connsiteY16" fmla="*/ 168498 h 824523"/>
                <a:gd name="connsiteX17" fmla="*/ 410184 w 1606244"/>
                <a:gd name="connsiteY17" fmla="*/ 152400 h 824523"/>
                <a:gd name="connsiteX18" fmla="*/ 445354 w 1606244"/>
                <a:gd name="connsiteY18" fmla="*/ 148492 h 824523"/>
                <a:gd name="connsiteX19" fmla="*/ 468800 w 1606244"/>
                <a:gd name="connsiteY19" fmla="*/ 125046 h 824523"/>
                <a:gd name="connsiteX20" fmla="*/ 484431 w 1606244"/>
                <a:gd name="connsiteY20" fmla="*/ 101600 h 824523"/>
                <a:gd name="connsiteX21" fmla="*/ 492246 w 1606244"/>
                <a:gd name="connsiteY21" fmla="*/ 89877 h 824523"/>
                <a:gd name="connsiteX22" fmla="*/ 511784 w 1606244"/>
                <a:gd name="connsiteY22" fmla="*/ 54708 h 824523"/>
                <a:gd name="connsiteX23" fmla="*/ 519600 w 1606244"/>
                <a:gd name="connsiteY23" fmla="*/ 46892 h 824523"/>
                <a:gd name="connsiteX24" fmla="*/ 539138 w 1606244"/>
                <a:gd name="connsiteY24" fmla="*/ 31262 h 824523"/>
                <a:gd name="connsiteX25" fmla="*/ 550861 w 1606244"/>
                <a:gd name="connsiteY25" fmla="*/ 23446 h 824523"/>
                <a:gd name="connsiteX26" fmla="*/ 558677 w 1606244"/>
                <a:gd name="connsiteY26" fmla="*/ 15631 h 824523"/>
                <a:gd name="connsiteX27" fmla="*/ 609477 w 1606244"/>
                <a:gd name="connsiteY27" fmla="*/ 19539 h 824523"/>
                <a:gd name="connsiteX28" fmla="*/ 699354 w 1606244"/>
                <a:gd name="connsiteY28" fmla="*/ 15631 h 824523"/>
                <a:gd name="connsiteX29" fmla="*/ 711077 w 1606244"/>
                <a:gd name="connsiteY29" fmla="*/ 11723 h 824523"/>
                <a:gd name="connsiteX30" fmla="*/ 730615 w 1606244"/>
                <a:gd name="connsiteY30" fmla="*/ 7816 h 824523"/>
                <a:gd name="connsiteX31" fmla="*/ 765784 w 1606244"/>
                <a:gd name="connsiteY31" fmla="*/ 0 h 824523"/>
                <a:gd name="connsiteX32" fmla="*/ 804861 w 1606244"/>
                <a:gd name="connsiteY32" fmla="*/ 7816 h 824523"/>
                <a:gd name="connsiteX33" fmla="*/ 812677 w 1606244"/>
                <a:gd name="connsiteY33" fmla="*/ 15631 h 824523"/>
                <a:gd name="connsiteX34" fmla="*/ 840031 w 1606244"/>
                <a:gd name="connsiteY34" fmla="*/ 31262 h 824523"/>
                <a:gd name="connsiteX35" fmla="*/ 859569 w 1606244"/>
                <a:gd name="connsiteY35" fmla="*/ 35169 h 824523"/>
                <a:gd name="connsiteX36" fmla="*/ 871292 w 1606244"/>
                <a:gd name="connsiteY36" fmla="*/ 39077 h 824523"/>
                <a:gd name="connsiteX37" fmla="*/ 902554 w 1606244"/>
                <a:gd name="connsiteY37" fmla="*/ 54708 h 824523"/>
                <a:gd name="connsiteX38" fmla="*/ 914277 w 1606244"/>
                <a:gd name="connsiteY38" fmla="*/ 62523 h 824523"/>
                <a:gd name="connsiteX39" fmla="*/ 941631 w 1606244"/>
                <a:gd name="connsiteY39" fmla="*/ 85969 h 824523"/>
                <a:gd name="connsiteX40" fmla="*/ 965077 w 1606244"/>
                <a:gd name="connsiteY40" fmla="*/ 89877 h 824523"/>
                <a:gd name="connsiteX41" fmla="*/ 1000246 w 1606244"/>
                <a:gd name="connsiteY41" fmla="*/ 97692 h 824523"/>
                <a:gd name="connsiteX42" fmla="*/ 1035415 w 1606244"/>
                <a:gd name="connsiteY42" fmla="*/ 113323 h 824523"/>
                <a:gd name="connsiteX43" fmla="*/ 1058861 w 1606244"/>
                <a:gd name="connsiteY43" fmla="*/ 121139 h 824523"/>
                <a:gd name="connsiteX44" fmla="*/ 1070584 w 1606244"/>
                <a:gd name="connsiteY44" fmla="*/ 128954 h 824523"/>
                <a:gd name="connsiteX45" fmla="*/ 1086215 w 1606244"/>
                <a:gd name="connsiteY45" fmla="*/ 144585 h 824523"/>
                <a:gd name="connsiteX46" fmla="*/ 1097938 w 1606244"/>
                <a:gd name="connsiteY46" fmla="*/ 148492 h 824523"/>
                <a:gd name="connsiteX47" fmla="*/ 1109661 w 1606244"/>
                <a:gd name="connsiteY47" fmla="*/ 156308 h 824523"/>
                <a:gd name="connsiteX48" fmla="*/ 1125292 w 1606244"/>
                <a:gd name="connsiteY48" fmla="*/ 171939 h 824523"/>
                <a:gd name="connsiteX49" fmla="*/ 1148738 w 1606244"/>
                <a:gd name="connsiteY49" fmla="*/ 187569 h 824523"/>
                <a:gd name="connsiteX50" fmla="*/ 1168277 w 1606244"/>
                <a:gd name="connsiteY50" fmla="*/ 207108 h 824523"/>
                <a:gd name="connsiteX51" fmla="*/ 1180000 w 1606244"/>
                <a:gd name="connsiteY51" fmla="*/ 211016 h 824523"/>
                <a:gd name="connsiteX52" fmla="*/ 1203446 w 1606244"/>
                <a:gd name="connsiteY52" fmla="*/ 226646 h 824523"/>
                <a:gd name="connsiteX53" fmla="*/ 1215169 w 1606244"/>
                <a:gd name="connsiteY53" fmla="*/ 230554 h 824523"/>
                <a:gd name="connsiteX54" fmla="*/ 1234708 w 1606244"/>
                <a:gd name="connsiteY54" fmla="*/ 246185 h 824523"/>
                <a:gd name="connsiteX55" fmla="*/ 1265969 w 1606244"/>
                <a:gd name="connsiteY55" fmla="*/ 257908 h 824523"/>
                <a:gd name="connsiteX56" fmla="*/ 1289415 w 1606244"/>
                <a:gd name="connsiteY56" fmla="*/ 269631 h 824523"/>
                <a:gd name="connsiteX57" fmla="*/ 1301138 w 1606244"/>
                <a:gd name="connsiteY57" fmla="*/ 277446 h 824523"/>
                <a:gd name="connsiteX58" fmla="*/ 1312861 w 1606244"/>
                <a:gd name="connsiteY58" fmla="*/ 281354 h 824523"/>
                <a:gd name="connsiteX59" fmla="*/ 1340215 w 1606244"/>
                <a:gd name="connsiteY59" fmla="*/ 293077 h 824523"/>
                <a:gd name="connsiteX60" fmla="*/ 1359754 w 1606244"/>
                <a:gd name="connsiteY60" fmla="*/ 304800 h 824523"/>
                <a:gd name="connsiteX61" fmla="*/ 1371477 w 1606244"/>
                <a:gd name="connsiteY61" fmla="*/ 316523 h 824523"/>
                <a:gd name="connsiteX62" fmla="*/ 1383200 w 1606244"/>
                <a:gd name="connsiteY62" fmla="*/ 320431 h 824523"/>
                <a:gd name="connsiteX63" fmla="*/ 1394923 w 1606244"/>
                <a:gd name="connsiteY63" fmla="*/ 328246 h 824523"/>
                <a:gd name="connsiteX64" fmla="*/ 1398831 w 1606244"/>
                <a:gd name="connsiteY64" fmla="*/ 339969 h 824523"/>
                <a:gd name="connsiteX65" fmla="*/ 1402738 w 1606244"/>
                <a:gd name="connsiteY65" fmla="*/ 359508 h 824523"/>
                <a:gd name="connsiteX66" fmla="*/ 1414461 w 1606244"/>
                <a:gd name="connsiteY66" fmla="*/ 367323 h 824523"/>
                <a:gd name="connsiteX67" fmla="*/ 1488708 w 1606244"/>
                <a:gd name="connsiteY67" fmla="*/ 363416 h 824523"/>
                <a:gd name="connsiteX68" fmla="*/ 1504338 w 1606244"/>
                <a:gd name="connsiteY68" fmla="*/ 359508 h 824523"/>
                <a:gd name="connsiteX69" fmla="*/ 1527784 w 1606244"/>
                <a:gd name="connsiteY69" fmla="*/ 355600 h 824523"/>
                <a:gd name="connsiteX70" fmla="*/ 1551231 w 1606244"/>
                <a:gd name="connsiteY70" fmla="*/ 347785 h 824523"/>
                <a:gd name="connsiteX71" fmla="*/ 1562954 w 1606244"/>
                <a:gd name="connsiteY71" fmla="*/ 343877 h 824523"/>
                <a:gd name="connsiteX72" fmla="*/ 1602031 w 1606244"/>
                <a:gd name="connsiteY72" fmla="*/ 339969 h 824523"/>
                <a:gd name="connsiteX73" fmla="*/ 1598123 w 1606244"/>
                <a:gd name="connsiteY73" fmla="*/ 468923 h 824523"/>
                <a:gd name="connsiteX74" fmla="*/ 1539508 w 1606244"/>
                <a:gd name="connsiteY74" fmla="*/ 476739 h 824523"/>
                <a:gd name="connsiteX75" fmla="*/ 1527784 w 1606244"/>
                <a:gd name="connsiteY75" fmla="*/ 480646 h 824523"/>
                <a:gd name="connsiteX76" fmla="*/ 1519969 w 1606244"/>
                <a:gd name="connsiteY76" fmla="*/ 492369 h 824523"/>
                <a:gd name="connsiteX77" fmla="*/ 1488708 w 1606244"/>
                <a:gd name="connsiteY77" fmla="*/ 496277 h 824523"/>
                <a:gd name="connsiteX78" fmla="*/ 1484800 w 1606244"/>
                <a:gd name="connsiteY78" fmla="*/ 519723 h 824523"/>
                <a:gd name="connsiteX79" fmla="*/ 1476984 w 1606244"/>
                <a:gd name="connsiteY79" fmla="*/ 527539 h 824523"/>
                <a:gd name="connsiteX80" fmla="*/ 1461354 w 1606244"/>
                <a:gd name="connsiteY80" fmla="*/ 531446 h 824523"/>
                <a:gd name="connsiteX81" fmla="*/ 1449631 w 1606244"/>
                <a:gd name="connsiteY81" fmla="*/ 535354 h 824523"/>
                <a:gd name="connsiteX82" fmla="*/ 1437908 w 1606244"/>
                <a:gd name="connsiteY82" fmla="*/ 543169 h 824523"/>
                <a:gd name="connsiteX83" fmla="*/ 1418369 w 1606244"/>
                <a:gd name="connsiteY83" fmla="*/ 558800 h 824523"/>
                <a:gd name="connsiteX84" fmla="*/ 1383200 w 1606244"/>
                <a:gd name="connsiteY84" fmla="*/ 574431 h 824523"/>
                <a:gd name="connsiteX85" fmla="*/ 1367569 w 1606244"/>
                <a:gd name="connsiteY85" fmla="*/ 597877 h 824523"/>
                <a:gd name="connsiteX86" fmla="*/ 1328492 w 1606244"/>
                <a:gd name="connsiteY86" fmla="*/ 609600 h 824523"/>
                <a:gd name="connsiteX87" fmla="*/ 1297231 w 1606244"/>
                <a:gd name="connsiteY87" fmla="*/ 613508 h 824523"/>
                <a:gd name="connsiteX88" fmla="*/ 1254246 w 1606244"/>
                <a:gd name="connsiteY88" fmla="*/ 617416 h 824523"/>
                <a:gd name="connsiteX89" fmla="*/ 1226892 w 1606244"/>
                <a:gd name="connsiteY89" fmla="*/ 621323 h 824523"/>
                <a:gd name="connsiteX90" fmla="*/ 1176092 w 1606244"/>
                <a:gd name="connsiteY90" fmla="*/ 625231 h 824523"/>
                <a:gd name="connsiteX91" fmla="*/ 1152646 w 1606244"/>
                <a:gd name="connsiteY91" fmla="*/ 633046 h 824523"/>
                <a:gd name="connsiteX92" fmla="*/ 1133108 w 1606244"/>
                <a:gd name="connsiteY92" fmla="*/ 648677 h 824523"/>
                <a:gd name="connsiteX93" fmla="*/ 1109661 w 1606244"/>
                <a:gd name="connsiteY93" fmla="*/ 652585 h 824523"/>
                <a:gd name="connsiteX94" fmla="*/ 1097938 w 1606244"/>
                <a:gd name="connsiteY94" fmla="*/ 656492 h 824523"/>
                <a:gd name="connsiteX95" fmla="*/ 1086215 w 1606244"/>
                <a:gd name="connsiteY95" fmla="*/ 676031 h 824523"/>
                <a:gd name="connsiteX96" fmla="*/ 1062769 w 1606244"/>
                <a:gd name="connsiteY96" fmla="*/ 683846 h 824523"/>
                <a:gd name="connsiteX97" fmla="*/ 992431 w 1606244"/>
                <a:gd name="connsiteY97" fmla="*/ 707292 h 824523"/>
                <a:gd name="connsiteX98" fmla="*/ 984615 w 1606244"/>
                <a:gd name="connsiteY98" fmla="*/ 730739 h 824523"/>
                <a:gd name="connsiteX99" fmla="*/ 972892 w 1606244"/>
                <a:gd name="connsiteY99" fmla="*/ 738554 h 824523"/>
                <a:gd name="connsiteX100" fmla="*/ 957261 w 1606244"/>
                <a:gd name="connsiteY100" fmla="*/ 734646 h 824523"/>
                <a:gd name="connsiteX101" fmla="*/ 933815 w 1606244"/>
                <a:gd name="connsiteY101" fmla="*/ 730739 h 824523"/>
                <a:gd name="connsiteX102" fmla="*/ 922092 w 1606244"/>
                <a:gd name="connsiteY102" fmla="*/ 726831 h 824523"/>
                <a:gd name="connsiteX103" fmla="*/ 906461 w 1606244"/>
                <a:gd name="connsiteY103" fmla="*/ 722923 h 824523"/>
                <a:gd name="connsiteX104" fmla="*/ 883015 w 1606244"/>
                <a:gd name="connsiteY104" fmla="*/ 715108 h 824523"/>
                <a:gd name="connsiteX105" fmla="*/ 859569 w 1606244"/>
                <a:gd name="connsiteY105" fmla="*/ 726831 h 824523"/>
                <a:gd name="connsiteX106" fmla="*/ 847846 w 1606244"/>
                <a:gd name="connsiteY106" fmla="*/ 730739 h 824523"/>
                <a:gd name="connsiteX107" fmla="*/ 824400 w 1606244"/>
                <a:gd name="connsiteY107" fmla="*/ 742462 h 824523"/>
                <a:gd name="connsiteX108" fmla="*/ 808769 w 1606244"/>
                <a:gd name="connsiteY108" fmla="*/ 762000 h 824523"/>
                <a:gd name="connsiteX109" fmla="*/ 804861 w 1606244"/>
                <a:gd name="connsiteY109" fmla="*/ 773723 h 824523"/>
                <a:gd name="connsiteX110" fmla="*/ 800954 w 1606244"/>
                <a:gd name="connsiteY110" fmla="*/ 789354 h 824523"/>
                <a:gd name="connsiteX111" fmla="*/ 773600 w 1606244"/>
                <a:gd name="connsiteY111" fmla="*/ 808892 h 824523"/>
                <a:gd name="connsiteX112" fmla="*/ 765784 w 1606244"/>
                <a:gd name="connsiteY112" fmla="*/ 816708 h 824523"/>
                <a:gd name="connsiteX113" fmla="*/ 742338 w 1606244"/>
                <a:gd name="connsiteY113" fmla="*/ 824523 h 824523"/>
                <a:gd name="connsiteX114" fmla="*/ 714984 w 1606244"/>
                <a:gd name="connsiteY114" fmla="*/ 820616 h 824523"/>
                <a:gd name="connsiteX115" fmla="*/ 668092 w 1606244"/>
                <a:gd name="connsiteY115" fmla="*/ 816708 h 824523"/>
                <a:gd name="connsiteX116" fmla="*/ 640738 w 1606244"/>
                <a:gd name="connsiteY116" fmla="*/ 808892 h 824523"/>
                <a:gd name="connsiteX117" fmla="*/ 632923 w 1606244"/>
                <a:gd name="connsiteY117" fmla="*/ 797169 h 824523"/>
                <a:gd name="connsiteX118" fmla="*/ 578215 w 1606244"/>
                <a:gd name="connsiteY118" fmla="*/ 797169 h 824523"/>
                <a:gd name="connsiteX119" fmla="*/ 511784 w 1606244"/>
                <a:gd name="connsiteY119" fmla="*/ 801077 h 824523"/>
                <a:gd name="connsiteX120" fmla="*/ 496154 w 1606244"/>
                <a:gd name="connsiteY120" fmla="*/ 793262 h 824523"/>
                <a:gd name="connsiteX121" fmla="*/ 488338 w 1606244"/>
                <a:gd name="connsiteY121" fmla="*/ 785446 h 824523"/>
                <a:gd name="connsiteX122" fmla="*/ 464892 w 1606244"/>
                <a:gd name="connsiteY122" fmla="*/ 789354 h 824523"/>
                <a:gd name="connsiteX123" fmla="*/ 429723 w 1606244"/>
                <a:gd name="connsiteY123" fmla="*/ 785446 h 824523"/>
                <a:gd name="connsiteX124" fmla="*/ 418000 w 1606244"/>
                <a:gd name="connsiteY124" fmla="*/ 773723 h 824523"/>
                <a:gd name="connsiteX125" fmla="*/ 402369 w 1606244"/>
                <a:gd name="connsiteY125" fmla="*/ 769816 h 824523"/>
                <a:gd name="connsiteX126" fmla="*/ 394554 w 1606244"/>
                <a:gd name="connsiteY126" fmla="*/ 762000 h 824523"/>
                <a:gd name="connsiteX127" fmla="*/ 386738 w 1606244"/>
                <a:gd name="connsiteY127" fmla="*/ 750277 h 824523"/>
                <a:gd name="connsiteX128" fmla="*/ 375015 w 1606244"/>
                <a:gd name="connsiteY128" fmla="*/ 742462 h 824523"/>
                <a:gd name="connsiteX129" fmla="*/ 359384 w 1606244"/>
                <a:gd name="connsiteY129" fmla="*/ 726831 h 824523"/>
                <a:gd name="connsiteX130" fmla="*/ 343754 w 1606244"/>
                <a:gd name="connsiteY130" fmla="*/ 695569 h 824523"/>
                <a:gd name="connsiteX131" fmla="*/ 335938 w 1606244"/>
                <a:gd name="connsiteY131" fmla="*/ 672123 h 824523"/>
                <a:gd name="connsiteX132" fmla="*/ 328123 w 1606244"/>
                <a:gd name="connsiteY132" fmla="*/ 625231 h 824523"/>
                <a:gd name="connsiteX133" fmla="*/ 312492 w 1606244"/>
                <a:gd name="connsiteY133" fmla="*/ 605692 h 824523"/>
                <a:gd name="connsiteX134" fmla="*/ 292954 w 1606244"/>
                <a:gd name="connsiteY134" fmla="*/ 586154 h 824523"/>
                <a:gd name="connsiteX135" fmla="*/ 285138 w 1606244"/>
                <a:gd name="connsiteY135" fmla="*/ 578339 h 824523"/>
                <a:gd name="connsiteX136" fmla="*/ 273415 w 1606244"/>
                <a:gd name="connsiteY136" fmla="*/ 574431 h 824523"/>
                <a:gd name="connsiteX137" fmla="*/ 257784 w 1606244"/>
                <a:gd name="connsiteY137" fmla="*/ 566616 h 824523"/>
                <a:gd name="connsiteX138" fmla="*/ 234338 w 1606244"/>
                <a:gd name="connsiteY138" fmla="*/ 558800 h 824523"/>
                <a:gd name="connsiteX139" fmla="*/ 210892 w 1606244"/>
                <a:gd name="connsiteY139" fmla="*/ 550985 h 824523"/>
                <a:gd name="connsiteX140" fmla="*/ 187446 w 1606244"/>
                <a:gd name="connsiteY140" fmla="*/ 543169 h 824523"/>
                <a:gd name="connsiteX141" fmla="*/ 175723 w 1606244"/>
                <a:gd name="connsiteY141" fmla="*/ 539262 h 824523"/>
                <a:gd name="connsiteX142" fmla="*/ 186030 w 1606244"/>
                <a:gd name="connsiteY142" fmla="*/ 532598 h 824523"/>
                <a:gd name="connsiteX143" fmla="*/ 195261 w 1606244"/>
                <a:gd name="connsiteY143" fmla="*/ 519723 h 824523"/>
                <a:gd name="connsiteX144" fmla="*/ 210892 w 1606244"/>
                <a:gd name="connsiteY144" fmla="*/ 504092 h 824523"/>
                <a:gd name="connsiteX145" fmla="*/ 230431 w 1606244"/>
                <a:gd name="connsiteY145" fmla="*/ 488462 h 824523"/>
                <a:gd name="connsiteX146" fmla="*/ 234338 w 1606244"/>
                <a:gd name="connsiteY146" fmla="*/ 476739 h 824523"/>
                <a:gd name="connsiteX147" fmla="*/ 249969 w 1606244"/>
                <a:gd name="connsiteY147" fmla="*/ 457200 h 824523"/>
                <a:gd name="connsiteX148" fmla="*/ 238246 w 1606244"/>
                <a:gd name="connsiteY148" fmla="*/ 429846 h 824523"/>
                <a:gd name="connsiteX149" fmla="*/ 226523 w 1606244"/>
                <a:gd name="connsiteY149" fmla="*/ 425939 h 824523"/>
                <a:gd name="connsiteX150" fmla="*/ 199169 w 1606244"/>
                <a:gd name="connsiteY150" fmla="*/ 414216 h 824523"/>
                <a:gd name="connsiteX151" fmla="*/ 183538 w 1606244"/>
                <a:gd name="connsiteY151" fmla="*/ 406400 h 824523"/>
                <a:gd name="connsiteX152" fmla="*/ 167908 w 1606244"/>
                <a:gd name="connsiteY152" fmla="*/ 402492 h 824523"/>
                <a:gd name="connsiteX153" fmla="*/ 128831 w 1606244"/>
                <a:gd name="connsiteY153" fmla="*/ 390769 h 824523"/>
                <a:gd name="connsiteX154" fmla="*/ 121015 w 1606244"/>
                <a:gd name="connsiteY154" fmla="*/ 379046 h 824523"/>
                <a:gd name="connsiteX155" fmla="*/ 93661 w 1606244"/>
                <a:gd name="connsiteY155" fmla="*/ 355600 h 824523"/>
                <a:gd name="connsiteX156" fmla="*/ 70092 w 1606244"/>
                <a:gd name="connsiteY156" fmla="*/ 362961 h 824523"/>
                <a:gd name="connsiteX157" fmla="*/ 56001 w 1606244"/>
                <a:gd name="connsiteY157" fmla="*/ 351465 h 824523"/>
                <a:gd name="connsiteX158" fmla="*/ 82422 w 1606244"/>
                <a:gd name="connsiteY158" fmla="*/ 371901 h 824523"/>
                <a:gd name="connsiteX159" fmla="*/ 35046 w 1606244"/>
                <a:gd name="connsiteY159" fmla="*/ 332621 h 824523"/>
                <a:gd name="connsiteX160" fmla="*/ 44777 w 1606244"/>
                <a:gd name="connsiteY160" fmla="*/ 356062 h 824523"/>
                <a:gd name="connsiteX161" fmla="*/ 15508 w 1606244"/>
                <a:gd name="connsiteY161" fmla="*/ 314234 h 824523"/>
                <a:gd name="connsiteX162" fmla="*/ 0 w 1606244"/>
                <a:gd name="connsiteY162" fmla="*/ 318836 h 824523"/>
                <a:gd name="connsiteX0" fmla="*/ 0 w 1606244"/>
                <a:gd name="connsiteY0" fmla="*/ 318836 h 824523"/>
                <a:gd name="connsiteX1" fmla="*/ 2369 w 1606244"/>
                <a:gd name="connsiteY1" fmla="*/ 280898 h 824523"/>
                <a:gd name="connsiteX2" fmla="*/ 101477 w 1606244"/>
                <a:gd name="connsiteY2" fmla="*/ 261816 h 824523"/>
                <a:gd name="connsiteX3" fmla="*/ 136646 w 1606244"/>
                <a:gd name="connsiteY3" fmla="*/ 246185 h 824523"/>
                <a:gd name="connsiteX4" fmla="*/ 148369 w 1606244"/>
                <a:gd name="connsiteY4" fmla="*/ 229631 h 824523"/>
                <a:gd name="connsiteX5" fmla="*/ 171815 w 1606244"/>
                <a:gd name="connsiteY5" fmla="*/ 226646 h 824523"/>
                <a:gd name="connsiteX6" fmla="*/ 177262 w 1606244"/>
                <a:gd name="connsiteY6" fmla="*/ 198597 h 824523"/>
                <a:gd name="connsiteX7" fmla="*/ 203077 w 1606244"/>
                <a:gd name="connsiteY7" fmla="*/ 211016 h 824523"/>
                <a:gd name="connsiteX8" fmla="*/ 207693 w 1606244"/>
                <a:gd name="connsiteY8" fmla="*/ 182966 h 824523"/>
                <a:gd name="connsiteX9" fmla="*/ 221785 w 1606244"/>
                <a:gd name="connsiteY9" fmla="*/ 167108 h 824523"/>
                <a:gd name="connsiteX10" fmla="*/ 242154 w 1606244"/>
                <a:gd name="connsiteY10" fmla="*/ 160216 h 824523"/>
                <a:gd name="connsiteX11" fmla="*/ 249139 w 1606244"/>
                <a:gd name="connsiteY11" fmla="*/ 165046 h 824523"/>
                <a:gd name="connsiteX12" fmla="*/ 282184 w 1606244"/>
                <a:gd name="connsiteY12" fmla="*/ 171027 h 824523"/>
                <a:gd name="connsiteX13" fmla="*/ 300892 w 1606244"/>
                <a:gd name="connsiteY13" fmla="*/ 165741 h 824523"/>
                <a:gd name="connsiteX14" fmla="*/ 317353 w 1606244"/>
                <a:gd name="connsiteY14" fmla="*/ 149188 h 824523"/>
                <a:gd name="connsiteX15" fmla="*/ 346831 w 1606244"/>
                <a:gd name="connsiteY15" fmla="*/ 163213 h 824523"/>
                <a:gd name="connsiteX16" fmla="*/ 360923 w 1606244"/>
                <a:gd name="connsiteY16" fmla="*/ 168498 h 824523"/>
                <a:gd name="connsiteX17" fmla="*/ 410184 w 1606244"/>
                <a:gd name="connsiteY17" fmla="*/ 152400 h 824523"/>
                <a:gd name="connsiteX18" fmla="*/ 445354 w 1606244"/>
                <a:gd name="connsiteY18" fmla="*/ 148492 h 824523"/>
                <a:gd name="connsiteX19" fmla="*/ 468800 w 1606244"/>
                <a:gd name="connsiteY19" fmla="*/ 125046 h 824523"/>
                <a:gd name="connsiteX20" fmla="*/ 484431 w 1606244"/>
                <a:gd name="connsiteY20" fmla="*/ 101600 h 824523"/>
                <a:gd name="connsiteX21" fmla="*/ 492246 w 1606244"/>
                <a:gd name="connsiteY21" fmla="*/ 89877 h 824523"/>
                <a:gd name="connsiteX22" fmla="*/ 511784 w 1606244"/>
                <a:gd name="connsiteY22" fmla="*/ 54708 h 824523"/>
                <a:gd name="connsiteX23" fmla="*/ 519600 w 1606244"/>
                <a:gd name="connsiteY23" fmla="*/ 46892 h 824523"/>
                <a:gd name="connsiteX24" fmla="*/ 539138 w 1606244"/>
                <a:gd name="connsiteY24" fmla="*/ 31262 h 824523"/>
                <a:gd name="connsiteX25" fmla="*/ 550861 w 1606244"/>
                <a:gd name="connsiteY25" fmla="*/ 23446 h 824523"/>
                <a:gd name="connsiteX26" fmla="*/ 558677 w 1606244"/>
                <a:gd name="connsiteY26" fmla="*/ 15631 h 824523"/>
                <a:gd name="connsiteX27" fmla="*/ 609477 w 1606244"/>
                <a:gd name="connsiteY27" fmla="*/ 19539 h 824523"/>
                <a:gd name="connsiteX28" fmla="*/ 699354 w 1606244"/>
                <a:gd name="connsiteY28" fmla="*/ 15631 h 824523"/>
                <a:gd name="connsiteX29" fmla="*/ 711077 w 1606244"/>
                <a:gd name="connsiteY29" fmla="*/ 11723 h 824523"/>
                <a:gd name="connsiteX30" fmla="*/ 730615 w 1606244"/>
                <a:gd name="connsiteY30" fmla="*/ 7816 h 824523"/>
                <a:gd name="connsiteX31" fmla="*/ 765784 w 1606244"/>
                <a:gd name="connsiteY31" fmla="*/ 0 h 824523"/>
                <a:gd name="connsiteX32" fmla="*/ 804861 w 1606244"/>
                <a:gd name="connsiteY32" fmla="*/ 7816 h 824523"/>
                <a:gd name="connsiteX33" fmla="*/ 812677 w 1606244"/>
                <a:gd name="connsiteY33" fmla="*/ 15631 h 824523"/>
                <a:gd name="connsiteX34" fmla="*/ 840031 w 1606244"/>
                <a:gd name="connsiteY34" fmla="*/ 31262 h 824523"/>
                <a:gd name="connsiteX35" fmla="*/ 859569 w 1606244"/>
                <a:gd name="connsiteY35" fmla="*/ 35169 h 824523"/>
                <a:gd name="connsiteX36" fmla="*/ 871292 w 1606244"/>
                <a:gd name="connsiteY36" fmla="*/ 39077 h 824523"/>
                <a:gd name="connsiteX37" fmla="*/ 902554 w 1606244"/>
                <a:gd name="connsiteY37" fmla="*/ 54708 h 824523"/>
                <a:gd name="connsiteX38" fmla="*/ 914277 w 1606244"/>
                <a:gd name="connsiteY38" fmla="*/ 62523 h 824523"/>
                <a:gd name="connsiteX39" fmla="*/ 941631 w 1606244"/>
                <a:gd name="connsiteY39" fmla="*/ 85969 h 824523"/>
                <a:gd name="connsiteX40" fmla="*/ 965077 w 1606244"/>
                <a:gd name="connsiteY40" fmla="*/ 89877 h 824523"/>
                <a:gd name="connsiteX41" fmla="*/ 1000246 w 1606244"/>
                <a:gd name="connsiteY41" fmla="*/ 97692 h 824523"/>
                <a:gd name="connsiteX42" fmla="*/ 1035415 w 1606244"/>
                <a:gd name="connsiteY42" fmla="*/ 113323 h 824523"/>
                <a:gd name="connsiteX43" fmla="*/ 1058861 w 1606244"/>
                <a:gd name="connsiteY43" fmla="*/ 121139 h 824523"/>
                <a:gd name="connsiteX44" fmla="*/ 1070584 w 1606244"/>
                <a:gd name="connsiteY44" fmla="*/ 128954 h 824523"/>
                <a:gd name="connsiteX45" fmla="*/ 1086215 w 1606244"/>
                <a:gd name="connsiteY45" fmla="*/ 144585 h 824523"/>
                <a:gd name="connsiteX46" fmla="*/ 1097938 w 1606244"/>
                <a:gd name="connsiteY46" fmla="*/ 148492 h 824523"/>
                <a:gd name="connsiteX47" fmla="*/ 1109661 w 1606244"/>
                <a:gd name="connsiteY47" fmla="*/ 156308 h 824523"/>
                <a:gd name="connsiteX48" fmla="*/ 1125292 w 1606244"/>
                <a:gd name="connsiteY48" fmla="*/ 171939 h 824523"/>
                <a:gd name="connsiteX49" fmla="*/ 1148738 w 1606244"/>
                <a:gd name="connsiteY49" fmla="*/ 187569 h 824523"/>
                <a:gd name="connsiteX50" fmla="*/ 1168277 w 1606244"/>
                <a:gd name="connsiteY50" fmla="*/ 207108 h 824523"/>
                <a:gd name="connsiteX51" fmla="*/ 1180000 w 1606244"/>
                <a:gd name="connsiteY51" fmla="*/ 211016 h 824523"/>
                <a:gd name="connsiteX52" fmla="*/ 1203446 w 1606244"/>
                <a:gd name="connsiteY52" fmla="*/ 226646 h 824523"/>
                <a:gd name="connsiteX53" fmla="*/ 1215169 w 1606244"/>
                <a:gd name="connsiteY53" fmla="*/ 230554 h 824523"/>
                <a:gd name="connsiteX54" fmla="*/ 1234708 w 1606244"/>
                <a:gd name="connsiteY54" fmla="*/ 246185 h 824523"/>
                <a:gd name="connsiteX55" fmla="*/ 1265969 w 1606244"/>
                <a:gd name="connsiteY55" fmla="*/ 257908 h 824523"/>
                <a:gd name="connsiteX56" fmla="*/ 1289415 w 1606244"/>
                <a:gd name="connsiteY56" fmla="*/ 269631 h 824523"/>
                <a:gd name="connsiteX57" fmla="*/ 1301138 w 1606244"/>
                <a:gd name="connsiteY57" fmla="*/ 277446 h 824523"/>
                <a:gd name="connsiteX58" fmla="*/ 1312861 w 1606244"/>
                <a:gd name="connsiteY58" fmla="*/ 281354 h 824523"/>
                <a:gd name="connsiteX59" fmla="*/ 1340215 w 1606244"/>
                <a:gd name="connsiteY59" fmla="*/ 293077 h 824523"/>
                <a:gd name="connsiteX60" fmla="*/ 1359754 w 1606244"/>
                <a:gd name="connsiteY60" fmla="*/ 304800 h 824523"/>
                <a:gd name="connsiteX61" fmla="*/ 1371477 w 1606244"/>
                <a:gd name="connsiteY61" fmla="*/ 316523 h 824523"/>
                <a:gd name="connsiteX62" fmla="*/ 1383200 w 1606244"/>
                <a:gd name="connsiteY62" fmla="*/ 320431 h 824523"/>
                <a:gd name="connsiteX63" fmla="*/ 1394923 w 1606244"/>
                <a:gd name="connsiteY63" fmla="*/ 328246 h 824523"/>
                <a:gd name="connsiteX64" fmla="*/ 1398831 w 1606244"/>
                <a:gd name="connsiteY64" fmla="*/ 339969 h 824523"/>
                <a:gd name="connsiteX65" fmla="*/ 1402738 w 1606244"/>
                <a:gd name="connsiteY65" fmla="*/ 359508 h 824523"/>
                <a:gd name="connsiteX66" fmla="*/ 1414461 w 1606244"/>
                <a:gd name="connsiteY66" fmla="*/ 367323 h 824523"/>
                <a:gd name="connsiteX67" fmla="*/ 1488708 w 1606244"/>
                <a:gd name="connsiteY67" fmla="*/ 363416 h 824523"/>
                <a:gd name="connsiteX68" fmla="*/ 1504338 w 1606244"/>
                <a:gd name="connsiteY68" fmla="*/ 359508 h 824523"/>
                <a:gd name="connsiteX69" fmla="*/ 1527784 w 1606244"/>
                <a:gd name="connsiteY69" fmla="*/ 355600 h 824523"/>
                <a:gd name="connsiteX70" fmla="*/ 1551231 w 1606244"/>
                <a:gd name="connsiteY70" fmla="*/ 347785 h 824523"/>
                <a:gd name="connsiteX71" fmla="*/ 1562954 w 1606244"/>
                <a:gd name="connsiteY71" fmla="*/ 343877 h 824523"/>
                <a:gd name="connsiteX72" fmla="*/ 1602031 w 1606244"/>
                <a:gd name="connsiteY72" fmla="*/ 339969 h 824523"/>
                <a:gd name="connsiteX73" fmla="*/ 1598123 w 1606244"/>
                <a:gd name="connsiteY73" fmla="*/ 468923 h 824523"/>
                <a:gd name="connsiteX74" fmla="*/ 1539508 w 1606244"/>
                <a:gd name="connsiteY74" fmla="*/ 476739 h 824523"/>
                <a:gd name="connsiteX75" fmla="*/ 1527784 w 1606244"/>
                <a:gd name="connsiteY75" fmla="*/ 480646 h 824523"/>
                <a:gd name="connsiteX76" fmla="*/ 1519969 w 1606244"/>
                <a:gd name="connsiteY76" fmla="*/ 492369 h 824523"/>
                <a:gd name="connsiteX77" fmla="*/ 1488708 w 1606244"/>
                <a:gd name="connsiteY77" fmla="*/ 496277 h 824523"/>
                <a:gd name="connsiteX78" fmla="*/ 1484800 w 1606244"/>
                <a:gd name="connsiteY78" fmla="*/ 519723 h 824523"/>
                <a:gd name="connsiteX79" fmla="*/ 1476984 w 1606244"/>
                <a:gd name="connsiteY79" fmla="*/ 527539 h 824523"/>
                <a:gd name="connsiteX80" fmla="*/ 1461354 w 1606244"/>
                <a:gd name="connsiteY80" fmla="*/ 531446 h 824523"/>
                <a:gd name="connsiteX81" fmla="*/ 1449631 w 1606244"/>
                <a:gd name="connsiteY81" fmla="*/ 535354 h 824523"/>
                <a:gd name="connsiteX82" fmla="*/ 1437908 w 1606244"/>
                <a:gd name="connsiteY82" fmla="*/ 543169 h 824523"/>
                <a:gd name="connsiteX83" fmla="*/ 1418369 w 1606244"/>
                <a:gd name="connsiteY83" fmla="*/ 558800 h 824523"/>
                <a:gd name="connsiteX84" fmla="*/ 1383200 w 1606244"/>
                <a:gd name="connsiteY84" fmla="*/ 574431 h 824523"/>
                <a:gd name="connsiteX85" fmla="*/ 1367569 w 1606244"/>
                <a:gd name="connsiteY85" fmla="*/ 597877 h 824523"/>
                <a:gd name="connsiteX86" fmla="*/ 1328492 w 1606244"/>
                <a:gd name="connsiteY86" fmla="*/ 609600 h 824523"/>
                <a:gd name="connsiteX87" fmla="*/ 1297231 w 1606244"/>
                <a:gd name="connsiteY87" fmla="*/ 613508 h 824523"/>
                <a:gd name="connsiteX88" fmla="*/ 1254246 w 1606244"/>
                <a:gd name="connsiteY88" fmla="*/ 617416 h 824523"/>
                <a:gd name="connsiteX89" fmla="*/ 1226892 w 1606244"/>
                <a:gd name="connsiteY89" fmla="*/ 621323 h 824523"/>
                <a:gd name="connsiteX90" fmla="*/ 1176092 w 1606244"/>
                <a:gd name="connsiteY90" fmla="*/ 625231 h 824523"/>
                <a:gd name="connsiteX91" fmla="*/ 1152646 w 1606244"/>
                <a:gd name="connsiteY91" fmla="*/ 633046 h 824523"/>
                <a:gd name="connsiteX92" fmla="*/ 1133108 w 1606244"/>
                <a:gd name="connsiteY92" fmla="*/ 648677 h 824523"/>
                <a:gd name="connsiteX93" fmla="*/ 1109661 w 1606244"/>
                <a:gd name="connsiteY93" fmla="*/ 652585 h 824523"/>
                <a:gd name="connsiteX94" fmla="*/ 1097938 w 1606244"/>
                <a:gd name="connsiteY94" fmla="*/ 656492 h 824523"/>
                <a:gd name="connsiteX95" fmla="*/ 1086215 w 1606244"/>
                <a:gd name="connsiteY95" fmla="*/ 676031 h 824523"/>
                <a:gd name="connsiteX96" fmla="*/ 1062769 w 1606244"/>
                <a:gd name="connsiteY96" fmla="*/ 683846 h 824523"/>
                <a:gd name="connsiteX97" fmla="*/ 992431 w 1606244"/>
                <a:gd name="connsiteY97" fmla="*/ 707292 h 824523"/>
                <a:gd name="connsiteX98" fmla="*/ 984615 w 1606244"/>
                <a:gd name="connsiteY98" fmla="*/ 730739 h 824523"/>
                <a:gd name="connsiteX99" fmla="*/ 972892 w 1606244"/>
                <a:gd name="connsiteY99" fmla="*/ 738554 h 824523"/>
                <a:gd name="connsiteX100" fmla="*/ 957261 w 1606244"/>
                <a:gd name="connsiteY100" fmla="*/ 734646 h 824523"/>
                <a:gd name="connsiteX101" fmla="*/ 933815 w 1606244"/>
                <a:gd name="connsiteY101" fmla="*/ 730739 h 824523"/>
                <a:gd name="connsiteX102" fmla="*/ 922092 w 1606244"/>
                <a:gd name="connsiteY102" fmla="*/ 726831 h 824523"/>
                <a:gd name="connsiteX103" fmla="*/ 906461 w 1606244"/>
                <a:gd name="connsiteY103" fmla="*/ 722923 h 824523"/>
                <a:gd name="connsiteX104" fmla="*/ 883015 w 1606244"/>
                <a:gd name="connsiteY104" fmla="*/ 715108 h 824523"/>
                <a:gd name="connsiteX105" fmla="*/ 859569 w 1606244"/>
                <a:gd name="connsiteY105" fmla="*/ 726831 h 824523"/>
                <a:gd name="connsiteX106" fmla="*/ 847846 w 1606244"/>
                <a:gd name="connsiteY106" fmla="*/ 730739 h 824523"/>
                <a:gd name="connsiteX107" fmla="*/ 824400 w 1606244"/>
                <a:gd name="connsiteY107" fmla="*/ 742462 h 824523"/>
                <a:gd name="connsiteX108" fmla="*/ 808769 w 1606244"/>
                <a:gd name="connsiteY108" fmla="*/ 762000 h 824523"/>
                <a:gd name="connsiteX109" fmla="*/ 804861 w 1606244"/>
                <a:gd name="connsiteY109" fmla="*/ 773723 h 824523"/>
                <a:gd name="connsiteX110" fmla="*/ 800954 w 1606244"/>
                <a:gd name="connsiteY110" fmla="*/ 789354 h 824523"/>
                <a:gd name="connsiteX111" fmla="*/ 773600 w 1606244"/>
                <a:gd name="connsiteY111" fmla="*/ 808892 h 824523"/>
                <a:gd name="connsiteX112" fmla="*/ 765784 w 1606244"/>
                <a:gd name="connsiteY112" fmla="*/ 816708 h 824523"/>
                <a:gd name="connsiteX113" fmla="*/ 742338 w 1606244"/>
                <a:gd name="connsiteY113" fmla="*/ 824523 h 824523"/>
                <a:gd name="connsiteX114" fmla="*/ 714984 w 1606244"/>
                <a:gd name="connsiteY114" fmla="*/ 820616 h 824523"/>
                <a:gd name="connsiteX115" fmla="*/ 668092 w 1606244"/>
                <a:gd name="connsiteY115" fmla="*/ 816708 h 824523"/>
                <a:gd name="connsiteX116" fmla="*/ 640738 w 1606244"/>
                <a:gd name="connsiteY116" fmla="*/ 808892 h 824523"/>
                <a:gd name="connsiteX117" fmla="*/ 632923 w 1606244"/>
                <a:gd name="connsiteY117" fmla="*/ 797169 h 824523"/>
                <a:gd name="connsiteX118" fmla="*/ 578215 w 1606244"/>
                <a:gd name="connsiteY118" fmla="*/ 797169 h 824523"/>
                <a:gd name="connsiteX119" fmla="*/ 511784 w 1606244"/>
                <a:gd name="connsiteY119" fmla="*/ 801077 h 824523"/>
                <a:gd name="connsiteX120" fmla="*/ 496154 w 1606244"/>
                <a:gd name="connsiteY120" fmla="*/ 793262 h 824523"/>
                <a:gd name="connsiteX121" fmla="*/ 488338 w 1606244"/>
                <a:gd name="connsiteY121" fmla="*/ 785446 h 824523"/>
                <a:gd name="connsiteX122" fmla="*/ 464892 w 1606244"/>
                <a:gd name="connsiteY122" fmla="*/ 789354 h 824523"/>
                <a:gd name="connsiteX123" fmla="*/ 429723 w 1606244"/>
                <a:gd name="connsiteY123" fmla="*/ 785446 h 824523"/>
                <a:gd name="connsiteX124" fmla="*/ 418000 w 1606244"/>
                <a:gd name="connsiteY124" fmla="*/ 773723 h 824523"/>
                <a:gd name="connsiteX125" fmla="*/ 402369 w 1606244"/>
                <a:gd name="connsiteY125" fmla="*/ 769816 h 824523"/>
                <a:gd name="connsiteX126" fmla="*/ 394554 w 1606244"/>
                <a:gd name="connsiteY126" fmla="*/ 762000 h 824523"/>
                <a:gd name="connsiteX127" fmla="*/ 386738 w 1606244"/>
                <a:gd name="connsiteY127" fmla="*/ 750277 h 824523"/>
                <a:gd name="connsiteX128" fmla="*/ 375015 w 1606244"/>
                <a:gd name="connsiteY128" fmla="*/ 742462 h 824523"/>
                <a:gd name="connsiteX129" fmla="*/ 359384 w 1606244"/>
                <a:gd name="connsiteY129" fmla="*/ 726831 h 824523"/>
                <a:gd name="connsiteX130" fmla="*/ 343754 w 1606244"/>
                <a:gd name="connsiteY130" fmla="*/ 695569 h 824523"/>
                <a:gd name="connsiteX131" fmla="*/ 335938 w 1606244"/>
                <a:gd name="connsiteY131" fmla="*/ 672123 h 824523"/>
                <a:gd name="connsiteX132" fmla="*/ 328123 w 1606244"/>
                <a:gd name="connsiteY132" fmla="*/ 625231 h 824523"/>
                <a:gd name="connsiteX133" fmla="*/ 312492 w 1606244"/>
                <a:gd name="connsiteY133" fmla="*/ 605692 h 824523"/>
                <a:gd name="connsiteX134" fmla="*/ 292954 w 1606244"/>
                <a:gd name="connsiteY134" fmla="*/ 586154 h 824523"/>
                <a:gd name="connsiteX135" fmla="*/ 285138 w 1606244"/>
                <a:gd name="connsiteY135" fmla="*/ 578339 h 824523"/>
                <a:gd name="connsiteX136" fmla="*/ 273415 w 1606244"/>
                <a:gd name="connsiteY136" fmla="*/ 574431 h 824523"/>
                <a:gd name="connsiteX137" fmla="*/ 257784 w 1606244"/>
                <a:gd name="connsiteY137" fmla="*/ 566616 h 824523"/>
                <a:gd name="connsiteX138" fmla="*/ 234338 w 1606244"/>
                <a:gd name="connsiteY138" fmla="*/ 558800 h 824523"/>
                <a:gd name="connsiteX139" fmla="*/ 210892 w 1606244"/>
                <a:gd name="connsiteY139" fmla="*/ 550985 h 824523"/>
                <a:gd name="connsiteX140" fmla="*/ 187446 w 1606244"/>
                <a:gd name="connsiteY140" fmla="*/ 543169 h 824523"/>
                <a:gd name="connsiteX141" fmla="*/ 175723 w 1606244"/>
                <a:gd name="connsiteY141" fmla="*/ 539262 h 824523"/>
                <a:gd name="connsiteX142" fmla="*/ 186030 w 1606244"/>
                <a:gd name="connsiteY142" fmla="*/ 532598 h 824523"/>
                <a:gd name="connsiteX143" fmla="*/ 195261 w 1606244"/>
                <a:gd name="connsiteY143" fmla="*/ 519723 h 824523"/>
                <a:gd name="connsiteX144" fmla="*/ 210892 w 1606244"/>
                <a:gd name="connsiteY144" fmla="*/ 504092 h 824523"/>
                <a:gd name="connsiteX145" fmla="*/ 230431 w 1606244"/>
                <a:gd name="connsiteY145" fmla="*/ 488462 h 824523"/>
                <a:gd name="connsiteX146" fmla="*/ 234338 w 1606244"/>
                <a:gd name="connsiteY146" fmla="*/ 476739 h 824523"/>
                <a:gd name="connsiteX147" fmla="*/ 249969 w 1606244"/>
                <a:gd name="connsiteY147" fmla="*/ 457200 h 824523"/>
                <a:gd name="connsiteX148" fmla="*/ 238246 w 1606244"/>
                <a:gd name="connsiteY148" fmla="*/ 429846 h 824523"/>
                <a:gd name="connsiteX149" fmla="*/ 226523 w 1606244"/>
                <a:gd name="connsiteY149" fmla="*/ 425939 h 824523"/>
                <a:gd name="connsiteX150" fmla="*/ 199169 w 1606244"/>
                <a:gd name="connsiteY150" fmla="*/ 414216 h 824523"/>
                <a:gd name="connsiteX151" fmla="*/ 183538 w 1606244"/>
                <a:gd name="connsiteY151" fmla="*/ 406400 h 824523"/>
                <a:gd name="connsiteX152" fmla="*/ 167908 w 1606244"/>
                <a:gd name="connsiteY152" fmla="*/ 402492 h 824523"/>
                <a:gd name="connsiteX153" fmla="*/ 128831 w 1606244"/>
                <a:gd name="connsiteY153" fmla="*/ 390769 h 824523"/>
                <a:gd name="connsiteX154" fmla="*/ 121015 w 1606244"/>
                <a:gd name="connsiteY154" fmla="*/ 379046 h 824523"/>
                <a:gd name="connsiteX155" fmla="*/ 93661 w 1606244"/>
                <a:gd name="connsiteY155" fmla="*/ 355600 h 824523"/>
                <a:gd name="connsiteX156" fmla="*/ 70092 w 1606244"/>
                <a:gd name="connsiteY156" fmla="*/ 362961 h 824523"/>
                <a:gd name="connsiteX157" fmla="*/ 56001 w 1606244"/>
                <a:gd name="connsiteY157" fmla="*/ 351465 h 824523"/>
                <a:gd name="connsiteX158" fmla="*/ 82422 w 1606244"/>
                <a:gd name="connsiteY158" fmla="*/ 371901 h 824523"/>
                <a:gd name="connsiteX159" fmla="*/ 35046 w 1606244"/>
                <a:gd name="connsiteY159" fmla="*/ 332621 h 824523"/>
                <a:gd name="connsiteX160" fmla="*/ 44777 w 1606244"/>
                <a:gd name="connsiteY160" fmla="*/ 356062 h 824523"/>
                <a:gd name="connsiteX161" fmla="*/ 15508 w 1606244"/>
                <a:gd name="connsiteY161" fmla="*/ 314234 h 824523"/>
                <a:gd name="connsiteX162" fmla="*/ 0 w 1606244"/>
                <a:gd name="connsiteY162" fmla="*/ 318836 h 824523"/>
                <a:gd name="connsiteX0" fmla="*/ 0 w 1602031"/>
                <a:gd name="connsiteY0" fmla="*/ 318836 h 824523"/>
                <a:gd name="connsiteX1" fmla="*/ 2369 w 1602031"/>
                <a:gd name="connsiteY1" fmla="*/ 280898 h 824523"/>
                <a:gd name="connsiteX2" fmla="*/ 101477 w 1602031"/>
                <a:gd name="connsiteY2" fmla="*/ 261816 h 824523"/>
                <a:gd name="connsiteX3" fmla="*/ 136646 w 1602031"/>
                <a:gd name="connsiteY3" fmla="*/ 246185 h 824523"/>
                <a:gd name="connsiteX4" fmla="*/ 148369 w 1602031"/>
                <a:gd name="connsiteY4" fmla="*/ 229631 h 824523"/>
                <a:gd name="connsiteX5" fmla="*/ 171815 w 1602031"/>
                <a:gd name="connsiteY5" fmla="*/ 226646 h 824523"/>
                <a:gd name="connsiteX6" fmla="*/ 177262 w 1602031"/>
                <a:gd name="connsiteY6" fmla="*/ 198597 h 824523"/>
                <a:gd name="connsiteX7" fmla="*/ 203077 w 1602031"/>
                <a:gd name="connsiteY7" fmla="*/ 211016 h 824523"/>
                <a:gd name="connsiteX8" fmla="*/ 207693 w 1602031"/>
                <a:gd name="connsiteY8" fmla="*/ 182966 h 824523"/>
                <a:gd name="connsiteX9" fmla="*/ 221785 w 1602031"/>
                <a:gd name="connsiteY9" fmla="*/ 167108 h 824523"/>
                <a:gd name="connsiteX10" fmla="*/ 242154 w 1602031"/>
                <a:gd name="connsiteY10" fmla="*/ 160216 h 824523"/>
                <a:gd name="connsiteX11" fmla="*/ 249139 w 1602031"/>
                <a:gd name="connsiteY11" fmla="*/ 165046 h 824523"/>
                <a:gd name="connsiteX12" fmla="*/ 282184 w 1602031"/>
                <a:gd name="connsiteY12" fmla="*/ 171027 h 824523"/>
                <a:gd name="connsiteX13" fmla="*/ 300892 w 1602031"/>
                <a:gd name="connsiteY13" fmla="*/ 165741 h 824523"/>
                <a:gd name="connsiteX14" fmla="*/ 317353 w 1602031"/>
                <a:gd name="connsiteY14" fmla="*/ 149188 h 824523"/>
                <a:gd name="connsiteX15" fmla="*/ 346831 w 1602031"/>
                <a:gd name="connsiteY15" fmla="*/ 163213 h 824523"/>
                <a:gd name="connsiteX16" fmla="*/ 360923 w 1602031"/>
                <a:gd name="connsiteY16" fmla="*/ 168498 h 824523"/>
                <a:gd name="connsiteX17" fmla="*/ 410184 w 1602031"/>
                <a:gd name="connsiteY17" fmla="*/ 152400 h 824523"/>
                <a:gd name="connsiteX18" fmla="*/ 445354 w 1602031"/>
                <a:gd name="connsiteY18" fmla="*/ 148492 h 824523"/>
                <a:gd name="connsiteX19" fmla="*/ 468800 w 1602031"/>
                <a:gd name="connsiteY19" fmla="*/ 125046 h 824523"/>
                <a:gd name="connsiteX20" fmla="*/ 484431 w 1602031"/>
                <a:gd name="connsiteY20" fmla="*/ 101600 h 824523"/>
                <a:gd name="connsiteX21" fmla="*/ 492246 w 1602031"/>
                <a:gd name="connsiteY21" fmla="*/ 89877 h 824523"/>
                <a:gd name="connsiteX22" fmla="*/ 511784 w 1602031"/>
                <a:gd name="connsiteY22" fmla="*/ 54708 h 824523"/>
                <a:gd name="connsiteX23" fmla="*/ 519600 w 1602031"/>
                <a:gd name="connsiteY23" fmla="*/ 46892 h 824523"/>
                <a:gd name="connsiteX24" fmla="*/ 539138 w 1602031"/>
                <a:gd name="connsiteY24" fmla="*/ 31262 h 824523"/>
                <a:gd name="connsiteX25" fmla="*/ 550861 w 1602031"/>
                <a:gd name="connsiteY25" fmla="*/ 23446 h 824523"/>
                <a:gd name="connsiteX26" fmla="*/ 558677 w 1602031"/>
                <a:gd name="connsiteY26" fmla="*/ 15631 h 824523"/>
                <a:gd name="connsiteX27" fmla="*/ 609477 w 1602031"/>
                <a:gd name="connsiteY27" fmla="*/ 19539 h 824523"/>
                <a:gd name="connsiteX28" fmla="*/ 699354 w 1602031"/>
                <a:gd name="connsiteY28" fmla="*/ 15631 h 824523"/>
                <a:gd name="connsiteX29" fmla="*/ 711077 w 1602031"/>
                <a:gd name="connsiteY29" fmla="*/ 11723 h 824523"/>
                <a:gd name="connsiteX30" fmla="*/ 730615 w 1602031"/>
                <a:gd name="connsiteY30" fmla="*/ 7816 h 824523"/>
                <a:gd name="connsiteX31" fmla="*/ 765784 w 1602031"/>
                <a:gd name="connsiteY31" fmla="*/ 0 h 824523"/>
                <a:gd name="connsiteX32" fmla="*/ 804861 w 1602031"/>
                <a:gd name="connsiteY32" fmla="*/ 7816 h 824523"/>
                <a:gd name="connsiteX33" fmla="*/ 812677 w 1602031"/>
                <a:gd name="connsiteY33" fmla="*/ 15631 h 824523"/>
                <a:gd name="connsiteX34" fmla="*/ 840031 w 1602031"/>
                <a:gd name="connsiteY34" fmla="*/ 31262 h 824523"/>
                <a:gd name="connsiteX35" fmla="*/ 859569 w 1602031"/>
                <a:gd name="connsiteY35" fmla="*/ 35169 h 824523"/>
                <a:gd name="connsiteX36" fmla="*/ 871292 w 1602031"/>
                <a:gd name="connsiteY36" fmla="*/ 39077 h 824523"/>
                <a:gd name="connsiteX37" fmla="*/ 902554 w 1602031"/>
                <a:gd name="connsiteY37" fmla="*/ 54708 h 824523"/>
                <a:gd name="connsiteX38" fmla="*/ 914277 w 1602031"/>
                <a:gd name="connsiteY38" fmla="*/ 62523 h 824523"/>
                <a:gd name="connsiteX39" fmla="*/ 941631 w 1602031"/>
                <a:gd name="connsiteY39" fmla="*/ 85969 h 824523"/>
                <a:gd name="connsiteX40" fmla="*/ 965077 w 1602031"/>
                <a:gd name="connsiteY40" fmla="*/ 89877 h 824523"/>
                <a:gd name="connsiteX41" fmla="*/ 1000246 w 1602031"/>
                <a:gd name="connsiteY41" fmla="*/ 97692 h 824523"/>
                <a:gd name="connsiteX42" fmla="*/ 1035415 w 1602031"/>
                <a:gd name="connsiteY42" fmla="*/ 113323 h 824523"/>
                <a:gd name="connsiteX43" fmla="*/ 1058861 w 1602031"/>
                <a:gd name="connsiteY43" fmla="*/ 121139 h 824523"/>
                <a:gd name="connsiteX44" fmla="*/ 1070584 w 1602031"/>
                <a:gd name="connsiteY44" fmla="*/ 128954 h 824523"/>
                <a:gd name="connsiteX45" fmla="*/ 1086215 w 1602031"/>
                <a:gd name="connsiteY45" fmla="*/ 144585 h 824523"/>
                <a:gd name="connsiteX46" fmla="*/ 1097938 w 1602031"/>
                <a:gd name="connsiteY46" fmla="*/ 148492 h 824523"/>
                <a:gd name="connsiteX47" fmla="*/ 1109661 w 1602031"/>
                <a:gd name="connsiteY47" fmla="*/ 156308 h 824523"/>
                <a:gd name="connsiteX48" fmla="*/ 1125292 w 1602031"/>
                <a:gd name="connsiteY48" fmla="*/ 171939 h 824523"/>
                <a:gd name="connsiteX49" fmla="*/ 1148738 w 1602031"/>
                <a:gd name="connsiteY49" fmla="*/ 187569 h 824523"/>
                <a:gd name="connsiteX50" fmla="*/ 1168277 w 1602031"/>
                <a:gd name="connsiteY50" fmla="*/ 207108 h 824523"/>
                <a:gd name="connsiteX51" fmla="*/ 1180000 w 1602031"/>
                <a:gd name="connsiteY51" fmla="*/ 211016 h 824523"/>
                <a:gd name="connsiteX52" fmla="*/ 1203446 w 1602031"/>
                <a:gd name="connsiteY52" fmla="*/ 226646 h 824523"/>
                <a:gd name="connsiteX53" fmla="*/ 1215169 w 1602031"/>
                <a:gd name="connsiteY53" fmla="*/ 230554 h 824523"/>
                <a:gd name="connsiteX54" fmla="*/ 1234708 w 1602031"/>
                <a:gd name="connsiteY54" fmla="*/ 246185 h 824523"/>
                <a:gd name="connsiteX55" fmla="*/ 1265969 w 1602031"/>
                <a:gd name="connsiteY55" fmla="*/ 257908 h 824523"/>
                <a:gd name="connsiteX56" fmla="*/ 1289415 w 1602031"/>
                <a:gd name="connsiteY56" fmla="*/ 269631 h 824523"/>
                <a:gd name="connsiteX57" fmla="*/ 1301138 w 1602031"/>
                <a:gd name="connsiteY57" fmla="*/ 277446 h 824523"/>
                <a:gd name="connsiteX58" fmla="*/ 1312861 w 1602031"/>
                <a:gd name="connsiteY58" fmla="*/ 281354 h 824523"/>
                <a:gd name="connsiteX59" fmla="*/ 1340215 w 1602031"/>
                <a:gd name="connsiteY59" fmla="*/ 293077 h 824523"/>
                <a:gd name="connsiteX60" fmla="*/ 1359754 w 1602031"/>
                <a:gd name="connsiteY60" fmla="*/ 304800 h 824523"/>
                <a:gd name="connsiteX61" fmla="*/ 1371477 w 1602031"/>
                <a:gd name="connsiteY61" fmla="*/ 316523 h 824523"/>
                <a:gd name="connsiteX62" fmla="*/ 1383200 w 1602031"/>
                <a:gd name="connsiteY62" fmla="*/ 320431 h 824523"/>
                <a:gd name="connsiteX63" fmla="*/ 1394923 w 1602031"/>
                <a:gd name="connsiteY63" fmla="*/ 328246 h 824523"/>
                <a:gd name="connsiteX64" fmla="*/ 1398831 w 1602031"/>
                <a:gd name="connsiteY64" fmla="*/ 339969 h 824523"/>
                <a:gd name="connsiteX65" fmla="*/ 1402738 w 1602031"/>
                <a:gd name="connsiteY65" fmla="*/ 359508 h 824523"/>
                <a:gd name="connsiteX66" fmla="*/ 1414461 w 1602031"/>
                <a:gd name="connsiteY66" fmla="*/ 367323 h 824523"/>
                <a:gd name="connsiteX67" fmla="*/ 1488708 w 1602031"/>
                <a:gd name="connsiteY67" fmla="*/ 363416 h 824523"/>
                <a:gd name="connsiteX68" fmla="*/ 1504338 w 1602031"/>
                <a:gd name="connsiteY68" fmla="*/ 359508 h 824523"/>
                <a:gd name="connsiteX69" fmla="*/ 1527784 w 1602031"/>
                <a:gd name="connsiteY69" fmla="*/ 355600 h 824523"/>
                <a:gd name="connsiteX70" fmla="*/ 1551231 w 1602031"/>
                <a:gd name="connsiteY70" fmla="*/ 347785 h 824523"/>
                <a:gd name="connsiteX71" fmla="*/ 1562954 w 1602031"/>
                <a:gd name="connsiteY71" fmla="*/ 343877 h 824523"/>
                <a:gd name="connsiteX72" fmla="*/ 1602031 w 1602031"/>
                <a:gd name="connsiteY72" fmla="*/ 339969 h 824523"/>
                <a:gd name="connsiteX73" fmla="*/ 1539508 w 1602031"/>
                <a:gd name="connsiteY73" fmla="*/ 476739 h 824523"/>
                <a:gd name="connsiteX74" fmla="*/ 1527784 w 1602031"/>
                <a:gd name="connsiteY74" fmla="*/ 480646 h 824523"/>
                <a:gd name="connsiteX75" fmla="*/ 1519969 w 1602031"/>
                <a:gd name="connsiteY75" fmla="*/ 492369 h 824523"/>
                <a:gd name="connsiteX76" fmla="*/ 1488708 w 1602031"/>
                <a:gd name="connsiteY76" fmla="*/ 496277 h 824523"/>
                <a:gd name="connsiteX77" fmla="*/ 1484800 w 1602031"/>
                <a:gd name="connsiteY77" fmla="*/ 519723 h 824523"/>
                <a:gd name="connsiteX78" fmla="*/ 1476984 w 1602031"/>
                <a:gd name="connsiteY78" fmla="*/ 527539 h 824523"/>
                <a:gd name="connsiteX79" fmla="*/ 1461354 w 1602031"/>
                <a:gd name="connsiteY79" fmla="*/ 531446 h 824523"/>
                <a:gd name="connsiteX80" fmla="*/ 1449631 w 1602031"/>
                <a:gd name="connsiteY80" fmla="*/ 535354 h 824523"/>
                <a:gd name="connsiteX81" fmla="*/ 1437908 w 1602031"/>
                <a:gd name="connsiteY81" fmla="*/ 543169 h 824523"/>
                <a:gd name="connsiteX82" fmla="*/ 1418369 w 1602031"/>
                <a:gd name="connsiteY82" fmla="*/ 558800 h 824523"/>
                <a:gd name="connsiteX83" fmla="*/ 1383200 w 1602031"/>
                <a:gd name="connsiteY83" fmla="*/ 574431 h 824523"/>
                <a:gd name="connsiteX84" fmla="*/ 1367569 w 1602031"/>
                <a:gd name="connsiteY84" fmla="*/ 597877 h 824523"/>
                <a:gd name="connsiteX85" fmla="*/ 1328492 w 1602031"/>
                <a:gd name="connsiteY85" fmla="*/ 609600 h 824523"/>
                <a:gd name="connsiteX86" fmla="*/ 1297231 w 1602031"/>
                <a:gd name="connsiteY86" fmla="*/ 613508 h 824523"/>
                <a:gd name="connsiteX87" fmla="*/ 1254246 w 1602031"/>
                <a:gd name="connsiteY87" fmla="*/ 617416 h 824523"/>
                <a:gd name="connsiteX88" fmla="*/ 1226892 w 1602031"/>
                <a:gd name="connsiteY88" fmla="*/ 621323 h 824523"/>
                <a:gd name="connsiteX89" fmla="*/ 1176092 w 1602031"/>
                <a:gd name="connsiteY89" fmla="*/ 625231 h 824523"/>
                <a:gd name="connsiteX90" fmla="*/ 1152646 w 1602031"/>
                <a:gd name="connsiteY90" fmla="*/ 633046 h 824523"/>
                <a:gd name="connsiteX91" fmla="*/ 1133108 w 1602031"/>
                <a:gd name="connsiteY91" fmla="*/ 648677 h 824523"/>
                <a:gd name="connsiteX92" fmla="*/ 1109661 w 1602031"/>
                <a:gd name="connsiteY92" fmla="*/ 652585 h 824523"/>
                <a:gd name="connsiteX93" fmla="*/ 1097938 w 1602031"/>
                <a:gd name="connsiteY93" fmla="*/ 656492 h 824523"/>
                <a:gd name="connsiteX94" fmla="*/ 1086215 w 1602031"/>
                <a:gd name="connsiteY94" fmla="*/ 676031 h 824523"/>
                <a:gd name="connsiteX95" fmla="*/ 1062769 w 1602031"/>
                <a:gd name="connsiteY95" fmla="*/ 683846 h 824523"/>
                <a:gd name="connsiteX96" fmla="*/ 992431 w 1602031"/>
                <a:gd name="connsiteY96" fmla="*/ 707292 h 824523"/>
                <a:gd name="connsiteX97" fmla="*/ 984615 w 1602031"/>
                <a:gd name="connsiteY97" fmla="*/ 730739 h 824523"/>
                <a:gd name="connsiteX98" fmla="*/ 972892 w 1602031"/>
                <a:gd name="connsiteY98" fmla="*/ 738554 h 824523"/>
                <a:gd name="connsiteX99" fmla="*/ 957261 w 1602031"/>
                <a:gd name="connsiteY99" fmla="*/ 734646 h 824523"/>
                <a:gd name="connsiteX100" fmla="*/ 933815 w 1602031"/>
                <a:gd name="connsiteY100" fmla="*/ 730739 h 824523"/>
                <a:gd name="connsiteX101" fmla="*/ 922092 w 1602031"/>
                <a:gd name="connsiteY101" fmla="*/ 726831 h 824523"/>
                <a:gd name="connsiteX102" fmla="*/ 906461 w 1602031"/>
                <a:gd name="connsiteY102" fmla="*/ 722923 h 824523"/>
                <a:gd name="connsiteX103" fmla="*/ 883015 w 1602031"/>
                <a:gd name="connsiteY103" fmla="*/ 715108 h 824523"/>
                <a:gd name="connsiteX104" fmla="*/ 859569 w 1602031"/>
                <a:gd name="connsiteY104" fmla="*/ 726831 h 824523"/>
                <a:gd name="connsiteX105" fmla="*/ 847846 w 1602031"/>
                <a:gd name="connsiteY105" fmla="*/ 730739 h 824523"/>
                <a:gd name="connsiteX106" fmla="*/ 824400 w 1602031"/>
                <a:gd name="connsiteY106" fmla="*/ 742462 h 824523"/>
                <a:gd name="connsiteX107" fmla="*/ 808769 w 1602031"/>
                <a:gd name="connsiteY107" fmla="*/ 762000 h 824523"/>
                <a:gd name="connsiteX108" fmla="*/ 804861 w 1602031"/>
                <a:gd name="connsiteY108" fmla="*/ 773723 h 824523"/>
                <a:gd name="connsiteX109" fmla="*/ 800954 w 1602031"/>
                <a:gd name="connsiteY109" fmla="*/ 789354 h 824523"/>
                <a:gd name="connsiteX110" fmla="*/ 773600 w 1602031"/>
                <a:gd name="connsiteY110" fmla="*/ 808892 h 824523"/>
                <a:gd name="connsiteX111" fmla="*/ 765784 w 1602031"/>
                <a:gd name="connsiteY111" fmla="*/ 816708 h 824523"/>
                <a:gd name="connsiteX112" fmla="*/ 742338 w 1602031"/>
                <a:gd name="connsiteY112" fmla="*/ 824523 h 824523"/>
                <a:gd name="connsiteX113" fmla="*/ 714984 w 1602031"/>
                <a:gd name="connsiteY113" fmla="*/ 820616 h 824523"/>
                <a:gd name="connsiteX114" fmla="*/ 668092 w 1602031"/>
                <a:gd name="connsiteY114" fmla="*/ 816708 h 824523"/>
                <a:gd name="connsiteX115" fmla="*/ 640738 w 1602031"/>
                <a:gd name="connsiteY115" fmla="*/ 808892 h 824523"/>
                <a:gd name="connsiteX116" fmla="*/ 632923 w 1602031"/>
                <a:gd name="connsiteY116" fmla="*/ 797169 h 824523"/>
                <a:gd name="connsiteX117" fmla="*/ 578215 w 1602031"/>
                <a:gd name="connsiteY117" fmla="*/ 797169 h 824523"/>
                <a:gd name="connsiteX118" fmla="*/ 511784 w 1602031"/>
                <a:gd name="connsiteY118" fmla="*/ 801077 h 824523"/>
                <a:gd name="connsiteX119" fmla="*/ 496154 w 1602031"/>
                <a:gd name="connsiteY119" fmla="*/ 793262 h 824523"/>
                <a:gd name="connsiteX120" fmla="*/ 488338 w 1602031"/>
                <a:gd name="connsiteY120" fmla="*/ 785446 h 824523"/>
                <a:gd name="connsiteX121" fmla="*/ 464892 w 1602031"/>
                <a:gd name="connsiteY121" fmla="*/ 789354 h 824523"/>
                <a:gd name="connsiteX122" fmla="*/ 429723 w 1602031"/>
                <a:gd name="connsiteY122" fmla="*/ 785446 h 824523"/>
                <a:gd name="connsiteX123" fmla="*/ 418000 w 1602031"/>
                <a:gd name="connsiteY123" fmla="*/ 773723 h 824523"/>
                <a:gd name="connsiteX124" fmla="*/ 402369 w 1602031"/>
                <a:gd name="connsiteY124" fmla="*/ 769816 h 824523"/>
                <a:gd name="connsiteX125" fmla="*/ 394554 w 1602031"/>
                <a:gd name="connsiteY125" fmla="*/ 762000 h 824523"/>
                <a:gd name="connsiteX126" fmla="*/ 386738 w 1602031"/>
                <a:gd name="connsiteY126" fmla="*/ 750277 h 824523"/>
                <a:gd name="connsiteX127" fmla="*/ 375015 w 1602031"/>
                <a:gd name="connsiteY127" fmla="*/ 742462 h 824523"/>
                <a:gd name="connsiteX128" fmla="*/ 359384 w 1602031"/>
                <a:gd name="connsiteY128" fmla="*/ 726831 h 824523"/>
                <a:gd name="connsiteX129" fmla="*/ 343754 w 1602031"/>
                <a:gd name="connsiteY129" fmla="*/ 695569 h 824523"/>
                <a:gd name="connsiteX130" fmla="*/ 335938 w 1602031"/>
                <a:gd name="connsiteY130" fmla="*/ 672123 h 824523"/>
                <a:gd name="connsiteX131" fmla="*/ 328123 w 1602031"/>
                <a:gd name="connsiteY131" fmla="*/ 625231 h 824523"/>
                <a:gd name="connsiteX132" fmla="*/ 312492 w 1602031"/>
                <a:gd name="connsiteY132" fmla="*/ 605692 h 824523"/>
                <a:gd name="connsiteX133" fmla="*/ 292954 w 1602031"/>
                <a:gd name="connsiteY133" fmla="*/ 586154 h 824523"/>
                <a:gd name="connsiteX134" fmla="*/ 285138 w 1602031"/>
                <a:gd name="connsiteY134" fmla="*/ 578339 h 824523"/>
                <a:gd name="connsiteX135" fmla="*/ 273415 w 1602031"/>
                <a:gd name="connsiteY135" fmla="*/ 574431 h 824523"/>
                <a:gd name="connsiteX136" fmla="*/ 257784 w 1602031"/>
                <a:gd name="connsiteY136" fmla="*/ 566616 h 824523"/>
                <a:gd name="connsiteX137" fmla="*/ 234338 w 1602031"/>
                <a:gd name="connsiteY137" fmla="*/ 558800 h 824523"/>
                <a:gd name="connsiteX138" fmla="*/ 210892 w 1602031"/>
                <a:gd name="connsiteY138" fmla="*/ 550985 h 824523"/>
                <a:gd name="connsiteX139" fmla="*/ 187446 w 1602031"/>
                <a:gd name="connsiteY139" fmla="*/ 543169 h 824523"/>
                <a:gd name="connsiteX140" fmla="*/ 175723 w 1602031"/>
                <a:gd name="connsiteY140" fmla="*/ 539262 h 824523"/>
                <a:gd name="connsiteX141" fmla="*/ 186030 w 1602031"/>
                <a:gd name="connsiteY141" fmla="*/ 532598 h 824523"/>
                <a:gd name="connsiteX142" fmla="*/ 195261 w 1602031"/>
                <a:gd name="connsiteY142" fmla="*/ 519723 h 824523"/>
                <a:gd name="connsiteX143" fmla="*/ 210892 w 1602031"/>
                <a:gd name="connsiteY143" fmla="*/ 504092 h 824523"/>
                <a:gd name="connsiteX144" fmla="*/ 230431 w 1602031"/>
                <a:gd name="connsiteY144" fmla="*/ 488462 h 824523"/>
                <a:gd name="connsiteX145" fmla="*/ 234338 w 1602031"/>
                <a:gd name="connsiteY145" fmla="*/ 476739 h 824523"/>
                <a:gd name="connsiteX146" fmla="*/ 249969 w 1602031"/>
                <a:gd name="connsiteY146" fmla="*/ 457200 h 824523"/>
                <a:gd name="connsiteX147" fmla="*/ 238246 w 1602031"/>
                <a:gd name="connsiteY147" fmla="*/ 429846 h 824523"/>
                <a:gd name="connsiteX148" fmla="*/ 226523 w 1602031"/>
                <a:gd name="connsiteY148" fmla="*/ 425939 h 824523"/>
                <a:gd name="connsiteX149" fmla="*/ 199169 w 1602031"/>
                <a:gd name="connsiteY149" fmla="*/ 414216 h 824523"/>
                <a:gd name="connsiteX150" fmla="*/ 183538 w 1602031"/>
                <a:gd name="connsiteY150" fmla="*/ 406400 h 824523"/>
                <a:gd name="connsiteX151" fmla="*/ 167908 w 1602031"/>
                <a:gd name="connsiteY151" fmla="*/ 402492 h 824523"/>
                <a:gd name="connsiteX152" fmla="*/ 128831 w 1602031"/>
                <a:gd name="connsiteY152" fmla="*/ 390769 h 824523"/>
                <a:gd name="connsiteX153" fmla="*/ 121015 w 1602031"/>
                <a:gd name="connsiteY153" fmla="*/ 379046 h 824523"/>
                <a:gd name="connsiteX154" fmla="*/ 93661 w 1602031"/>
                <a:gd name="connsiteY154" fmla="*/ 355600 h 824523"/>
                <a:gd name="connsiteX155" fmla="*/ 70092 w 1602031"/>
                <a:gd name="connsiteY155" fmla="*/ 362961 h 824523"/>
                <a:gd name="connsiteX156" fmla="*/ 56001 w 1602031"/>
                <a:gd name="connsiteY156" fmla="*/ 351465 h 824523"/>
                <a:gd name="connsiteX157" fmla="*/ 82422 w 1602031"/>
                <a:gd name="connsiteY157" fmla="*/ 371901 h 824523"/>
                <a:gd name="connsiteX158" fmla="*/ 35046 w 1602031"/>
                <a:gd name="connsiteY158" fmla="*/ 332621 h 824523"/>
                <a:gd name="connsiteX159" fmla="*/ 44777 w 1602031"/>
                <a:gd name="connsiteY159" fmla="*/ 356062 h 824523"/>
                <a:gd name="connsiteX160" fmla="*/ 15508 w 1602031"/>
                <a:gd name="connsiteY160" fmla="*/ 314234 h 824523"/>
                <a:gd name="connsiteX161" fmla="*/ 0 w 1602031"/>
                <a:gd name="connsiteY161" fmla="*/ 318836 h 824523"/>
                <a:gd name="connsiteX0" fmla="*/ 0 w 1562954"/>
                <a:gd name="connsiteY0" fmla="*/ 318836 h 824523"/>
                <a:gd name="connsiteX1" fmla="*/ 2369 w 1562954"/>
                <a:gd name="connsiteY1" fmla="*/ 280898 h 824523"/>
                <a:gd name="connsiteX2" fmla="*/ 101477 w 1562954"/>
                <a:gd name="connsiteY2" fmla="*/ 261816 h 824523"/>
                <a:gd name="connsiteX3" fmla="*/ 136646 w 1562954"/>
                <a:gd name="connsiteY3" fmla="*/ 246185 h 824523"/>
                <a:gd name="connsiteX4" fmla="*/ 148369 w 1562954"/>
                <a:gd name="connsiteY4" fmla="*/ 229631 h 824523"/>
                <a:gd name="connsiteX5" fmla="*/ 171815 w 1562954"/>
                <a:gd name="connsiteY5" fmla="*/ 226646 h 824523"/>
                <a:gd name="connsiteX6" fmla="*/ 177262 w 1562954"/>
                <a:gd name="connsiteY6" fmla="*/ 198597 h 824523"/>
                <a:gd name="connsiteX7" fmla="*/ 203077 w 1562954"/>
                <a:gd name="connsiteY7" fmla="*/ 211016 h 824523"/>
                <a:gd name="connsiteX8" fmla="*/ 207693 w 1562954"/>
                <a:gd name="connsiteY8" fmla="*/ 182966 h 824523"/>
                <a:gd name="connsiteX9" fmla="*/ 221785 w 1562954"/>
                <a:gd name="connsiteY9" fmla="*/ 167108 h 824523"/>
                <a:gd name="connsiteX10" fmla="*/ 242154 w 1562954"/>
                <a:gd name="connsiteY10" fmla="*/ 160216 h 824523"/>
                <a:gd name="connsiteX11" fmla="*/ 249139 w 1562954"/>
                <a:gd name="connsiteY11" fmla="*/ 165046 h 824523"/>
                <a:gd name="connsiteX12" fmla="*/ 282184 w 1562954"/>
                <a:gd name="connsiteY12" fmla="*/ 171027 h 824523"/>
                <a:gd name="connsiteX13" fmla="*/ 300892 w 1562954"/>
                <a:gd name="connsiteY13" fmla="*/ 165741 h 824523"/>
                <a:gd name="connsiteX14" fmla="*/ 317353 w 1562954"/>
                <a:gd name="connsiteY14" fmla="*/ 149188 h 824523"/>
                <a:gd name="connsiteX15" fmla="*/ 346831 w 1562954"/>
                <a:gd name="connsiteY15" fmla="*/ 163213 h 824523"/>
                <a:gd name="connsiteX16" fmla="*/ 360923 w 1562954"/>
                <a:gd name="connsiteY16" fmla="*/ 168498 h 824523"/>
                <a:gd name="connsiteX17" fmla="*/ 410184 w 1562954"/>
                <a:gd name="connsiteY17" fmla="*/ 152400 h 824523"/>
                <a:gd name="connsiteX18" fmla="*/ 445354 w 1562954"/>
                <a:gd name="connsiteY18" fmla="*/ 148492 h 824523"/>
                <a:gd name="connsiteX19" fmla="*/ 468800 w 1562954"/>
                <a:gd name="connsiteY19" fmla="*/ 125046 h 824523"/>
                <a:gd name="connsiteX20" fmla="*/ 484431 w 1562954"/>
                <a:gd name="connsiteY20" fmla="*/ 101600 h 824523"/>
                <a:gd name="connsiteX21" fmla="*/ 492246 w 1562954"/>
                <a:gd name="connsiteY21" fmla="*/ 89877 h 824523"/>
                <a:gd name="connsiteX22" fmla="*/ 511784 w 1562954"/>
                <a:gd name="connsiteY22" fmla="*/ 54708 h 824523"/>
                <a:gd name="connsiteX23" fmla="*/ 519600 w 1562954"/>
                <a:gd name="connsiteY23" fmla="*/ 46892 h 824523"/>
                <a:gd name="connsiteX24" fmla="*/ 539138 w 1562954"/>
                <a:gd name="connsiteY24" fmla="*/ 31262 h 824523"/>
                <a:gd name="connsiteX25" fmla="*/ 550861 w 1562954"/>
                <a:gd name="connsiteY25" fmla="*/ 23446 h 824523"/>
                <a:gd name="connsiteX26" fmla="*/ 558677 w 1562954"/>
                <a:gd name="connsiteY26" fmla="*/ 15631 h 824523"/>
                <a:gd name="connsiteX27" fmla="*/ 609477 w 1562954"/>
                <a:gd name="connsiteY27" fmla="*/ 19539 h 824523"/>
                <a:gd name="connsiteX28" fmla="*/ 699354 w 1562954"/>
                <a:gd name="connsiteY28" fmla="*/ 15631 h 824523"/>
                <a:gd name="connsiteX29" fmla="*/ 711077 w 1562954"/>
                <a:gd name="connsiteY29" fmla="*/ 11723 h 824523"/>
                <a:gd name="connsiteX30" fmla="*/ 730615 w 1562954"/>
                <a:gd name="connsiteY30" fmla="*/ 7816 h 824523"/>
                <a:gd name="connsiteX31" fmla="*/ 765784 w 1562954"/>
                <a:gd name="connsiteY31" fmla="*/ 0 h 824523"/>
                <a:gd name="connsiteX32" fmla="*/ 804861 w 1562954"/>
                <a:gd name="connsiteY32" fmla="*/ 7816 h 824523"/>
                <a:gd name="connsiteX33" fmla="*/ 812677 w 1562954"/>
                <a:gd name="connsiteY33" fmla="*/ 15631 h 824523"/>
                <a:gd name="connsiteX34" fmla="*/ 840031 w 1562954"/>
                <a:gd name="connsiteY34" fmla="*/ 31262 h 824523"/>
                <a:gd name="connsiteX35" fmla="*/ 859569 w 1562954"/>
                <a:gd name="connsiteY35" fmla="*/ 35169 h 824523"/>
                <a:gd name="connsiteX36" fmla="*/ 871292 w 1562954"/>
                <a:gd name="connsiteY36" fmla="*/ 39077 h 824523"/>
                <a:gd name="connsiteX37" fmla="*/ 902554 w 1562954"/>
                <a:gd name="connsiteY37" fmla="*/ 54708 h 824523"/>
                <a:gd name="connsiteX38" fmla="*/ 914277 w 1562954"/>
                <a:gd name="connsiteY38" fmla="*/ 62523 h 824523"/>
                <a:gd name="connsiteX39" fmla="*/ 941631 w 1562954"/>
                <a:gd name="connsiteY39" fmla="*/ 85969 h 824523"/>
                <a:gd name="connsiteX40" fmla="*/ 965077 w 1562954"/>
                <a:gd name="connsiteY40" fmla="*/ 89877 h 824523"/>
                <a:gd name="connsiteX41" fmla="*/ 1000246 w 1562954"/>
                <a:gd name="connsiteY41" fmla="*/ 97692 h 824523"/>
                <a:gd name="connsiteX42" fmla="*/ 1035415 w 1562954"/>
                <a:gd name="connsiteY42" fmla="*/ 113323 h 824523"/>
                <a:gd name="connsiteX43" fmla="*/ 1058861 w 1562954"/>
                <a:gd name="connsiteY43" fmla="*/ 121139 h 824523"/>
                <a:gd name="connsiteX44" fmla="*/ 1070584 w 1562954"/>
                <a:gd name="connsiteY44" fmla="*/ 128954 h 824523"/>
                <a:gd name="connsiteX45" fmla="*/ 1086215 w 1562954"/>
                <a:gd name="connsiteY45" fmla="*/ 144585 h 824523"/>
                <a:gd name="connsiteX46" fmla="*/ 1097938 w 1562954"/>
                <a:gd name="connsiteY46" fmla="*/ 148492 h 824523"/>
                <a:gd name="connsiteX47" fmla="*/ 1109661 w 1562954"/>
                <a:gd name="connsiteY47" fmla="*/ 156308 h 824523"/>
                <a:gd name="connsiteX48" fmla="*/ 1125292 w 1562954"/>
                <a:gd name="connsiteY48" fmla="*/ 171939 h 824523"/>
                <a:gd name="connsiteX49" fmla="*/ 1148738 w 1562954"/>
                <a:gd name="connsiteY49" fmla="*/ 187569 h 824523"/>
                <a:gd name="connsiteX50" fmla="*/ 1168277 w 1562954"/>
                <a:gd name="connsiteY50" fmla="*/ 207108 h 824523"/>
                <a:gd name="connsiteX51" fmla="*/ 1180000 w 1562954"/>
                <a:gd name="connsiteY51" fmla="*/ 211016 h 824523"/>
                <a:gd name="connsiteX52" fmla="*/ 1203446 w 1562954"/>
                <a:gd name="connsiteY52" fmla="*/ 226646 h 824523"/>
                <a:gd name="connsiteX53" fmla="*/ 1215169 w 1562954"/>
                <a:gd name="connsiteY53" fmla="*/ 230554 h 824523"/>
                <a:gd name="connsiteX54" fmla="*/ 1234708 w 1562954"/>
                <a:gd name="connsiteY54" fmla="*/ 246185 h 824523"/>
                <a:gd name="connsiteX55" fmla="*/ 1265969 w 1562954"/>
                <a:gd name="connsiteY55" fmla="*/ 257908 h 824523"/>
                <a:gd name="connsiteX56" fmla="*/ 1289415 w 1562954"/>
                <a:gd name="connsiteY56" fmla="*/ 269631 h 824523"/>
                <a:gd name="connsiteX57" fmla="*/ 1301138 w 1562954"/>
                <a:gd name="connsiteY57" fmla="*/ 277446 h 824523"/>
                <a:gd name="connsiteX58" fmla="*/ 1312861 w 1562954"/>
                <a:gd name="connsiteY58" fmla="*/ 281354 h 824523"/>
                <a:gd name="connsiteX59" fmla="*/ 1340215 w 1562954"/>
                <a:gd name="connsiteY59" fmla="*/ 293077 h 824523"/>
                <a:gd name="connsiteX60" fmla="*/ 1359754 w 1562954"/>
                <a:gd name="connsiteY60" fmla="*/ 304800 h 824523"/>
                <a:gd name="connsiteX61" fmla="*/ 1371477 w 1562954"/>
                <a:gd name="connsiteY61" fmla="*/ 316523 h 824523"/>
                <a:gd name="connsiteX62" fmla="*/ 1383200 w 1562954"/>
                <a:gd name="connsiteY62" fmla="*/ 320431 h 824523"/>
                <a:gd name="connsiteX63" fmla="*/ 1394923 w 1562954"/>
                <a:gd name="connsiteY63" fmla="*/ 328246 h 824523"/>
                <a:gd name="connsiteX64" fmla="*/ 1398831 w 1562954"/>
                <a:gd name="connsiteY64" fmla="*/ 339969 h 824523"/>
                <a:gd name="connsiteX65" fmla="*/ 1402738 w 1562954"/>
                <a:gd name="connsiteY65" fmla="*/ 359508 h 824523"/>
                <a:gd name="connsiteX66" fmla="*/ 1414461 w 1562954"/>
                <a:gd name="connsiteY66" fmla="*/ 367323 h 824523"/>
                <a:gd name="connsiteX67" fmla="*/ 1488708 w 1562954"/>
                <a:gd name="connsiteY67" fmla="*/ 363416 h 824523"/>
                <a:gd name="connsiteX68" fmla="*/ 1504338 w 1562954"/>
                <a:gd name="connsiteY68" fmla="*/ 359508 h 824523"/>
                <a:gd name="connsiteX69" fmla="*/ 1527784 w 1562954"/>
                <a:gd name="connsiteY69" fmla="*/ 355600 h 824523"/>
                <a:gd name="connsiteX70" fmla="*/ 1551231 w 1562954"/>
                <a:gd name="connsiteY70" fmla="*/ 347785 h 824523"/>
                <a:gd name="connsiteX71" fmla="*/ 1562954 w 1562954"/>
                <a:gd name="connsiteY71" fmla="*/ 343877 h 824523"/>
                <a:gd name="connsiteX72" fmla="*/ 1539508 w 1562954"/>
                <a:gd name="connsiteY72" fmla="*/ 476739 h 824523"/>
                <a:gd name="connsiteX73" fmla="*/ 1527784 w 1562954"/>
                <a:gd name="connsiteY73" fmla="*/ 480646 h 824523"/>
                <a:gd name="connsiteX74" fmla="*/ 1519969 w 1562954"/>
                <a:gd name="connsiteY74" fmla="*/ 492369 h 824523"/>
                <a:gd name="connsiteX75" fmla="*/ 1488708 w 1562954"/>
                <a:gd name="connsiteY75" fmla="*/ 496277 h 824523"/>
                <a:gd name="connsiteX76" fmla="*/ 1484800 w 1562954"/>
                <a:gd name="connsiteY76" fmla="*/ 519723 h 824523"/>
                <a:gd name="connsiteX77" fmla="*/ 1476984 w 1562954"/>
                <a:gd name="connsiteY77" fmla="*/ 527539 h 824523"/>
                <a:gd name="connsiteX78" fmla="*/ 1461354 w 1562954"/>
                <a:gd name="connsiteY78" fmla="*/ 531446 h 824523"/>
                <a:gd name="connsiteX79" fmla="*/ 1449631 w 1562954"/>
                <a:gd name="connsiteY79" fmla="*/ 535354 h 824523"/>
                <a:gd name="connsiteX80" fmla="*/ 1437908 w 1562954"/>
                <a:gd name="connsiteY80" fmla="*/ 543169 h 824523"/>
                <a:gd name="connsiteX81" fmla="*/ 1418369 w 1562954"/>
                <a:gd name="connsiteY81" fmla="*/ 558800 h 824523"/>
                <a:gd name="connsiteX82" fmla="*/ 1383200 w 1562954"/>
                <a:gd name="connsiteY82" fmla="*/ 574431 h 824523"/>
                <a:gd name="connsiteX83" fmla="*/ 1367569 w 1562954"/>
                <a:gd name="connsiteY83" fmla="*/ 597877 h 824523"/>
                <a:gd name="connsiteX84" fmla="*/ 1328492 w 1562954"/>
                <a:gd name="connsiteY84" fmla="*/ 609600 h 824523"/>
                <a:gd name="connsiteX85" fmla="*/ 1297231 w 1562954"/>
                <a:gd name="connsiteY85" fmla="*/ 613508 h 824523"/>
                <a:gd name="connsiteX86" fmla="*/ 1254246 w 1562954"/>
                <a:gd name="connsiteY86" fmla="*/ 617416 h 824523"/>
                <a:gd name="connsiteX87" fmla="*/ 1226892 w 1562954"/>
                <a:gd name="connsiteY87" fmla="*/ 621323 h 824523"/>
                <a:gd name="connsiteX88" fmla="*/ 1176092 w 1562954"/>
                <a:gd name="connsiteY88" fmla="*/ 625231 h 824523"/>
                <a:gd name="connsiteX89" fmla="*/ 1152646 w 1562954"/>
                <a:gd name="connsiteY89" fmla="*/ 633046 h 824523"/>
                <a:gd name="connsiteX90" fmla="*/ 1133108 w 1562954"/>
                <a:gd name="connsiteY90" fmla="*/ 648677 h 824523"/>
                <a:gd name="connsiteX91" fmla="*/ 1109661 w 1562954"/>
                <a:gd name="connsiteY91" fmla="*/ 652585 h 824523"/>
                <a:gd name="connsiteX92" fmla="*/ 1097938 w 1562954"/>
                <a:gd name="connsiteY92" fmla="*/ 656492 h 824523"/>
                <a:gd name="connsiteX93" fmla="*/ 1086215 w 1562954"/>
                <a:gd name="connsiteY93" fmla="*/ 676031 h 824523"/>
                <a:gd name="connsiteX94" fmla="*/ 1062769 w 1562954"/>
                <a:gd name="connsiteY94" fmla="*/ 683846 h 824523"/>
                <a:gd name="connsiteX95" fmla="*/ 992431 w 1562954"/>
                <a:gd name="connsiteY95" fmla="*/ 707292 h 824523"/>
                <a:gd name="connsiteX96" fmla="*/ 984615 w 1562954"/>
                <a:gd name="connsiteY96" fmla="*/ 730739 h 824523"/>
                <a:gd name="connsiteX97" fmla="*/ 972892 w 1562954"/>
                <a:gd name="connsiteY97" fmla="*/ 738554 h 824523"/>
                <a:gd name="connsiteX98" fmla="*/ 957261 w 1562954"/>
                <a:gd name="connsiteY98" fmla="*/ 734646 h 824523"/>
                <a:gd name="connsiteX99" fmla="*/ 933815 w 1562954"/>
                <a:gd name="connsiteY99" fmla="*/ 730739 h 824523"/>
                <a:gd name="connsiteX100" fmla="*/ 922092 w 1562954"/>
                <a:gd name="connsiteY100" fmla="*/ 726831 h 824523"/>
                <a:gd name="connsiteX101" fmla="*/ 906461 w 1562954"/>
                <a:gd name="connsiteY101" fmla="*/ 722923 h 824523"/>
                <a:gd name="connsiteX102" fmla="*/ 883015 w 1562954"/>
                <a:gd name="connsiteY102" fmla="*/ 715108 h 824523"/>
                <a:gd name="connsiteX103" fmla="*/ 859569 w 1562954"/>
                <a:gd name="connsiteY103" fmla="*/ 726831 h 824523"/>
                <a:gd name="connsiteX104" fmla="*/ 847846 w 1562954"/>
                <a:gd name="connsiteY104" fmla="*/ 730739 h 824523"/>
                <a:gd name="connsiteX105" fmla="*/ 824400 w 1562954"/>
                <a:gd name="connsiteY105" fmla="*/ 742462 h 824523"/>
                <a:gd name="connsiteX106" fmla="*/ 808769 w 1562954"/>
                <a:gd name="connsiteY106" fmla="*/ 762000 h 824523"/>
                <a:gd name="connsiteX107" fmla="*/ 804861 w 1562954"/>
                <a:gd name="connsiteY107" fmla="*/ 773723 h 824523"/>
                <a:gd name="connsiteX108" fmla="*/ 800954 w 1562954"/>
                <a:gd name="connsiteY108" fmla="*/ 789354 h 824523"/>
                <a:gd name="connsiteX109" fmla="*/ 773600 w 1562954"/>
                <a:gd name="connsiteY109" fmla="*/ 808892 h 824523"/>
                <a:gd name="connsiteX110" fmla="*/ 765784 w 1562954"/>
                <a:gd name="connsiteY110" fmla="*/ 816708 h 824523"/>
                <a:gd name="connsiteX111" fmla="*/ 742338 w 1562954"/>
                <a:gd name="connsiteY111" fmla="*/ 824523 h 824523"/>
                <a:gd name="connsiteX112" fmla="*/ 714984 w 1562954"/>
                <a:gd name="connsiteY112" fmla="*/ 820616 h 824523"/>
                <a:gd name="connsiteX113" fmla="*/ 668092 w 1562954"/>
                <a:gd name="connsiteY113" fmla="*/ 816708 h 824523"/>
                <a:gd name="connsiteX114" fmla="*/ 640738 w 1562954"/>
                <a:gd name="connsiteY114" fmla="*/ 808892 h 824523"/>
                <a:gd name="connsiteX115" fmla="*/ 632923 w 1562954"/>
                <a:gd name="connsiteY115" fmla="*/ 797169 h 824523"/>
                <a:gd name="connsiteX116" fmla="*/ 578215 w 1562954"/>
                <a:gd name="connsiteY116" fmla="*/ 797169 h 824523"/>
                <a:gd name="connsiteX117" fmla="*/ 511784 w 1562954"/>
                <a:gd name="connsiteY117" fmla="*/ 801077 h 824523"/>
                <a:gd name="connsiteX118" fmla="*/ 496154 w 1562954"/>
                <a:gd name="connsiteY118" fmla="*/ 793262 h 824523"/>
                <a:gd name="connsiteX119" fmla="*/ 488338 w 1562954"/>
                <a:gd name="connsiteY119" fmla="*/ 785446 h 824523"/>
                <a:gd name="connsiteX120" fmla="*/ 464892 w 1562954"/>
                <a:gd name="connsiteY120" fmla="*/ 789354 h 824523"/>
                <a:gd name="connsiteX121" fmla="*/ 429723 w 1562954"/>
                <a:gd name="connsiteY121" fmla="*/ 785446 h 824523"/>
                <a:gd name="connsiteX122" fmla="*/ 418000 w 1562954"/>
                <a:gd name="connsiteY122" fmla="*/ 773723 h 824523"/>
                <a:gd name="connsiteX123" fmla="*/ 402369 w 1562954"/>
                <a:gd name="connsiteY123" fmla="*/ 769816 h 824523"/>
                <a:gd name="connsiteX124" fmla="*/ 394554 w 1562954"/>
                <a:gd name="connsiteY124" fmla="*/ 762000 h 824523"/>
                <a:gd name="connsiteX125" fmla="*/ 386738 w 1562954"/>
                <a:gd name="connsiteY125" fmla="*/ 750277 h 824523"/>
                <a:gd name="connsiteX126" fmla="*/ 375015 w 1562954"/>
                <a:gd name="connsiteY126" fmla="*/ 742462 h 824523"/>
                <a:gd name="connsiteX127" fmla="*/ 359384 w 1562954"/>
                <a:gd name="connsiteY127" fmla="*/ 726831 h 824523"/>
                <a:gd name="connsiteX128" fmla="*/ 343754 w 1562954"/>
                <a:gd name="connsiteY128" fmla="*/ 695569 h 824523"/>
                <a:gd name="connsiteX129" fmla="*/ 335938 w 1562954"/>
                <a:gd name="connsiteY129" fmla="*/ 672123 h 824523"/>
                <a:gd name="connsiteX130" fmla="*/ 328123 w 1562954"/>
                <a:gd name="connsiteY130" fmla="*/ 625231 h 824523"/>
                <a:gd name="connsiteX131" fmla="*/ 312492 w 1562954"/>
                <a:gd name="connsiteY131" fmla="*/ 605692 h 824523"/>
                <a:gd name="connsiteX132" fmla="*/ 292954 w 1562954"/>
                <a:gd name="connsiteY132" fmla="*/ 586154 h 824523"/>
                <a:gd name="connsiteX133" fmla="*/ 285138 w 1562954"/>
                <a:gd name="connsiteY133" fmla="*/ 578339 h 824523"/>
                <a:gd name="connsiteX134" fmla="*/ 273415 w 1562954"/>
                <a:gd name="connsiteY134" fmla="*/ 574431 h 824523"/>
                <a:gd name="connsiteX135" fmla="*/ 257784 w 1562954"/>
                <a:gd name="connsiteY135" fmla="*/ 566616 h 824523"/>
                <a:gd name="connsiteX136" fmla="*/ 234338 w 1562954"/>
                <a:gd name="connsiteY136" fmla="*/ 558800 h 824523"/>
                <a:gd name="connsiteX137" fmla="*/ 210892 w 1562954"/>
                <a:gd name="connsiteY137" fmla="*/ 550985 h 824523"/>
                <a:gd name="connsiteX138" fmla="*/ 187446 w 1562954"/>
                <a:gd name="connsiteY138" fmla="*/ 543169 h 824523"/>
                <a:gd name="connsiteX139" fmla="*/ 175723 w 1562954"/>
                <a:gd name="connsiteY139" fmla="*/ 539262 h 824523"/>
                <a:gd name="connsiteX140" fmla="*/ 186030 w 1562954"/>
                <a:gd name="connsiteY140" fmla="*/ 532598 h 824523"/>
                <a:gd name="connsiteX141" fmla="*/ 195261 w 1562954"/>
                <a:gd name="connsiteY141" fmla="*/ 519723 h 824523"/>
                <a:gd name="connsiteX142" fmla="*/ 210892 w 1562954"/>
                <a:gd name="connsiteY142" fmla="*/ 504092 h 824523"/>
                <a:gd name="connsiteX143" fmla="*/ 230431 w 1562954"/>
                <a:gd name="connsiteY143" fmla="*/ 488462 h 824523"/>
                <a:gd name="connsiteX144" fmla="*/ 234338 w 1562954"/>
                <a:gd name="connsiteY144" fmla="*/ 476739 h 824523"/>
                <a:gd name="connsiteX145" fmla="*/ 249969 w 1562954"/>
                <a:gd name="connsiteY145" fmla="*/ 457200 h 824523"/>
                <a:gd name="connsiteX146" fmla="*/ 238246 w 1562954"/>
                <a:gd name="connsiteY146" fmla="*/ 429846 h 824523"/>
                <a:gd name="connsiteX147" fmla="*/ 226523 w 1562954"/>
                <a:gd name="connsiteY147" fmla="*/ 425939 h 824523"/>
                <a:gd name="connsiteX148" fmla="*/ 199169 w 1562954"/>
                <a:gd name="connsiteY148" fmla="*/ 414216 h 824523"/>
                <a:gd name="connsiteX149" fmla="*/ 183538 w 1562954"/>
                <a:gd name="connsiteY149" fmla="*/ 406400 h 824523"/>
                <a:gd name="connsiteX150" fmla="*/ 167908 w 1562954"/>
                <a:gd name="connsiteY150" fmla="*/ 402492 h 824523"/>
                <a:gd name="connsiteX151" fmla="*/ 128831 w 1562954"/>
                <a:gd name="connsiteY151" fmla="*/ 390769 h 824523"/>
                <a:gd name="connsiteX152" fmla="*/ 121015 w 1562954"/>
                <a:gd name="connsiteY152" fmla="*/ 379046 h 824523"/>
                <a:gd name="connsiteX153" fmla="*/ 93661 w 1562954"/>
                <a:gd name="connsiteY153" fmla="*/ 355600 h 824523"/>
                <a:gd name="connsiteX154" fmla="*/ 70092 w 1562954"/>
                <a:gd name="connsiteY154" fmla="*/ 362961 h 824523"/>
                <a:gd name="connsiteX155" fmla="*/ 56001 w 1562954"/>
                <a:gd name="connsiteY155" fmla="*/ 351465 h 824523"/>
                <a:gd name="connsiteX156" fmla="*/ 82422 w 1562954"/>
                <a:gd name="connsiteY156" fmla="*/ 371901 h 824523"/>
                <a:gd name="connsiteX157" fmla="*/ 35046 w 1562954"/>
                <a:gd name="connsiteY157" fmla="*/ 332621 h 824523"/>
                <a:gd name="connsiteX158" fmla="*/ 44777 w 1562954"/>
                <a:gd name="connsiteY158" fmla="*/ 356062 h 824523"/>
                <a:gd name="connsiteX159" fmla="*/ 15508 w 1562954"/>
                <a:gd name="connsiteY159" fmla="*/ 314234 h 824523"/>
                <a:gd name="connsiteX160" fmla="*/ 0 w 1562954"/>
                <a:gd name="connsiteY160" fmla="*/ 318836 h 824523"/>
                <a:gd name="connsiteX0" fmla="*/ 0 w 1551486"/>
                <a:gd name="connsiteY0" fmla="*/ 318836 h 824523"/>
                <a:gd name="connsiteX1" fmla="*/ 2369 w 1551486"/>
                <a:gd name="connsiteY1" fmla="*/ 280898 h 824523"/>
                <a:gd name="connsiteX2" fmla="*/ 101477 w 1551486"/>
                <a:gd name="connsiteY2" fmla="*/ 261816 h 824523"/>
                <a:gd name="connsiteX3" fmla="*/ 136646 w 1551486"/>
                <a:gd name="connsiteY3" fmla="*/ 246185 h 824523"/>
                <a:gd name="connsiteX4" fmla="*/ 148369 w 1551486"/>
                <a:gd name="connsiteY4" fmla="*/ 229631 h 824523"/>
                <a:gd name="connsiteX5" fmla="*/ 171815 w 1551486"/>
                <a:gd name="connsiteY5" fmla="*/ 226646 h 824523"/>
                <a:gd name="connsiteX6" fmla="*/ 177262 w 1551486"/>
                <a:gd name="connsiteY6" fmla="*/ 198597 h 824523"/>
                <a:gd name="connsiteX7" fmla="*/ 203077 w 1551486"/>
                <a:gd name="connsiteY7" fmla="*/ 211016 h 824523"/>
                <a:gd name="connsiteX8" fmla="*/ 207693 w 1551486"/>
                <a:gd name="connsiteY8" fmla="*/ 182966 h 824523"/>
                <a:gd name="connsiteX9" fmla="*/ 221785 w 1551486"/>
                <a:gd name="connsiteY9" fmla="*/ 167108 h 824523"/>
                <a:gd name="connsiteX10" fmla="*/ 242154 w 1551486"/>
                <a:gd name="connsiteY10" fmla="*/ 160216 h 824523"/>
                <a:gd name="connsiteX11" fmla="*/ 249139 w 1551486"/>
                <a:gd name="connsiteY11" fmla="*/ 165046 h 824523"/>
                <a:gd name="connsiteX12" fmla="*/ 282184 w 1551486"/>
                <a:gd name="connsiteY12" fmla="*/ 171027 h 824523"/>
                <a:gd name="connsiteX13" fmla="*/ 300892 w 1551486"/>
                <a:gd name="connsiteY13" fmla="*/ 165741 h 824523"/>
                <a:gd name="connsiteX14" fmla="*/ 317353 w 1551486"/>
                <a:gd name="connsiteY14" fmla="*/ 149188 h 824523"/>
                <a:gd name="connsiteX15" fmla="*/ 346831 w 1551486"/>
                <a:gd name="connsiteY15" fmla="*/ 163213 h 824523"/>
                <a:gd name="connsiteX16" fmla="*/ 360923 w 1551486"/>
                <a:gd name="connsiteY16" fmla="*/ 168498 h 824523"/>
                <a:gd name="connsiteX17" fmla="*/ 410184 w 1551486"/>
                <a:gd name="connsiteY17" fmla="*/ 152400 h 824523"/>
                <a:gd name="connsiteX18" fmla="*/ 445354 w 1551486"/>
                <a:gd name="connsiteY18" fmla="*/ 148492 h 824523"/>
                <a:gd name="connsiteX19" fmla="*/ 468800 w 1551486"/>
                <a:gd name="connsiteY19" fmla="*/ 125046 h 824523"/>
                <a:gd name="connsiteX20" fmla="*/ 484431 w 1551486"/>
                <a:gd name="connsiteY20" fmla="*/ 101600 h 824523"/>
                <a:gd name="connsiteX21" fmla="*/ 492246 w 1551486"/>
                <a:gd name="connsiteY21" fmla="*/ 89877 h 824523"/>
                <a:gd name="connsiteX22" fmla="*/ 511784 w 1551486"/>
                <a:gd name="connsiteY22" fmla="*/ 54708 h 824523"/>
                <a:gd name="connsiteX23" fmla="*/ 519600 w 1551486"/>
                <a:gd name="connsiteY23" fmla="*/ 46892 h 824523"/>
                <a:gd name="connsiteX24" fmla="*/ 539138 w 1551486"/>
                <a:gd name="connsiteY24" fmla="*/ 31262 h 824523"/>
                <a:gd name="connsiteX25" fmla="*/ 550861 w 1551486"/>
                <a:gd name="connsiteY25" fmla="*/ 23446 h 824523"/>
                <a:gd name="connsiteX26" fmla="*/ 558677 w 1551486"/>
                <a:gd name="connsiteY26" fmla="*/ 15631 h 824523"/>
                <a:gd name="connsiteX27" fmla="*/ 609477 w 1551486"/>
                <a:gd name="connsiteY27" fmla="*/ 19539 h 824523"/>
                <a:gd name="connsiteX28" fmla="*/ 699354 w 1551486"/>
                <a:gd name="connsiteY28" fmla="*/ 15631 h 824523"/>
                <a:gd name="connsiteX29" fmla="*/ 711077 w 1551486"/>
                <a:gd name="connsiteY29" fmla="*/ 11723 h 824523"/>
                <a:gd name="connsiteX30" fmla="*/ 730615 w 1551486"/>
                <a:gd name="connsiteY30" fmla="*/ 7816 h 824523"/>
                <a:gd name="connsiteX31" fmla="*/ 765784 w 1551486"/>
                <a:gd name="connsiteY31" fmla="*/ 0 h 824523"/>
                <a:gd name="connsiteX32" fmla="*/ 804861 w 1551486"/>
                <a:gd name="connsiteY32" fmla="*/ 7816 h 824523"/>
                <a:gd name="connsiteX33" fmla="*/ 812677 w 1551486"/>
                <a:gd name="connsiteY33" fmla="*/ 15631 h 824523"/>
                <a:gd name="connsiteX34" fmla="*/ 840031 w 1551486"/>
                <a:gd name="connsiteY34" fmla="*/ 31262 h 824523"/>
                <a:gd name="connsiteX35" fmla="*/ 859569 w 1551486"/>
                <a:gd name="connsiteY35" fmla="*/ 35169 h 824523"/>
                <a:gd name="connsiteX36" fmla="*/ 871292 w 1551486"/>
                <a:gd name="connsiteY36" fmla="*/ 39077 h 824523"/>
                <a:gd name="connsiteX37" fmla="*/ 902554 w 1551486"/>
                <a:gd name="connsiteY37" fmla="*/ 54708 h 824523"/>
                <a:gd name="connsiteX38" fmla="*/ 914277 w 1551486"/>
                <a:gd name="connsiteY38" fmla="*/ 62523 h 824523"/>
                <a:gd name="connsiteX39" fmla="*/ 941631 w 1551486"/>
                <a:gd name="connsiteY39" fmla="*/ 85969 h 824523"/>
                <a:gd name="connsiteX40" fmla="*/ 965077 w 1551486"/>
                <a:gd name="connsiteY40" fmla="*/ 89877 h 824523"/>
                <a:gd name="connsiteX41" fmla="*/ 1000246 w 1551486"/>
                <a:gd name="connsiteY41" fmla="*/ 97692 h 824523"/>
                <a:gd name="connsiteX42" fmla="*/ 1035415 w 1551486"/>
                <a:gd name="connsiteY42" fmla="*/ 113323 h 824523"/>
                <a:gd name="connsiteX43" fmla="*/ 1058861 w 1551486"/>
                <a:gd name="connsiteY43" fmla="*/ 121139 h 824523"/>
                <a:gd name="connsiteX44" fmla="*/ 1070584 w 1551486"/>
                <a:gd name="connsiteY44" fmla="*/ 128954 h 824523"/>
                <a:gd name="connsiteX45" fmla="*/ 1086215 w 1551486"/>
                <a:gd name="connsiteY45" fmla="*/ 144585 h 824523"/>
                <a:gd name="connsiteX46" fmla="*/ 1097938 w 1551486"/>
                <a:gd name="connsiteY46" fmla="*/ 148492 h 824523"/>
                <a:gd name="connsiteX47" fmla="*/ 1109661 w 1551486"/>
                <a:gd name="connsiteY47" fmla="*/ 156308 h 824523"/>
                <a:gd name="connsiteX48" fmla="*/ 1125292 w 1551486"/>
                <a:gd name="connsiteY48" fmla="*/ 171939 h 824523"/>
                <a:gd name="connsiteX49" fmla="*/ 1148738 w 1551486"/>
                <a:gd name="connsiteY49" fmla="*/ 187569 h 824523"/>
                <a:gd name="connsiteX50" fmla="*/ 1168277 w 1551486"/>
                <a:gd name="connsiteY50" fmla="*/ 207108 h 824523"/>
                <a:gd name="connsiteX51" fmla="*/ 1180000 w 1551486"/>
                <a:gd name="connsiteY51" fmla="*/ 211016 h 824523"/>
                <a:gd name="connsiteX52" fmla="*/ 1203446 w 1551486"/>
                <a:gd name="connsiteY52" fmla="*/ 226646 h 824523"/>
                <a:gd name="connsiteX53" fmla="*/ 1215169 w 1551486"/>
                <a:gd name="connsiteY53" fmla="*/ 230554 h 824523"/>
                <a:gd name="connsiteX54" fmla="*/ 1234708 w 1551486"/>
                <a:gd name="connsiteY54" fmla="*/ 246185 h 824523"/>
                <a:gd name="connsiteX55" fmla="*/ 1265969 w 1551486"/>
                <a:gd name="connsiteY55" fmla="*/ 257908 h 824523"/>
                <a:gd name="connsiteX56" fmla="*/ 1289415 w 1551486"/>
                <a:gd name="connsiteY56" fmla="*/ 269631 h 824523"/>
                <a:gd name="connsiteX57" fmla="*/ 1301138 w 1551486"/>
                <a:gd name="connsiteY57" fmla="*/ 277446 h 824523"/>
                <a:gd name="connsiteX58" fmla="*/ 1312861 w 1551486"/>
                <a:gd name="connsiteY58" fmla="*/ 281354 h 824523"/>
                <a:gd name="connsiteX59" fmla="*/ 1340215 w 1551486"/>
                <a:gd name="connsiteY59" fmla="*/ 293077 h 824523"/>
                <a:gd name="connsiteX60" fmla="*/ 1359754 w 1551486"/>
                <a:gd name="connsiteY60" fmla="*/ 304800 h 824523"/>
                <a:gd name="connsiteX61" fmla="*/ 1371477 w 1551486"/>
                <a:gd name="connsiteY61" fmla="*/ 316523 h 824523"/>
                <a:gd name="connsiteX62" fmla="*/ 1383200 w 1551486"/>
                <a:gd name="connsiteY62" fmla="*/ 320431 h 824523"/>
                <a:gd name="connsiteX63" fmla="*/ 1394923 w 1551486"/>
                <a:gd name="connsiteY63" fmla="*/ 328246 h 824523"/>
                <a:gd name="connsiteX64" fmla="*/ 1398831 w 1551486"/>
                <a:gd name="connsiteY64" fmla="*/ 339969 h 824523"/>
                <a:gd name="connsiteX65" fmla="*/ 1402738 w 1551486"/>
                <a:gd name="connsiteY65" fmla="*/ 359508 h 824523"/>
                <a:gd name="connsiteX66" fmla="*/ 1414461 w 1551486"/>
                <a:gd name="connsiteY66" fmla="*/ 367323 h 824523"/>
                <a:gd name="connsiteX67" fmla="*/ 1488708 w 1551486"/>
                <a:gd name="connsiteY67" fmla="*/ 363416 h 824523"/>
                <a:gd name="connsiteX68" fmla="*/ 1504338 w 1551486"/>
                <a:gd name="connsiteY68" fmla="*/ 359508 h 824523"/>
                <a:gd name="connsiteX69" fmla="*/ 1527784 w 1551486"/>
                <a:gd name="connsiteY69" fmla="*/ 355600 h 824523"/>
                <a:gd name="connsiteX70" fmla="*/ 1551231 w 1551486"/>
                <a:gd name="connsiteY70" fmla="*/ 347785 h 824523"/>
                <a:gd name="connsiteX71" fmla="*/ 1539508 w 1551486"/>
                <a:gd name="connsiteY71" fmla="*/ 476739 h 824523"/>
                <a:gd name="connsiteX72" fmla="*/ 1527784 w 1551486"/>
                <a:gd name="connsiteY72" fmla="*/ 480646 h 824523"/>
                <a:gd name="connsiteX73" fmla="*/ 1519969 w 1551486"/>
                <a:gd name="connsiteY73" fmla="*/ 492369 h 824523"/>
                <a:gd name="connsiteX74" fmla="*/ 1488708 w 1551486"/>
                <a:gd name="connsiteY74" fmla="*/ 496277 h 824523"/>
                <a:gd name="connsiteX75" fmla="*/ 1484800 w 1551486"/>
                <a:gd name="connsiteY75" fmla="*/ 519723 h 824523"/>
                <a:gd name="connsiteX76" fmla="*/ 1476984 w 1551486"/>
                <a:gd name="connsiteY76" fmla="*/ 527539 h 824523"/>
                <a:gd name="connsiteX77" fmla="*/ 1461354 w 1551486"/>
                <a:gd name="connsiteY77" fmla="*/ 531446 h 824523"/>
                <a:gd name="connsiteX78" fmla="*/ 1449631 w 1551486"/>
                <a:gd name="connsiteY78" fmla="*/ 535354 h 824523"/>
                <a:gd name="connsiteX79" fmla="*/ 1437908 w 1551486"/>
                <a:gd name="connsiteY79" fmla="*/ 543169 h 824523"/>
                <a:gd name="connsiteX80" fmla="*/ 1418369 w 1551486"/>
                <a:gd name="connsiteY80" fmla="*/ 558800 h 824523"/>
                <a:gd name="connsiteX81" fmla="*/ 1383200 w 1551486"/>
                <a:gd name="connsiteY81" fmla="*/ 574431 h 824523"/>
                <a:gd name="connsiteX82" fmla="*/ 1367569 w 1551486"/>
                <a:gd name="connsiteY82" fmla="*/ 597877 h 824523"/>
                <a:gd name="connsiteX83" fmla="*/ 1328492 w 1551486"/>
                <a:gd name="connsiteY83" fmla="*/ 609600 h 824523"/>
                <a:gd name="connsiteX84" fmla="*/ 1297231 w 1551486"/>
                <a:gd name="connsiteY84" fmla="*/ 613508 h 824523"/>
                <a:gd name="connsiteX85" fmla="*/ 1254246 w 1551486"/>
                <a:gd name="connsiteY85" fmla="*/ 617416 h 824523"/>
                <a:gd name="connsiteX86" fmla="*/ 1226892 w 1551486"/>
                <a:gd name="connsiteY86" fmla="*/ 621323 h 824523"/>
                <a:gd name="connsiteX87" fmla="*/ 1176092 w 1551486"/>
                <a:gd name="connsiteY87" fmla="*/ 625231 h 824523"/>
                <a:gd name="connsiteX88" fmla="*/ 1152646 w 1551486"/>
                <a:gd name="connsiteY88" fmla="*/ 633046 h 824523"/>
                <a:gd name="connsiteX89" fmla="*/ 1133108 w 1551486"/>
                <a:gd name="connsiteY89" fmla="*/ 648677 h 824523"/>
                <a:gd name="connsiteX90" fmla="*/ 1109661 w 1551486"/>
                <a:gd name="connsiteY90" fmla="*/ 652585 h 824523"/>
                <a:gd name="connsiteX91" fmla="*/ 1097938 w 1551486"/>
                <a:gd name="connsiteY91" fmla="*/ 656492 h 824523"/>
                <a:gd name="connsiteX92" fmla="*/ 1086215 w 1551486"/>
                <a:gd name="connsiteY92" fmla="*/ 676031 h 824523"/>
                <a:gd name="connsiteX93" fmla="*/ 1062769 w 1551486"/>
                <a:gd name="connsiteY93" fmla="*/ 683846 h 824523"/>
                <a:gd name="connsiteX94" fmla="*/ 992431 w 1551486"/>
                <a:gd name="connsiteY94" fmla="*/ 707292 h 824523"/>
                <a:gd name="connsiteX95" fmla="*/ 984615 w 1551486"/>
                <a:gd name="connsiteY95" fmla="*/ 730739 h 824523"/>
                <a:gd name="connsiteX96" fmla="*/ 972892 w 1551486"/>
                <a:gd name="connsiteY96" fmla="*/ 738554 h 824523"/>
                <a:gd name="connsiteX97" fmla="*/ 957261 w 1551486"/>
                <a:gd name="connsiteY97" fmla="*/ 734646 h 824523"/>
                <a:gd name="connsiteX98" fmla="*/ 933815 w 1551486"/>
                <a:gd name="connsiteY98" fmla="*/ 730739 h 824523"/>
                <a:gd name="connsiteX99" fmla="*/ 922092 w 1551486"/>
                <a:gd name="connsiteY99" fmla="*/ 726831 h 824523"/>
                <a:gd name="connsiteX100" fmla="*/ 906461 w 1551486"/>
                <a:gd name="connsiteY100" fmla="*/ 722923 h 824523"/>
                <a:gd name="connsiteX101" fmla="*/ 883015 w 1551486"/>
                <a:gd name="connsiteY101" fmla="*/ 715108 h 824523"/>
                <a:gd name="connsiteX102" fmla="*/ 859569 w 1551486"/>
                <a:gd name="connsiteY102" fmla="*/ 726831 h 824523"/>
                <a:gd name="connsiteX103" fmla="*/ 847846 w 1551486"/>
                <a:gd name="connsiteY103" fmla="*/ 730739 h 824523"/>
                <a:gd name="connsiteX104" fmla="*/ 824400 w 1551486"/>
                <a:gd name="connsiteY104" fmla="*/ 742462 h 824523"/>
                <a:gd name="connsiteX105" fmla="*/ 808769 w 1551486"/>
                <a:gd name="connsiteY105" fmla="*/ 762000 h 824523"/>
                <a:gd name="connsiteX106" fmla="*/ 804861 w 1551486"/>
                <a:gd name="connsiteY106" fmla="*/ 773723 h 824523"/>
                <a:gd name="connsiteX107" fmla="*/ 800954 w 1551486"/>
                <a:gd name="connsiteY107" fmla="*/ 789354 h 824523"/>
                <a:gd name="connsiteX108" fmla="*/ 773600 w 1551486"/>
                <a:gd name="connsiteY108" fmla="*/ 808892 h 824523"/>
                <a:gd name="connsiteX109" fmla="*/ 765784 w 1551486"/>
                <a:gd name="connsiteY109" fmla="*/ 816708 h 824523"/>
                <a:gd name="connsiteX110" fmla="*/ 742338 w 1551486"/>
                <a:gd name="connsiteY110" fmla="*/ 824523 h 824523"/>
                <a:gd name="connsiteX111" fmla="*/ 714984 w 1551486"/>
                <a:gd name="connsiteY111" fmla="*/ 820616 h 824523"/>
                <a:gd name="connsiteX112" fmla="*/ 668092 w 1551486"/>
                <a:gd name="connsiteY112" fmla="*/ 816708 h 824523"/>
                <a:gd name="connsiteX113" fmla="*/ 640738 w 1551486"/>
                <a:gd name="connsiteY113" fmla="*/ 808892 h 824523"/>
                <a:gd name="connsiteX114" fmla="*/ 632923 w 1551486"/>
                <a:gd name="connsiteY114" fmla="*/ 797169 h 824523"/>
                <a:gd name="connsiteX115" fmla="*/ 578215 w 1551486"/>
                <a:gd name="connsiteY115" fmla="*/ 797169 h 824523"/>
                <a:gd name="connsiteX116" fmla="*/ 511784 w 1551486"/>
                <a:gd name="connsiteY116" fmla="*/ 801077 h 824523"/>
                <a:gd name="connsiteX117" fmla="*/ 496154 w 1551486"/>
                <a:gd name="connsiteY117" fmla="*/ 793262 h 824523"/>
                <a:gd name="connsiteX118" fmla="*/ 488338 w 1551486"/>
                <a:gd name="connsiteY118" fmla="*/ 785446 h 824523"/>
                <a:gd name="connsiteX119" fmla="*/ 464892 w 1551486"/>
                <a:gd name="connsiteY119" fmla="*/ 789354 h 824523"/>
                <a:gd name="connsiteX120" fmla="*/ 429723 w 1551486"/>
                <a:gd name="connsiteY120" fmla="*/ 785446 h 824523"/>
                <a:gd name="connsiteX121" fmla="*/ 418000 w 1551486"/>
                <a:gd name="connsiteY121" fmla="*/ 773723 h 824523"/>
                <a:gd name="connsiteX122" fmla="*/ 402369 w 1551486"/>
                <a:gd name="connsiteY122" fmla="*/ 769816 h 824523"/>
                <a:gd name="connsiteX123" fmla="*/ 394554 w 1551486"/>
                <a:gd name="connsiteY123" fmla="*/ 762000 h 824523"/>
                <a:gd name="connsiteX124" fmla="*/ 386738 w 1551486"/>
                <a:gd name="connsiteY124" fmla="*/ 750277 h 824523"/>
                <a:gd name="connsiteX125" fmla="*/ 375015 w 1551486"/>
                <a:gd name="connsiteY125" fmla="*/ 742462 h 824523"/>
                <a:gd name="connsiteX126" fmla="*/ 359384 w 1551486"/>
                <a:gd name="connsiteY126" fmla="*/ 726831 h 824523"/>
                <a:gd name="connsiteX127" fmla="*/ 343754 w 1551486"/>
                <a:gd name="connsiteY127" fmla="*/ 695569 h 824523"/>
                <a:gd name="connsiteX128" fmla="*/ 335938 w 1551486"/>
                <a:gd name="connsiteY128" fmla="*/ 672123 h 824523"/>
                <a:gd name="connsiteX129" fmla="*/ 328123 w 1551486"/>
                <a:gd name="connsiteY129" fmla="*/ 625231 h 824523"/>
                <a:gd name="connsiteX130" fmla="*/ 312492 w 1551486"/>
                <a:gd name="connsiteY130" fmla="*/ 605692 h 824523"/>
                <a:gd name="connsiteX131" fmla="*/ 292954 w 1551486"/>
                <a:gd name="connsiteY131" fmla="*/ 586154 h 824523"/>
                <a:gd name="connsiteX132" fmla="*/ 285138 w 1551486"/>
                <a:gd name="connsiteY132" fmla="*/ 578339 h 824523"/>
                <a:gd name="connsiteX133" fmla="*/ 273415 w 1551486"/>
                <a:gd name="connsiteY133" fmla="*/ 574431 h 824523"/>
                <a:gd name="connsiteX134" fmla="*/ 257784 w 1551486"/>
                <a:gd name="connsiteY134" fmla="*/ 566616 h 824523"/>
                <a:gd name="connsiteX135" fmla="*/ 234338 w 1551486"/>
                <a:gd name="connsiteY135" fmla="*/ 558800 h 824523"/>
                <a:gd name="connsiteX136" fmla="*/ 210892 w 1551486"/>
                <a:gd name="connsiteY136" fmla="*/ 550985 h 824523"/>
                <a:gd name="connsiteX137" fmla="*/ 187446 w 1551486"/>
                <a:gd name="connsiteY137" fmla="*/ 543169 h 824523"/>
                <a:gd name="connsiteX138" fmla="*/ 175723 w 1551486"/>
                <a:gd name="connsiteY138" fmla="*/ 539262 h 824523"/>
                <a:gd name="connsiteX139" fmla="*/ 186030 w 1551486"/>
                <a:gd name="connsiteY139" fmla="*/ 532598 h 824523"/>
                <a:gd name="connsiteX140" fmla="*/ 195261 w 1551486"/>
                <a:gd name="connsiteY140" fmla="*/ 519723 h 824523"/>
                <a:gd name="connsiteX141" fmla="*/ 210892 w 1551486"/>
                <a:gd name="connsiteY141" fmla="*/ 504092 h 824523"/>
                <a:gd name="connsiteX142" fmla="*/ 230431 w 1551486"/>
                <a:gd name="connsiteY142" fmla="*/ 488462 h 824523"/>
                <a:gd name="connsiteX143" fmla="*/ 234338 w 1551486"/>
                <a:gd name="connsiteY143" fmla="*/ 476739 h 824523"/>
                <a:gd name="connsiteX144" fmla="*/ 249969 w 1551486"/>
                <a:gd name="connsiteY144" fmla="*/ 457200 h 824523"/>
                <a:gd name="connsiteX145" fmla="*/ 238246 w 1551486"/>
                <a:gd name="connsiteY145" fmla="*/ 429846 h 824523"/>
                <a:gd name="connsiteX146" fmla="*/ 226523 w 1551486"/>
                <a:gd name="connsiteY146" fmla="*/ 425939 h 824523"/>
                <a:gd name="connsiteX147" fmla="*/ 199169 w 1551486"/>
                <a:gd name="connsiteY147" fmla="*/ 414216 h 824523"/>
                <a:gd name="connsiteX148" fmla="*/ 183538 w 1551486"/>
                <a:gd name="connsiteY148" fmla="*/ 406400 h 824523"/>
                <a:gd name="connsiteX149" fmla="*/ 167908 w 1551486"/>
                <a:gd name="connsiteY149" fmla="*/ 402492 h 824523"/>
                <a:gd name="connsiteX150" fmla="*/ 128831 w 1551486"/>
                <a:gd name="connsiteY150" fmla="*/ 390769 h 824523"/>
                <a:gd name="connsiteX151" fmla="*/ 121015 w 1551486"/>
                <a:gd name="connsiteY151" fmla="*/ 379046 h 824523"/>
                <a:gd name="connsiteX152" fmla="*/ 93661 w 1551486"/>
                <a:gd name="connsiteY152" fmla="*/ 355600 h 824523"/>
                <a:gd name="connsiteX153" fmla="*/ 70092 w 1551486"/>
                <a:gd name="connsiteY153" fmla="*/ 362961 h 824523"/>
                <a:gd name="connsiteX154" fmla="*/ 56001 w 1551486"/>
                <a:gd name="connsiteY154" fmla="*/ 351465 h 824523"/>
                <a:gd name="connsiteX155" fmla="*/ 82422 w 1551486"/>
                <a:gd name="connsiteY155" fmla="*/ 371901 h 824523"/>
                <a:gd name="connsiteX156" fmla="*/ 35046 w 1551486"/>
                <a:gd name="connsiteY156" fmla="*/ 332621 h 824523"/>
                <a:gd name="connsiteX157" fmla="*/ 44777 w 1551486"/>
                <a:gd name="connsiteY157" fmla="*/ 356062 h 824523"/>
                <a:gd name="connsiteX158" fmla="*/ 15508 w 1551486"/>
                <a:gd name="connsiteY158" fmla="*/ 314234 h 824523"/>
                <a:gd name="connsiteX159" fmla="*/ 0 w 1551486"/>
                <a:gd name="connsiteY159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27784 w 1539508"/>
                <a:gd name="connsiteY69" fmla="*/ 355600 h 824523"/>
                <a:gd name="connsiteX70" fmla="*/ 1539508 w 1539508"/>
                <a:gd name="connsiteY70" fmla="*/ 476739 h 824523"/>
                <a:gd name="connsiteX71" fmla="*/ 1527784 w 1539508"/>
                <a:gd name="connsiteY71" fmla="*/ 480646 h 824523"/>
                <a:gd name="connsiteX72" fmla="*/ 1519969 w 1539508"/>
                <a:gd name="connsiteY72" fmla="*/ 492369 h 824523"/>
                <a:gd name="connsiteX73" fmla="*/ 1488708 w 1539508"/>
                <a:gd name="connsiteY73" fmla="*/ 496277 h 824523"/>
                <a:gd name="connsiteX74" fmla="*/ 1484800 w 1539508"/>
                <a:gd name="connsiteY74" fmla="*/ 519723 h 824523"/>
                <a:gd name="connsiteX75" fmla="*/ 1476984 w 1539508"/>
                <a:gd name="connsiteY75" fmla="*/ 527539 h 824523"/>
                <a:gd name="connsiteX76" fmla="*/ 1461354 w 1539508"/>
                <a:gd name="connsiteY76" fmla="*/ 531446 h 824523"/>
                <a:gd name="connsiteX77" fmla="*/ 1449631 w 1539508"/>
                <a:gd name="connsiteY77" fmla="*/ 535354 h 824523"/>
                <a:gd name="connsiteX78" fmla="*/ 1437908 w 1539508"/>
                <a:gd name="connsiteY78" fmla="*/ 543169 h 824523"/>
                <a:gd name="connsiteX79" fmla="*/ 1418369 w 1539508"/>
                <a:gd name="connsiteY79" fmla="*/ 558800 h 824523"/>
                <a:gd name="connsiteX80" fmla="*/ 1383200 w 1539508"/>
                <a:gd name="connsiteY80" fmla="*/ 574431 h 824523"/>
                <a:gd name="connsiteX81" fmla="*/ 1367569 w 1539508"/>
                <a:gd name="connsiteY81" fmla="*/ 597877 h 824523"/>
                <a:gd name="connsiteX82" fmla="*/ 1328492 w 1539508"/>
                <a:gd name="connsiteY82" fmla="*/ 609600 h 824523"/>
                <a:gd name="connsiteX83" fmla="*/ 1297231 w 1539508"/>
                <a:gd name="connsiteY83" fmla="*/ 613508 h 824523"/>
                <a:gd name="connsiteX84" fmla="*/ 1254246 w 1539508"/>
                <a:gd name="connsiteY84" fmla="*/ 617416 h 824523"/>
                <a:gd name="connsiteX85" fmla="*/ 1226892 w 1539508"/>
                <a:gd name="connsiteY85" fmla="*/ 621323 h 824523"/>
                <a:gd name="connsiteX86" fmla="*/ 1176092 w 1539508"/>
                <a:gd name="connsiteY86" fmla="*/ 625231 h 824523"/>
                <a:gd name="connsiteX87" fmla="*/ 1152646 w 1539508"/>
                <a:gd name="connsiteY87" fmla="*/ 633046 h 824523"/>
                <a:gd name="connsiteX88" fmla="*/ 1133108 w 1539508"/>
                <a:gd name="connsiteY88" fmla="*/ 648677 h 824523"/>
                <a:gd name="connsiteX89" fmla="*/ 1109661 w 1539508"/>
                <a:gd name="connsiteY89" fmla="*/ 652585 h 824523"/>
                <a:gd name="connsiteX90" fmla="*/ 1097938 w 1539508"/>
                <a:gd name="connsiteY90" fmla="*/ 656492 h 824523"/>
                <a:gd name="connsiteX91" fmla="*/ 1086215 w 1539508"/>
                <a:gd name="connsiteY91" fmla="*/ 676031 h 824523"/>
                <a:gd name="connsiteX92" fmla="*/ 1062769 w 1539508"/>
                <a:gd name="connsiteY92" fmla="*/ 683846 h 824523"/>
                <a:gd name="connsiteX93" fmla="*/ 992431 w 1539508"/>
                <a:gd name="connsiteY93" fmla="*/ 707292 h 824523"/>
                <a:gd name="connsiteX94" fmla="*/ 984615 w 1539508"/>
                <a:gd name="connsiteY94" fmla="*/ 730739 h 824523"/>
                <a:gd name="connsiteX95" fmla="*/ 972892 w 1539508"/>
                <a:gd name="connsiteY95" fmla="*/ 738554 h 824523"/>
                <a:gd name="connsiteX96" fmla="*/ 957261 w 1539508"/>
                <a:gd name="connsiteY96" fmla="*/ 734646 h 824523"/>
                <a:gd name="connsiteX97" fmla="*/ 933815 w 1539508"/>
                <a:gd name="connsiteY97" fmla="*/ 730739 h 824523"/>
                <a:gd name="connsiteX98" fmla="*/ 922092 w 1539508"/>
                <a:gd name="connsiteY98" fmla="*/ 726831 h 824523"/>
                <a:gd name="connsiteX99" fmla="*/ 906461 w 1539508"/>
                <a:gd name="connsiteY99" fmla="*/ 722923 h 824523"/>
                <a:gd name="connsiteX100" fmla="*/ 883015 w 1539508"/>
                <a:gd name="connsiteY100" fmla="*/ 715108 h 824523"/>
                <a:gd name="connsiteX101" fmla="*/ 859569 w 1539508"/>
                <a:gd name="connsiteY101" fmla="*/ 726831 h 824523"/>
                <a:gd name="connsiteX102" fmla="*/ 847846 w 1539508"/>
                <a:gd name="connsiteY102" fmla="*/ 730739 h 824523"/>
                <a:gd name="connsiteX103" fmla="*/ 824400 w 1539508"/>
                <a:gd name="connsiteY103" fmla="*/ 742462 h 824523"/>
                <a:gd name="connsiteX104" fmla="*/ 808769 w 1539508"/>
                <a:gd name="connsiteY104" fmla="*/ 762000 h 824523"/>
                <a:gd name="connsiteX105" fmla="*/ 804861 w 1539508"/>
                <a:gd name="connsiteY105" fmla="*/ 773723 h 824523"/>
                <a:gd name="connsiteX106" fmla="*/ 800954 w 1539508"/>
                <a:gd name="connsiteY106" fmla="*/ 789354 h 824523"/>
                <a:gd name="connsiteX107" fmla="*/ 773600 w 1539508"/>
                <a:gd name="connsiteY107" fmla="*/ 808892 h 824523"/>
                <a:gd name="connsiteX108" fmla="*/ 765784 w 1539508"/>
                <a:gd name="connsiteY108" fmla="*/ 816708 h 824523"/>
                <a:gd name="connsiteX109" fmla="*/ 742338 w 1539508"/>
                <a:gd name="connsiteY109" fmla="*/ 824523 h 824523"/>
                <a:gd name="connsiteX110" fmla="*/ 714984 w 1539508"/>
                <a:gd name="connsiteY110" fmla="*/ 820616 h 824523"/>
                <a:gd name="connsiteX111" fmla="*/ 668092 w 1539508"/>
                <a:gd name="connsiteY111" fmla="*/ 816708 h 824523"/>
                <a:gd name="connsiteX112" fmla="*/ 640738 w 1539508"/>
                <a:gd name="connsiteY112" fmla="*/ 808892 h 824523"/>
                <a:gd name="connsiteX113" fmla="*/ 632923 w 1539508"/>
                <a:gd name="connsiteY113" fmla="*/ 797169 h 824523"/>
                <a:gd name="connsiteX114" fmla="*/ 578215 w 1539508"/>
                <a:gd name="connsiteY114" fmla="*/ 797169 h 824523"/>
                <a:gd name="connsiteX115" fmla="*/ 511784 w 1539508"/>
                <a:gd name="connsiteY115" fmla="*/ 801077 h 824523"/>
                <a:gd name="connsiteX116" fmla="*/ 496154 w 1539508"/>
                <a:gd name="connsiteY116" fmla="*/ 793262 h 824523"/>
                <a:gd name="connsiteX117" fmla="*/ 488338 w 1539508"/>
                <a:gd name="connsiteY117" fmla="*/ 785446 h 824523"/>
                <a:gd name="connsiteX118" fmla="*/ 464892 w 1539508"/>
                <a:gd name="connsiteY118" fmla="*/ 789354 h 824523"/>
                <a:gd name="connsiteX119" fmla="*/ 429723 w 1539508"/>
                <a:gd name="connsiteY119" fmla="*/ 785446 h 824523"/>
                <a:gd name="connsiteX120" fmla="*/ 418000 w 1539508"/>
                <a:gd name="connsiteY120" fmla="*/ 773723 h 824523"/>
                <a:gd name="connsiteX121" fmla="*/ 402369 w 1539508"/>
                <a:gd name="connsiteY121" fmla="*/ 769816 h 824523"/>
                <a:gd name="connsiteX122" fmla="*/ 394554 w 1539508"/>
                <a:gd name="connsiteY122" fmla="*/ 762000 h 824523"/>
                <a:gd name="connsiteX123" fmla="*/ 386738 w 1539508"/>
                <a:gd name="connsiteY123" fmla="*/ 750277 h 824523"/>
                <a:gd name="connsiteX124" fmla="*/ 375015 w 1539508"/>
                <a:gd name="connsiteY124" fmla="*/ 742462 h 824523"/>
                <a:gd name="connsiteX125" fmla="*/ 359384 w 1539508"/>
                <a:gd name="connsiteY125" fmla="*/ 726831 h 824523"/>
                <a:gd name="connsiteX126" fmla="*/ 343754 w 1539508"/>
                <a:gd name="connsiteY126" fmla="*/ 695569 h 824523"/>
                <a:gd name="connsiteX127" fmla="*/ 335938 w 1539508"/>
                <a:gd name="connsiteY127" fmla="*/ 672123 h 824523"/>
                <a:gd name="connsiteX128" fmla="*/ 328123 w 1539508"/>
                <a:gd name="connsiteY128" fmla="*/ 625231 h 824523"/>
                <a:gd name="connsiteX129" fmla="*/ 312492 w 1539508"/>
                <a:gd name="connsiteY129" fmla="*/ 605692 h 824523"/>
                <a:gd name="connsiteX130" fmla="*/ 292954 w 1539508"/>
                <a:gd name="connsiteY130" fmla="*/ 586154 h 824523"/>
                <a:gd name="connsiteX131" fmla="*/ 285138 w 1539508"/>
                <a:gd name="connsiteY131" fmla="*/ 578339 h 824523"/>
                <a:gd name="connsiteX132" fmla="*/ 273415 w 1539508"/>
                <a:gd name="connsiteY132" fmla="*/ 574431 h 824523"/>
                <a:gd name="connsiteX133" fmla="*/ 257784 w 1539508"/>
                <a:gd name="connsiteY133" fmla="*/ 566616 h 824523"/>
                <a:gd name="connsiteX134" fmla="*/ 234338 w 1539508"/>
                <a:gd name="connsiteY134" fmla="*/ 558800 h 824523"/>
                <a:gd name="connsiteX135" fmla="*/ 210892 w 1539508"/>
                <a:gd name="connsiteY135" fmla="*/ 550985 h 824523"/>
                <a:gd name="connsiteX136" fmla="*/ 187446 w 1539508"/>
                <a:gd name="connsiteY136" fmla="*/ 543169 h 824523"/>
                <a:gd name="connsiteX137" fmla="*/ 175723 w 1539508"/>
                <a:gd name="connsiteY137" fmla="*/ 539262 h 824523"/>
                <a:gd name="connsiteX138" fmla="*/ 186030 w 1539508"/>
                <a:gd name="connsiteY138" fmla="*/ 532598 h 824523"/>
                <a:gd name="connsiteX139" fmla="*/ 195261 w 1539508"/>
                <a:gd name="connsiteY139" fmla="*/ 519723 h 824523"/>
                <a:gd name="connsiteX140" fmla="*/ 210892 w 1539508"/>
                <a:gd name="connsiteY140" fmla="*/ 504092 h 824523"/>
                <a:gd name="connsiteX141" fmla="*/ 230431 w 1539508"/>
                <a:gd name="connsiteY141" fmla="*/ 488462 h 824523"/>
                <a:gd name="connsiteX142" fmla="*/ 234338 w 1539508"/>
                <a:gd name="connsiteY142" fmla="*/ 476739 h 824523"/>
                <a:gd name="connsiteX143" fmla="*/ 249969 w 1539508"/>
                <a:gd name="connsiteY143" fmla="*/ 457200 h 824523"/>
                <a:gd name="connsiteX144" fmla="*/ 238246 w 1539508"/>
                <a:gd name="connsiteY144" fmla="*/ 429846 h 824523"/>
                <a:gd name="connsiteX145" fmla="*/ 226523 w 1539508"/>
                <a:gd name="connsiteY145" fmla="*/ 425939 h 824523"/>
                <a:gd name="connsiteX146" fmla="*/ 199169 w 1539508"/>
                <a:gd name="connsiteY146" fmla="*/ 414216 h 824523"/>
                <a:gd name="connsiteX147" fmla="*/ 183538 w 1539508"/>
                <a:gd name="connsiteY147" fmla="*/ 406400 h 824523"/>
                <a:gd name="connsiteX148" fmla="*/ 167908 w 1539508"/>
                <a:gd name="connsiteY148" fmla="*/ 402492 h 824523"/>
                <a:gd name="connsiteX149" fmla="*/ 128831 w 1539508"/>
                <a:gd name="connsiteY149" fmla="*/ 390769 h 824523"/>
                <a:gd name="connsiteX150" fmla="*/ 121015 w 1539508"/>
                <a:gd name="connsiteY150" fmla="*/ 379046 h 824523"/>
                <a:gd name="connsiteX151" fmla="*/ 93661 w 1539508"/>
                <a:gd name="connsiteY151" fmla="*/ 355600 h 824523"/>
                <a:gd name="connsiteX152" fmla="*/ 70092 w 1539508"/>
                <a:gd name="connsiteY152" fmla="*/ 362961 h 824523"/>
                <a:gd name="connsiteX153" fmla="*/ 56001 w 1539508"/>
                <a:gd name="connsiteY153" fmla="*/ 351465 h 824523"/>
                <a:gd name="connsiteX154" fmla="*/ 82422 w 1539508"/>
                <a:gd name="connsiteY154" fmla="*/ 371901 h 824523"/>
                <a:gd name="connsiteX155" fmla="*/ 35046 w 1539508"/>
                <a:gd name="connsiteY155" fmla="*/ 332621 h 824523"/>
                <a:gd name="connsiteX156" fmla="*/ 44777 w 1539508"/>
                <a:gd name="connsiteY156" fmla="*/ 356062 h 824523"/>
                <a:gd name="connsiteX157" fmla="*/ 15508 w 1539508"/>
                <a:gd name="connsiteY157" fmla="*/ 314234 h 824523"/>
                <a:gd name="connsiteX158" fmla="*/ 0 w 1539508"/>
                <a:gd name="connsiteY158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27784 w 1539508"/>
                <a:gd name="connsiteY69" fmla="*/ 355600 h 824523"/>
                <a:gd name="connsiteX70" fmla="*/ 1539508 w 1539508"/>
                <a:gd name="connsiteY70" fmla="*/ 476739 h 824523"/>
                <a:gd name="connsiteX71" fmla="*/ 1527784 w 1539508"/>
                <a:gd name="connsiteY71" fmla="*/ 480646 h 824523"/>
                <a:gd name="connsiteX72" fmla="*/ 1519969 w 1539508"/>
                <a:gd name="connsiteY72" fmla="*/ 492369 h 824523"/>
                <a:gd name="connsiteX73" fmla="*/ 1488708 w 1539508"/>
                <a:gd name="connsiteY73" fmla="*/ 496277 h 824523"/>
                <a:gd name="connsiteX74" fmla="*/ 1484800 w 1539508"/>
                <a:gd name="connsiteY74" fmla="*/ 519723 h 824523"/>
                <a:gd name="connsiteX75" fmla="*/ 1476984 w 1539508"/>
                <a:gd name="connsiteY75" fmla="*/ 527539 h 824523"/>
                <a:gd name="connsiteX76" fmla="*/ 1461354 w 1539508"/>
                <a:gd name="connsiteY76" fmla="*/ 531446 h 824523"/>
                <a:gd name="connsiteX77" fmla="*/ 1449631 w 1539508"/>
                <a:gd name="connsiteY77" fmla="*/ 535354 h 824523"/>
                <a:gd name="connsiteX78" fmla="*/ 1437908 w 1539508"/>
                <a:gd name="connsiteY78" fmla="*/ 543169 h 824523"/>
                <a:gd name="connsiteX79" fmla="*/ 1418369 w 1539508"/>
                <a:gd name="connsiteY79" fmla="*/ 558800 h 824523"/>
                <a:gd name="connsiteX80" fmla="*/ 1383200 w 1539508"/>
                <a:gd name="connsiteY80" fmla="*/ 574431 h 824523"/>
                <a:gd name="connsiteX81" fmla="*/ 1367569 w 1539508"/>
                <a:gd name="connsiteY81" fmla="*/ 597877 h 824523"/>
                <a:gd name="connsiteX82" fmla="*/ 1328492 w 1539508"/>
                <a:gd name="connsiteY82" fmla="*/ 609600 h 824523"/>
                <a:gd name="connsiteX83" fmla="*/ 1254246 w 1539508"/>
                <a:gd name="connsiteY83" fmla="*/ 617416 h 824523"/>
                <a:gd name="connsiteX84" fmla="*/ 1226892 w 1539508"/>
                <a:gd name="connsiteY84" fmla="*/ 621323 h 824523"/>
                <a:gd name="connsiteX85" fmla="*/ 1176092 w 1539508"/>
                <a:gd name="connsiteY85" fmla="*/ 625231 h 824523"/>
                <a:gd name="connsiteX86" fmla="*/ 1152646 w 1539508"/>
                <a:gd name="connsiteY86" fmla="*/ 633046 h 824523"/>
                <a:gd name="connsiteX87" fmla="*/ 1133108 w 1539508"/>
                <a:gd name="connsiteY87" fmla="*/ 648677 h 824523"/>
                <a:gd name="connsiteX88" fmla="*/ 1109661 w 1539508"/>
                <a:gd name="connsiteY88" fmla="*/ 652585 h 824523"/>
                <a:gd name="connsiteX89" fmla="*/ 1097938 w 1539508"/>
                <a:gd name="connsiteY89" fmla="*/ 656492 h 824523"/>
                <a:gd name="connsiteX90" fmla="*/ 1086215 w 1539508"/>
                <a:gd name="connsiteY90" fmla="*/ 676031 h 824523"/>
                <a:gd name="connsiteX91" fmla="*/ 1062769 w 1539508"/>
                <a:gd name="connsiteY91" fmla="*/ 683846 h 824523"/>
                <a:gd name="connsiteX92" fmla="*/ 992431 w 1539508"/>
                <a:gd name="connsiteY92" fmla="*/ 707292 h 824523"/>
                <a:gd name="connsiteX93" fmla="*/ 984615 w 1539508"/>
                <a:gd name="connsiteY93" fmla="*/ 730739 h 824523"/>
                <a:gd name="connsiteX94" fmla="*/ 972892 w 1539508"/>
                <a:gd name="connsiteY94" fmla="*/ 738554 h 824523"/>
                <a:gd name="connsiteX95" fmla="*/ 957261 w 1539508"/>
                <a:gd name="connsiteY95" fmla="*/ 734646 h 824523"/>
                <a:gd name="connsiteX96" fmla="*/ 933815 w 1539508"/>
                <a:gd name="connsiteY96" fmla="*/ 730739 h 824523"/>
                <a:gd name="connsiteX97" fmla="*/ 922092 w 1539508"/>
                <a:gd name="connsiteY97" fmla="*/ 726831 h 824523"/>
                <a:gd name="connsiteX98" fmla="*/ 906461 w 1539508"/>
                <a:gd name="connsiteY98" fmla="*/ 722923 h 824523"/>
                <a:gd name="connsiteX99" fmla="*/ 883015 w 1539508"/>
                <a:gd name="connsiteY99" fmla="*/ 715108 h 824523"/>
                <a:gd name="connsiteX100" fmla="*/ 859569 w 1539508"/>
                <a:gd name="connsiteY100" fmla="*/ 726831 h 824523"/>
                <a:gd name="connsiteX101" fmla="*/ 847846 w 1539508"/>
                <a:gd name="connsiteY101" fmla="*/ 730739 h 824523"/>
                <a:gd name="connsiteX102" fmla="*/ 824400 w 1539508"/>
                <a:gd name="connsiteY102" fmla="*/ 742462 h 824523"/>
                <a:gd name="connsiteX103" fmla="*/ 808769 w 1539508"/>
                <a:gd name="connsiteY103" fmla="*/ 762000 h 824523"/>
                <a:gd name="connsiteX104" fmla="*/ 804861 w 1539508"/>
                <a:gd name="connsiteY104" fmla="*/ 773723 h 824523"/>
                <a:gd name="connsiteX105" fmla="*/ 800954 w 1539508"/>
                <a:gd name="connsiteY105" fmla="*/ 789354 h 824523"/>
                <a:gd name="connsiteX106" fmla="*/ 773600 w 1539508"/>
                <a:gd name="connsiteY106" fmla="*/ 808892 h 824523"/>
                <a:gd name="connsiteX107" fmla="*/ 765784 w 1539508"/>
                <a:gd name="connsiteY107" fmla="*/ 816708 h 824523"/>
                <a:gd name="connsiteX108" fmla="*/ 742338 w 1539508"/>
                <a:gd name="connsiteY108" fmla="*/ 824523 h 824523"/>
                <a:gd name="connsiteX109" fmla="*/ 714984 w 1539508"/>
                <a:gd name="connsiteY109" fmla="*/ 820616 h 824523"/>
                <a:gd name="connsiteX110" fmla="*/ 668092 w 1539508"/>
                <a:gd name="connsiteY110" fmla="*/ 816708 h 824523"/>
                <a:gd name="connsiteX111" fmla="*/ 640738 w 1539508"/>
                <a:gd name="connsiteY111" fmla="*/ 808892 h 824523"/>
                <a:gd name="connsiteX112" fmla="*/ 632923 w 1539508"/>
                <a:gd name="connsiteY112" fmla="*/ 797169 h 824523"/>
                <a:gd name="connsiteX113" fmla="*/ 578215 w 1539508"/>
                <a:gd name="connsiteY113" fmla="*/ 797169 h 824523"/>
                <a:gd name="connsiteX114" fmla="*/ 511784 w 1539508"/>
                <a:gd name="connsiteY114" fmla="*/ 801077 h 824523"/>
                <a:gd name="connsiteX115" fmla="*/ 496154 w 1539508"/>
                <a:gd name="connsiteY115" fmla="*/ 793262 h 824523"/>
                <a:gd name="connsiteX116" fmla="*/ 488338 w 1539508"/>
                <a:gd name="connsiteY116" fmla="*/ 785446 h 824523"/>
                <a:gd name="connsiteX117" fmla="*/ 464892 w 1539508"/>
                <a:gd name="connsiteY117" fmla="*/ 789354 h 824523"/>
                <a:gd name="connsiteX118" fmla="*/ 429723 w 1539508"/>
                <a:gd name="connsiteY118" fmla="*/ 785446 h 824523"/>
                <a:gd name="connsiteX119" fmla="*/ 418000 w 1539508"/>
                <a:gd name="connsiteY119" fmla="*/ 773723 h 824523"/>
                <a:gd name="connsiteX120" fmla="*/ 402369 w 1539508"/>
                <a:gd name="connsiteY120" fmla="*/ 769816 h 824523"/>
                <a:gd name="connsiteX121" fmla="*/ 394554 w 1539508"/>
                <a:gd name="connsiteY121" fmla="*/ 762000 h 824523"/>
                <a:gd name="connsiteX122" fmla="*/ 386738 w 1539508"/>
                <a:gd name="connsiteY122" fmla="*/ 750277 h 824523"/>
                <a:gd name="connsiteX123" fmla="*/ 375015 w 1539508"/>
                <a:gd name="connsiteY123" fmla="*/ 742462 h 824523"/>
                <a:gd name="connsiteX124" fmla="*/ 359384 w 1539508"/>
                <a:gd name="connsiteY124" fmla="*/ 726831 h 824523"/>
                <a:gd name="connsiteX125" fmla="*/ 343754 w 1539508"/>
                <a:gd name="connsiteY125" fmla="*/ 695569 h 824523"/>
                <a:gd name="connsiteX126" fmla="*/ 335938 w 1539508"/>
                <a:gd name="connsiteY126" fmla="*/ 672123 h 824523"/>
                <a:gd name="connsiteX127" fmla="*/ 328123 w 1539508"/>
                <a:gd name="connsiteY127" fmla="*/ 625231 h 824523"/>
                <a:gd name="connsiteX128" fmla="*/ 312492 w 1539508"/>
                <a:gd name="connsiteY128" fmla="*/ 605692 h 824523"/>
                <a:gd name="connsiteX129" fmla="*/ 292954 w 1539508"/>
                <a:gd name="connsiteY129" fmla="*/ 586154 h 824523"/>
                <a:gd name="connsiteX130" fmla="*/ 285138 w 1539508"/>
                <a:gd name="connsiteY130" fmla="*/ 578339 h 824523"/>
                <a:gd name="connsiteX131" fmla="*/ 273415 w 1539508"/>
                <a:gd name="connsiteY131" fmla="*/ 574431 h 824523"/>
                <a:gd name="connsiteX132" fmla="*/ 257784 w 1539508"/>
                <a:gd name="connsiteY132" fmla="*/ 566616 h 824523"/>
                <a:gd name="connsiteX133" fmla="*/ 234338 w 1539508"/>
                <a:gd name="connsiteY133" fmla="*/ 558800 h 824523"/>
                <a:gd name="connsiteX134" fmla="*/ 210892 w 1539508"/>
                <a:gd name="connsiteY134" fmla="*/ 550985 h 824523"/>
                <a:gd name="connsiteX135" fmla="*/ 187446 w 1539508"/>
                <a:gd name="connsiteY135" fmla="*/ 543169 h 824523"/>
                <a:gd name="connsiteX136" fmla="*/ 175723 w 1539508"/>
                <a:gd name="connsiteY136" fmla="*/ 539262 h 824523"/>
                <a:gd name="connsiteX137" fmla="*/ 186030 w 1539508"/>
                <a:gd name="connsiteY137" fmla="*/ 532598 h 824523"/>
                <a:gd name="connsiteX138" fmla="*/ 195261 w 1539508"/>
                <a:gd name="connsiteY138" fmla="*/ 519723 h 824523"/>
                <a:gd name="connsiteX139" fmla="*/ 210892 w 1539508"/>
                <a:gd name="connsiteY139" fmla="*/ 504092 h 824523"/>
                <a:gd name="connsiteX140" fmla="*/ 230431 w 1539508"/>
                <a:gd name="connsiteY140" fmla="*/ 488462 h 824523"/>
                <a:gd name="connsiteX141" fmla="*/ 234338 w 1539508"/>
                <a:gd name="connsiteY141" fmla="*/ 476739 h 824523"/>
                <a:gd name="connsiteX142" fmla="*/ 249969 w 1539508"/>
                <a:gd name="connsiteY142" fmla="*/ 457200 h 824523"/>
                <a:gd name="connsiteX143" fmla="*/ 238246 w 1539508"/>
                <a:gd name="connsiteY143" fmla="*/ 429846 h 824523"/>
                <a:gd name="connsiteX144" fmla="*/ 226523 w 1539508"/>
                <a:gd name="connsiteY144" fmla="*/ 425939 h 824523"/>
                <a:gd name="connsiteX145" fmla="*/ 199169 w 1539508"/>
                <a:gd name="connsiteY145" fmla="*/ 414216 h 824523"/>
                <a:gd name="connsiteX146" fmla="*/ 183538 w 1539508"/>
                <a:gd name="connsiteY146" fmla="*/ 406400 h 824523"/>
                <a:gd name="connsiteX147" fmla="*/ 167908 w 1539508"/>
                <a:gd name="connsiteY147" fmla="*/ 402492 h 824523"/>
                <a:gd name="connsiteX148" fmla="*/ 128831 w 1539508"/>
                <a:gd name="connsiteY148" fmla="*/ 390769 h 824523"/>
                <a:gd name="connsiteX149" fmla="*/ 121015 w 1539508"/>
                <a:gd name="connsiteY149" fmla="*/ 379046 h 824523"/>
                <a:gd name="connsiteX150" fmla="*/ 93661 w 1539508"/>
                <a:gd name="connsiteY150" fmla="*/ 355600 h 824523"/>
                <a:gd name="connsiteX151" fmla="*/ 70092 w 1539508"/>
                <a:gd name="connsiteY151" fmla="*/ 362961 h 824523"/>
                <a:gd name="connsiteX152" fmla="*/ 56001 w 1539508"/>
                <a:gd name="connsiteY152" fmla="*/ 351465 h 824523"/>
                <a:gd name="connsiteX153" fmla="*/ 82422 w 1539508"/>
                <a:gd name="connsiteY153" fmla="*/ 371901 h 824523"/>
                <a:gd name="connsiteX154" fmla="*/ 35046 w 1539508"/>
                <a:gd name="connsiteY154" fmla="*/ 332621 h 824523"/>
                <a:gd name="connsiteX155" fmla="*/ 44777 w 1539508"/>
                <a:gd name="connsiteY155" fmla="*/ 356062 h 824523"/>
                <a:gd name="connsiteX156" fmla="*/ 15508 w 1539508"/>
                <a:gd name="connsiteY156" fmla="*/ 314234 h 824523"/>
                <a:gd name="connsiteX157" fmla="*/ 0 w 1539508"/>
                <a:gd name="connsiteY157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27784 w 1539508"/>
                <a:gd name="connsiteY69" fmla="*/ 355600 h 824523"/>
                <a:gd name="connsiteX70" fmla="*/ 1539508 w 1539508"/>
                <a:gd name="connsiteY70" fmla="*/ 476739 h 824523"/>
                <a:gd name="connsiteX71" fmla="*/ 1527784 w 1539508"/>
                <a:gd name="connsiteY71" fmla="*/ 480646 h 824523"/>
                <a:gd name="connsiteX72" fmla="*/ 1519969 w 1539508"/>
                <a:gd name="connsiteY72" fmla="*/ 492369 h 824523"/>
                <a:gd name="connsiteX73" fmla="*/ 1488708 w 1539508"/>
                <a:gd name="connsiteY73" fmla="*/ 496277 h 824523"/>
                <a:gd name="connsiteX74" fmla="*/ 1484800 w 1539508"/>
                <a:gd name="connsiteY74" fmla="*/ 519723 h 824523"/>
                <a:gd name="connsiteX75" fmla="*/ 1476984 w 1539508"/>
                <a:gd name="connsiteY75" fmla="*/ 527539 h 824523"/>
                <a:gd name="connsiteX76" fmla="*/ 1461354 w 1539508"/>
                <a:gd name="connsiteY76" fmla="*/ 531446 h 824523"/>
                <a:gd name="connsiteX77" fmla="*/ 1449631 w 1539508"/>
                <a:gd name="connsiteY77" fmla="*/ 535354 h 824523"/>
                <a:gd name="connsiteX78" fmla="*/ 1437908 w 1539508"/>
                <a:gd name="connsiteY78" fmla="*/ 543169 h 824523"/>
                <a:gd name="connsiteX79" fmla="*/ 1418369 w 1539508"/>
                <a:gd name="connsiteY79" fmla="*/ 558800 h 824523"/>
                <a:gd name="connsiteX80" fmla="*/ 1383200 w 1539508"/>
                <a:gd name="connsiteY80" fmla="*/ 574431 h 824523"/>
                <a:gd name="connsiteX81" fmla="*/ 1367569 w 1539508"/>
                <a:gd name="connsiteY81" fmla="*/ 597877 h 824523"/>
                <a:gd name="connsiteX82" fmla="*/ 1254246 w 1539508"/>
                <a:gd name="connsiteY82" fmla="*/ 617416 h 824523"/>
                <a:gd name="connsiteX83" fmla="*/ 1226892 w 1539508"/>
                <a:gd name="connsiteY83" fmla="*/ 621323 h 824523"/>
                <a:gd name="connsiteX84" fmla="*/ 1176092 w 1539508"/>
                <a:gd name="connsiteY84" fmla="*/ 625231 h 824523"/>
                <a:gd name="connsiteX85" fmla="*/ 1152646 w 1539508"/>
                <a:gd name="connsiteY85" fmla="*/ 633046 h 824523"/>
                <a:gd name="connsiteX86" fmla="*/ 1133108 w 1539508"/>
                <a:gd name="connsiteY86" fmla="*/ 648677 h 824523"/>
                <a:gd name="connsiteX87" fmla="*/ 1109661 w 1539508"/>
                <a:gd name="connsiteY87" fmla="*/ 652585 h 824523"/>
                <a:gd name="connsiteX88" fmla="*/ 1097938 w 1539508"/>
                <a:gd name="connsiteY88" fmla="*/ 656492 h 824523"/>
                <a:gd name="connsiteX89" fmla="*/ 1086215 w 1539508"/>
                <a:gd name="connsiteY89" fmla="*/ 676031 h 824523"/>
                <a:gd name="connsiteX90" fmla="*/ 1062769 w 1539508"/>
                <a:gd name="connsiteY90" fmla="*/ 683846 h 824523"/>
                <a:gd name="connsiteX91" fmla="*/ 992431 w 1539508"/>
                <a:gd name="connsiteY91" fmla="*/ 707292 h 824523"/>
                <a:gd name="connsiteX92" fmla="*/ 984615 w 1539508"/>
                <a:gd name="connsiteY92" fmla="*/ 730739 h 824523"/>
                <a:gd name="connsiteX93" fmla="*/ 972892 w 1539508"/>
                <a:gd name="connsiteY93" fmla="*/ 738554 h 824523"/>
                <a:gd name="connsiteX94" fmla="*/ 957261 w 1539508"/>
                <a:gd name="connsiteY94" fmla="*/ 734646 h 824523"/>
                <a:gd name="connsiteX95" fmla="*/ 933815 w 1539508"/>
                <a:gd name="connsiteY95" fmla="*/ 730739 h 824523"/>
                <a:gd name="connsiteX96" fmla="*/ 922092 w 1539508"/>
                <a:gd name="connsiteY96" fmla="*/ 726831 h 824523"/>
                <a:gd name="connsiteX97" fmla="*/ 906461 w 1539508"/>
                <a:gd name="connsiteY97" fmla="*/ 722923 h 824523"/>
                <a:gd name="connsiteX98" fmla="*/ 883015 w 1539508"/>
                <a:gd name="connsiteY98" fmla="*/ 715108 h 824523"/>
                <a:gd name="connsiteX99" fmla="*/ 859569 w 1539508"/>
                <a:gd name="connsiteY99" fmla="*/ 726831 h 824523"/>
                <a:gd name="connsiteX100" fmla="*/ 847846 w 1539508"/>
                <a:gd name="connsiteY100" fmla="*/ 730739 h 824523"/>
                <a:gd name="connsiteX101" fmla="*/ 824400 w 1539508"/>
                <a:gd name="connsiteY101" fmla="*/ 742462 h 824523"/>
                <a:gd name="connsiteX102" fmla="*/ 808769 w 1539508"/>
                <a:gd name="connsiteY102" fmla="*/ 762000 h 824523"/>
                <a:gd name="connsiteX103" fmla="*/ 804861 w 1539508"/>
                <a:gd name="connsiteY103" fmla="*/ 773723 h 824523"/>
                <a:gd name="connsiteX104" fmla="*/ 800954 w 1539508"/>
                <a:gd name="connsiteY104" fmla="*/ 789354 h 824523"/>
                <a:gd name="connsiteX105" fmla="*/ 773600 w 1539508"/>
                <a:gd name="connsiteY105" fmla="*/ 808892 h 824523"/>
                <a:gd name="connsiteX106" fmla="*/ 765784 w 1539508"/>
                <a:gd name="connsiteY106" fmla="*/ 816708 h 824523"/>
                <a:gd name="connsiteX107" fmla="*/ 742338 w 1539508"/>
                <a:gd name="connsiteY107" fmla="*/ 824523 h 824523"/>
                <a:gd name="connsiteX108" fmla="*/ 714984 w 1539508"/>
                <a:gd name="connsiteY108" fmla="*/ 820616 h 824523"/>
                <a:gd name="connsiteX109" fmla="*/ 668092 w 1539508"/>
                <a:gd name="connsiteY109" fmla="*/ 816708 h 824523"/>
                <a:gd name="connsiteX110" fmla="*/ 640738 w 1539508"/>
                <a:gd name="connsiteY110" fmla="*/ 808892 h 824523"/>
                <a:gd name="connsiteX111" fmla="*/ 632923 w 1539508"/>
                <a:gd name="connsiteY111" fmla="*/ 797169 h 824523"/>
                <a:gd name="connsiteX112" fmla="*/ 578215 w 1539508"/>
                <a:gd name="connsiteY112" fmla="*/ 797169 h 824523"/>
                <a:gd name="connsiteX113" fmla="*/ 511784 w 1539508"/>
                <a:gd name="connsiteY113" fmla="*/ 801077 h 824523"/>
                <a:gd name="connsiteX114" fmla="*/ 496154 w 1539508"/>
                <a:gd name="connsiteY114" fmla="*/ 793262 h 824523"/>
                <a:gd name="connsiteX115" fmla="*/ 488338 w 1539508"/>
                <a:gd name="connsiteY115" fmla="*/ 785446 h 824523"/>
                <a:gd name="connsiteX116" fmla="*/ 464892 w 1539508"/>
                <a:gd name="connsiteY116" fmla="*/ 789354 h 824523"/>
                <a:gd name="connsiteX117" fmla="*/ 429723 w 1539508"/>
                <a:gd name="connsiteY117" fmla="*/ 785446 h 824523"/>
                <a:gd name="connsiteX118" fmla="*/ 418000 w 1539508"/>
                <a:gd name="connsiteY118" fmla="*/ 773723 h 824523"/>
                <a:gd name="connsiteX119" fmla="*/ 402369 w 1539508"/>
                <a:gd name="connsiteY119" fmla="*/ 769816 h 824523"/>
                <a:gd name="connsiteX120" fmla="*/ 394554 w 1539508"/>
                <a:gd name="connsiteY120" fmla="*/ 762000 h 824523"/>
                <a:gd name="connsiteX121" fmla="*/ 386738 w 1539508"/>
                <a:gd name="connsiteY121" fmla="*/ 750277 h 824523"/>
                <a:gd name="connsiteX122" fmla="*/ 375015 w 1539508"/>
                <a:gd name="connsiteY122" fmla="*/ 742462 h 824523"/>
                <a:gd name="connsiteX123" fmla="*/ 359384 w 1539508"/>
                <a:gd name="connsiteY123" fmla="*/ 726831 h 824523"/>
                <a:gd name="connsiteX124" fmla="*/ 343754 w 1539508"/>
                <a:gd name="connsiteY124" fmla="*/ 695569 h 824523"/>
                <a:gd name="connsiteX125" fmla="*/ 335938 w 1539508"/>
                <a:gd name="connsiteY125" fmla="*/ 672123 h 824523"/>
                <a:gd name="connsiteX126" fmla="*/ 328123 w 1539508"/>
                <a:gd name="connsiteY126" fmla="*/ 625231 h 824523"/>
                <a:gd name="connsiteX127" fmla="*/ 312492 w 1539508"/>
                <a:gd name="connsiteY127" fmla="*/ 605692 h 824523"/>
                <a:gd name="connsiteX128" fmla="*/ 292954 w 1539508"/>
                <a:gd name="connsiteY128" fmla="*/ 586154 h 824523"/>
                <a:gd name="connsiteX129" fmla="*/ 285138 w 1539508"/>
                <a:gd name="connsiteY129" fmla="*/ 578339 h 824523"/>
                <a:gd name="connsiteX130" fmla="*/ 273415 w 1539508"/>
                <a:gd name="connsiteY130" fmla="*/ 574431 h 824523"/>
                <a:gd name="connsiteX131" fmla="*/ 257784 w 1539508"/>
                <a:gd name="connsiteY131" fmla="*/ 566616 h 824523"/>
                <a:gd name="connsiteX132" fmla="*/ 234338 w 1539508"/>
                <a:gd name="connsiteY132" fmla="*/ 558800 h 824523"/>
                <a:gd name="connsiteX133" fmla="*/ 210892 w 1539508"/>
                <a:gd name="connsiteY133" fmla="*/ 550985 h 824523"/>
                <a:gd name="connsiteX134" fmla="*/ 187446 w 1539508"/>
                <a:gd name="connsiteY134" fmla="*/ 543169 h 824523"/>
                <a:gd name="connsiteX135" fmla="*/ 175723 w 1539508"/>
                <a:gd name="connsiteY135" fmla="*/ 539262 h 824523"/>
                <a:gd name="connsiteX136" fmla="*/ 186030 w 1539508"/>
                <a:gd name="connsiteY136" fmla="*/ 532598 h 824523"/>
                <a:gd name="connsiteX137" fmla="*/ 195261 w 1539508"/>
                <a:gd name="connsiteY137" fmla="*/ 519723 h 824523"/>
                <a:gd name="connsiteX138" fmla="*/ 210892 w 1539508"/>
                <a:gd name="connsiteY138" fmla="*/ 504092 h 824523"/>
                <a:gd name="connsiteX139" fmla="*/ 230431 w 1539508"/>
                <a:gd name="connsiteY139" fmla="*/ 488462 h 824523"/>
                <a:gd name="connsiteX140" fmla="*/ 234338 w 1539508"/>
                <a:gd name="connsiteY140" fmla="*/ 476739 h 824523"/>
                <a:gd name="connsiteX141" fmla="*/ 249969 w 1539508"/>
                <a:gd name="connsiteY141" fmla="*/ 457200 h 824523"/>
                <a:gd name="connsiteX142" fmla="*/ 238246 w 1539508"/>
                <a:gd name="connsiteY142" fmla="*/ 429846 h 824523"/>
                <a:gd name="connsiteX143" fmla="*/ 226523 w 1539508"/>
                <a:gd name="connsiteY143" fmla="*/ 425939 h 824523"/>
                <a:gd name="connsiteX144" fmla="*/ 199169 w 1539508"/>
                <a:gd name="connsiteY144" fmla="*/ 414216 h 824523"/>
                <a:gd name="connsiteX145" fmla="*/ 183538 w 1539508"/>
                <a:gd name="connsiteY145" fmla="*/ 406400 h 824523"/>
                <a:gd name="connsiteX146" fmla="*/ 167908 w 1539508"/>
                <a:gd name="connsiteY146" fmla="*/ 402492 h 824523"/>
                <a:gd name="connsiteX147" fmla="*/ 128831 w 1539508"/>
                <a:gd name="connsiteY147" fmla="*/ 390769 h 824523"/>
                <a:gd name="connsiteX148" fmla="*/ 121015 w 1539508"/>
                <a:gd name="connsiteY148" fmla="*/ 379046 h 824523"/>
                <a:gd name="connsiteX149" fmla="*/ 93661 w 1539508"/>
                <a:gd name="connsiteY149" fmla="*/ 355600 h 824523"/>
                <a:gd name="connsiteX150" fmla="*/ 70092 w 1539508"/>
                <a:gd name="connsiteY150" fmla="*/ 362961 h 824523"/>
                <a:gd name="connsiteX151" fmla="*/ 56001 w 1539508"/>
                <a:gd name="connsiteY151" fmla="*/ 351465 h 824523"/>
                <a:gd name="connsiteX152" fmla="*/ 82422 w 1539508"/>
                <a:gd name="connsiteY152" fmla="*/ 371901 h 824523"/>
                <a:gd name="connsiteX153" fmla="*/ 35046 w 1539508"/>
                <a:gd name="connsiteY153" fmla="*/ 332621 h 824523"/>
                <a:gd name="connsiteX154" fmla="*/ 44777 w 1539508"/>
                <a:gd name="connsiteY154" fmla="*/ 356062 h 824523"/>
                <a:gd name="connsiteX155" fmla="*/ 15508 w 1539508"/>
                <a:gd name="connsiteY155" fmla="*/ 314234 h 824523"/>
                <a:gd name="connsiteX156" fmla="*/ 0 w 1539508"/>
                <a:gd name="connsiteY156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27784 w 1539508"/>
                <a:gd name="connsiteY69" fmla="*/ 355600 h 824523"/>
                <a:gd name="connsiteX70" fmla="*/ 1539508 w 1539508"/>
                <a:gd name="connsiteY70" fmla="*/ 476739 h 824523"/>
                <a:gd name="connsiteX71" fmla="*/ 1527784 w 1539508"/>
                <a:gd name="connsiteY71" fmla="*/ 480646 h 824523"/>
                <a:gd name="connsiteX72" fmla="*/ 1519969 w 1539508"/>
                <a:gd name="connsiteY72" fmla="*/ 492369 h 824523"/>
                <a:gd name="connsiteX73" fmla="*/ 1488708 w 1539508"/>
                <a:gd name="connsiteY73" fmla="*/ 496277 h 824523"/>
                <a:gd name="connsiteX74" fmla="*/ 1484800 w 1539508"/>
                <a:gd name="connsiteY74" fmla="*/ 519723 h 824523"/>
                <a:gd name="connsiteX75" fmla="*/ 1476984 w 1539508"/>
                <a:gd name="connsiteY75" fmla="*/ 527539 h 824523"/>
                <a:gd name="connsiteX76" fmla="*/ 1461354 w 1539508"/>
                <a:gd name="connsiteY76" fmla="*/ 531446 h 824523"/>
                <a:gd name="connsiteX77" fmla="*/ 1449631 w 1539508"/>
                <a:gd name="connsiteY77" fmla="*/ 535354 h 824523"/>
                <a:gd name="connsiteX78" fmla="*/ 1437908 w 1539508"/>
                <a:gd name="connsiteY78" fmla="*/ 543169 h 824523"/>
                <a:gd name="connsiteX79" fmla="*/ 1418369 w 1539508"/>
                <a:gd name="connsiteY79" fmla="*/ 558800 h 824523"/>
                <a:gd name="connsiteX80" fmla="*/ 1383200 w 1539508"/>
                <a:gd name="connsiteY80" fmla="*/ 574431 h 824523"/>
                <a:gd name="connsiteX81" fmla="*/ 1254246 w 1539508"/>
                <a:gd name="connsiteY81" fmla="*/ 617416 h 824523"/>
                <a:gd name="connsiteX82" fmla="*/ 1226892 w 1539508"/>
                <a:gd name="connsiteY82" fmla="*/ 621323 h 824523"/>
                <a:gd name="connsiteX83" fmla="*/ 1176092 w 1539508"/>
                <a:gd name="connsiteY83" fmla="*/ 625231 h 824523"/>
                <a:gd name="connsiteX84" fmla="*/ 1152646 w 1539508"/>
                <a:gd name="connsiteY84" fmla="*/ 633046 h 824523"/>
                <a:gd name="connsiteX85" fmla="*/ 1133108 w 1539508"/>
                <a:gd name="connsiteY85" fmla="*/ 648677 h 824523"/>
                <a:gd name="connsiteX86" fmla="*/ 1109661 w 1539508"/>
                <a:gd name="connsiteY86" fmla="*/ 652585 h 824523"/>
                <a:gd name="connsiteX87" fmla="*/ 1097938 w 1539508"/>
                <a:gd name="connsiteY87" fmla="*/ 656492 h 824523"/>
                <a:gd name="connsiteX88" fmla="*/ 1086215 w 1539508"/>
                <a:gd name="connsiteY88" fmla="*/ 676031 h 824523"/>
                <a:gd name="connsiteX89" fmla="*/ 1062769 w 1539508"/>
                <a:gd name="connsiteY89" fmla="*/ 683846 h 824523"/>
                <a:gd name="connsiteX90" fmla="*/ 992431 w 1539508"/>
                <a:gd name="connsiteY90" fmla="*/ 707292 h 824523"/>
                <a:gd name="connsiteX91" fmla="*/ 984615 w 1539508"/>
                <a:gd name="connsiteY91" fmla="*/ 730739 h 824523"/>
                <a:gd name="connsiteX92" fmla="*/ 972892 w 1539508"/>
                <a:gd name="connsiteY92" fmla="*/ 738554 h 824523"/>
                <a:gd name="connsiteX93" fmla="*/ 957261 w 1539508"/>
                <a:gd name="connsiteY93" fmla="*/ 734646 h 824523"/>
                <a:gd name="connsiteX94" fmla="*/ 933815 w 1539508"/>
                <a:gd name="connsiteY94" fmla="*/ 730739 h 824523"/>
                <a:gd name="connsiteX95" fmla="*/ 922092 w 1539508"/>
                <a:gd name="connsiteY95" fmla="*/ 726831 h 824523"/>
                <a:gd name="connsiteX96" fmla="*/ 906461 w 1539508"/>
                <a:gd name="connsiteY96" fmla="*/ 722923 h 824523"/>
                <a:gd name="connsiteX97" fmla="*/ 883015 w 1539508"/>
                <a:gd name="connsiteY97" fmla="*/ 715108 h 824523"/>
                <a:gd name="connsiteX98" fmla="*/ 859569 w 1539508"/>
                <a:gd name="connsiteY98" fmla="*/ 726831 h 824523"/>
                <a:gd name="connsiteX99" fmla="*/ 847846 w 1539508"/>
                <a:gd name="connsiteY99" fmla="*/ 730739 h 824523"/>
                <a:gd name="connsiteX100" fmla="*/ 824400 w 1539508"/>
                <a:gd name="connsiteY100" fmla="*/ 742462 h 824523"/>
                <a:gd name="connsiteX101" fmla="*/ 808769 w 1539508"/>
                <a:gd name="connsiteY101" fmla="*/ 762000 h 824523"/>
                <a:gd name="connsiteX102" fmla="*/ 804861 w 1539508"/>
                <a:gd name="connsiteY102" fmla="*/ 773723 h 824523"/>
                <a:gd name="connsiteX103" fmla="*/ 800954 w 1539508"/>
                <a:gd name="connsiteY103" fmla="*/ 789354 h 824523"/>
                <a:gd name="connsiteX104" fmla="*/ 773600 w 1539508"/>
                <a:gd name="connsiteY104" fmla="*/ 808892 h 824523"/>
                <a:gd name="connsiteX105" fmla="*/ 765784 w 1539508"/>
                <a:gd name="connsiteY105" fmla="*/ 816708 h 824523"/>
                <a:gd name="connsiteX106" fmla="*/ 742338 w 1539508"/>
                <a:gd name="connsiteY106" fmla="*/ 824523 h 824523"/>
                <a:gd name="connsiteX107" fmla="*/ 714984 w 1539508"/>
                <a:gd name="connsiteY107" fmla="*/ 820616 h 824523"/>
                <a:gd name="connsiteX108" fmla="*/ 668092 w 1539508"/>
                <a:gd name="connsiteY108" fmla="*/ 816708 h 824523"/>
                <a:gd name="connsiteX109" fmla="*/ 640738 w 1539508"/>
                <a:gd name="connsiteY109" fmla="*/ 808892 h 824523"/>
                <a:gd name="connsiteX110" fmla="*/ 632923 w 1539508"/>
                <a:gd name="connsiteY110" fmla="*/ 797169 h 824523"/>
                <a:gd name="connsiteX111" fmla="*/ 578215 w 1539508"/>
                <a:gd name="connsiteY111" fmla="*/ 797169 h 824523"/>
                <a:gd name="connsiteX112" fmla="*/ 511784 w 1539508"/>
                <a:gd name="connsiteY112" fmla="*/ 801077 h 824523"/>
                <a:gd name="connsiteX113" fmla="*/ 496154 w 1539508"/>
                <a:gd name="connsiteY113" fmla="*/ 793262 h 824523"/>
                <a:gd name="connsiteX114" fmla="*/ 488338 w 1539508"/>
                <a:gd name="connsiteY114" fmla="*/ 785446 h 824523"/>
                <a:gd name="connsiteX115" fmla="*/ 464892 w 1539508"/>
                <a:gd name="connsiteY115" fmla="*/ 789354 h 824523"/>
                <a:gd name="connsiteX116" fmla="*/ 429723 w 1539508"/>
                <a:gd name="connsiteY116" fmla="*/ 785446 h 824523"/>
                <a:gd name="connsiteX117" fmla="*/ 418000 w 1539508"/>
                <a:gd name="connsiteY117" fmla="*/ 773723 h 824523"/>
                <a:gd name="connsiteX118" fmla="*/ 402369 w 1539508"/>
                <a:gd name="connsiteY118" fmla="*/ 769816 h 824523"/>
                <a:gd name="connsiteX119" fmla="*/ 394554 w 1539508"/>
                <a:gd name="connsiteY119" fmla="*/ 762000 h 824523"/>
                <a:gd name="connsiteX120" fmla="*/ 386738 w 1539508"/>
                <a:gd name="connsiteY120" fmla="*/ 750277 h 824523"/>
                <a:gd name="connsiteX121" fmla="*/ 375015 w 1539508"/>
                <a:gd name="connsiteY121" fmla="*/ 742462 h 824523"/>
                <a:gd name="connsiteX122" fmla="*/ 359384 w 1539508"/>
                <a:gd name="connsiteY122" fmla="*/ 726831 h 824523"/>
                <a:gd name="connsiteX123" fmla="*/ 343754 w 1539508"/>
                <a:gd name="connsiteY123" fmla="*/ 695569 h 824523"/>
                <a:gd name="connsiteX124" fmla="*/ 335938 w 1539508"/>
                <a:gd name="connsiteY124" fmla="*/ 672123 h 824523"/>
                <a:gd name="connsiteX125" fmla="*/ 328123 w 1539508"/>
                <a:gd name="connsiteY125" fmla="*/ 625231 h 824523"/>
                <a:gd name="connsiteX126" fmla="*/ 312492 w 1539508"/>
                <a:gd name="connsiteY126" fmla="*/ 605692 h 824523"/>
                <a:gd name="connsiteX127" fmla="*/ 292954 w 1539508"/>
                <a:gd name="connsiteY127" fmla="*/ 586154 h 824523"/>
                <a:gd name="connsiteX128" fmla="*/ 285138 w 1539508"/>
                <a:gd name="connsiteY128" fmla="*/ 578339 h 824523"/>
                <a:gd name="connsiteX129" fmla="*/ 273415 w 1539508"/>
                <a:gd name="connsiteY129" fmla="*/ 574431 h 824523"/>
                <a:gd name="connsiteX130" fmla="*/ 257784 w 1539508"/>
                <a:gd name="connsiteY130" fmla="*/ 566616 h 824523"/>
                <a:gd name="connsiteX131" fmla="*/ 234338 w 1539508"/>
                <a:gd name="connsiteY131" fmla="*/ 558800 h 824523"/>
                <a:gd name="connsiteX132" fmla="*/ 210892 w 1539508"/>
                <a:gd name="connsiteY132" fmla="*/ 550985 h 824523"/>
                <a:gd name="connsiteX133" fmla="*/ 187446 w 1539508"/>
                <a:gd name="connsiteY133" fmla="*/ 543169 h 824523"/>
                <a:gd name="connsiteX134" fmla="*/ 175723 w 1539508"/>
                <a:gd name="connsiteY134" fmla="*/ 539262 h 824523"/>
                <a:gd name="connsiteX135" fmla="*/ 186030 w 1539508"/>
                <a:gd name="connsiteY135" fmla="*/ 532598 h 824523"/>
                <a:gd name="connsiteX136" fmla="*/ 195261 w 1539508"/>
                <a:gd name="connsiteY136" fmla="*/ 519723 h 824523"/>
                <a:gd name="connsiteX137" fmla="*/ 210892 w 1539508"/>
                <a:gd name="connsiteY137" fmla="*/ 504092 h 824523"/>
                <a:gd name="connsiteX138" fmla="*/ 230431 w 1539508"/>
                <a:gd name="connsiteY138" fmla="*/ 488462 h 824523"/>
                <a:gd name="connsiteX139" fmla="*/ 234338 w 1539508"/>
                <a:gd name="connsiteY139" fmla="*/ 476739 h 824523"/>
                <a:gd name="connsiteX140" fmla="*/ 249969 w 1539508"/>
                <a:gd name="connsiteY140" fmla="*/ 457200 h 824523"/>
                <a:gd name="connsiteX141" fmla="*/ 238246 w 1539508"/>
                <a:gd name="connsiteY141" fmla="*/ 429846 h 824523"/>
                <a:gd name="connsiteX142" fmla="*/ 226523 w 1539508"/>
                <a:gd name="connsiteY142" fmla="*/ 425939 h 824523"/>
                <a:gd name="connsiteX143" fmla="*/ 199169 w 1539508"/>
                <a:gd name="connsiteY143" fmla="*/ 414216 h 824523"/>
                <a:gd name="connsiteX144" fmla="*/ 183538 w 1539508"/>
                <a:gd name="connsiteY144" fmla="*/ 406400 h 824523"/>
                <a:gd name="connsiteX145" fmla="*/ 167908 w 1539508"/>
                <a:gd name="connsiteY145" fmla="*/ 402492 h 824523"/>
                <a:gd name="connsiteX146" fmla="*/ 128831 w 1539508"/>
                <a:gd name="connsiteY146" fmla="*/ 390769 h 824523"/>
                <a:gd name="connsiteX147" fmla="*/ 121015 w 1539508"/>
                <a:gd name="connsiteY147" fmla="*/ 379046 h 824523"/>
                <a:gd name="connsiteX148" fmla="*/ 93661 w 1539508"/>
                <a:gd name="connsiteY148" fmla="*/ 355600 h 824523"/>
                <a:gd name="connsiteX149" fmla="*/ 70092 w 1539508"/>
                <a:gd name="connsiteY149" fmla="*/ 362961 h 824523"/>
                <a:gd name="connsiteX150" fmla="*/ 56001 w 1539508"/>
                <a:gd name="connsiteY150" fmla="*/ 351465 h 824523"/>
                <a:gd name="connsiteX151" fmla="*/ 82422 w 1539508"/>
                <a:gd name="connsiteY151" fmla="*/ 371901 h 824523"/>
                <a:gd name="connsiteX152" fmla="*/ 35046 w 1539508"/>
                <a:gd name="connsiteY152" fmla="*/ 332621 h 824523"/>
                <a:gd name="connsiteX153" fmla="*/ 44777 w 1539508"/>
                <a:gd name="connsiteY153" fmla="*/ 356062 h 824523"/>
                <a:gd name="connsiteX154" fmla="*/ 15508 w 1539508"/>
                <a:gd name="connsiteY154" fmla="*/ 314234 h 824523"/>
                <a:gd name="connsiteX155" fmla="*/ 0 w 1539508"/>
                <a:gd name="connsiteY155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27784 w 1539508"/>
                <a:gd name="connsiteY69" fmla="*/ 355600 h 824523"/>
                <a:gd name="connsiteX70" fmla="*/ 1539508 w 1539508"/>
                <a:gd name="connsiteY70" fmla="*/ 476739 h 824523"/>
                <a:gd name="connsiteX71" fmla="*/ 1527784 w 1539508"/>
                <a:gd name="connsiteY71" fmla="*/ 480646 h 824523"/>
                <a:gd name="connsiteX72" fmla="*/ 1519969 w 1539508"/>
                <a:gd name="connsiteY72" fmla="*/ 492369 h 824523"/>
                <a:gd name="connsiteX73" fmla="*/ 1488708 w 1539508"/>
                <a:gd name="connsiteY73" fmla="*/ 496277 h 824523"/>
                <a:gd name="connsiteX74" fmla="*/ 1484800 w 1539508"/>
                <a:gd name="connsiteY74" fmla="*/ 519723 h 824523"/>
                <a:gd name="connsiteX75" fmla="*/ 1476984 w 1539508"/>
                <a:gd name="connsiteY75" fmla="*/ 527539 h 824523"/>
                <a:gd name="connsiteX76" fmla="*/ 1461354 w 1539508"/>
                <a:gd name="connsiteY76" fmla="*/ 531446 h 824523"/>
                <a:gd name="connsiteX77" fmla="*/ 1449631 w 1539508"/>
                <a:gd name="connsiteY77" fmla="*/ 535354 h 824523"/>
                <a:gd name="connsiteX78" fmla="*/ 1437908 w 1539508"/>
                <a:gd name="connsiteY78" fmla="*/ 543169 h 824523"/>
                <a:gd name="connsiteX79" fmla="*/ 1418369 w 1539508"/>
                <a:gd name="connsiteY79" fmla="*/ 558800 h 824523"/>
                <a:gd name="connsiteX80" fmla="*/ 1254246 w 1539508"/>
                <a:gd name="connsiteY80" fmla="*/ 617416 h 824523"/>
                <a:gd name="connsiteX81" fmla="*/ 1226892 w 1539508"/>
                <a:gd name="connsiteY81" fmla="*/ 621323 h 824523"/>
                <a:gd name="connsiteX82" fmla="*/ 1176092 w 1539508"/>
                <a:gd name="connsiteY82" fmla="*/ 625231 h 824523"/>
                <a:gd name="connsiteX83" fmla="*/ 1152646 w 1539508"/>
                <a:gd name="connsiteY83" fmla="*/ 633046 h 824523"/>
                <a:gd name="connsiteX84" fmla="*/ 1133108 w 1539508"/>
                <a:gd name="connsiteY84" fmla="*/ 648677 h 824523"/>
                <a:gd name="connsiteX85" fmla="*/ 1109661 w 1539508"/>
                <a:gd name="connsiteY85" fmla="*/ 652585 h 824523"/>
                <a:gd name="connsiteX86" fmla="*/ 1097938 w 1539508"/>
                <a:gd name="connsiteY86" fmla="*/ 656492 h 824523"/>
                <a:gd name="connsiteX87" fmla="*/ 1086215 w 1539508"/>
                <a:gd name="connsiteY87" fmla="*/ 676031 h 824523"/>
                <a:gd name="connsiteX88" fmla="*/ 1062769 w 1539508"/>
                <a:gd name="connsiteY88" fmla="*/ 683846 h 824523"/>
                <a:gd name="connsiteX89" fmla="*/ 992431 w 1539508"/>
                <a:gd name="connsiteY89" fmla="*/ 707292 h 824523"/>
                <a:gd name="connsiteX90" fmla="*/ 984615 w 1539508"/>
                <a:gd name="connsiteY90" fmla="*/ 730739 h 824523"/>
                <a:gd name="connsiteX91" fmla="*/ 972892 w 1539508"/>
                <a:gd name="connsiteY91" fmla="*/ 738554 h 824523"/>
                <a:gd name="connsiteX92" fmla="*/ 957261 w 1539508"/>
                <a:gd name="connsiteY92" fmla="*/ 734646 h 824523"/>
                <a:gd name="connsiteX93" fmla="*/ 933815 w 1539508"/>
                <a:gd name="connsiteY93" fmla="*/ 730739 h 824523"/>
                <a:gd name="connsiteX94" fmla="*/ 922092 w 1539508"/>
                <a:gd name="connsiteY94" fmla="*/ 726831 h 824523"/>
                <a:gd name="connsiteX95" fmla="*/ 906461 w 1539508"/>
                <a:gd name="connsiteY95" fmla="*/ 722923 h 824523"/>
                <a:gd name="connsiteX96" fmla="*/ 883015 w 1539508"/>
                <a:gd name="connsiteY96" fmla="*/ 715108 h 824523"/>
                <a:gd name="connsiteX97" fmla="*/ 859569 w 1539508"/>
                <a:gd name="connsiteY97" fmla="*/ 726831 h 824523"/>
                <a:gd name="connsiteX98" fmla="*/ 847846 w 1539508"/>
                <a:gd name="connsiteY98" fmla="*/ 730739 h 824523"/>
                <a:gd name="connsiteX99" fmla="*/ 824400 w 1539508"/>
                <a:gd name="connsiteY99" fmla="*/ 742462 h 824523"/>
                <a:gd name="connsiteX100" fmla="*/ 808769 w 1539508"/>
                <a:gd name="connsiteY100" fmla="*/ 762000 h 824523"/>
                <a:gd name="connsiteX101" fmla="*/ 804861 w 1539508"/>
                <a:gd name="connsiteY101" fmla="*/ 773723 h 824523"/>
                <a:gd name="connsiteX102" fmla="*/ 800954 w 1539508"/>
                <a:gd name="connsiteY102" fmla="*/ 789354 h 824523"/>
                <a:gd name="connsiteX103" fmla="*/ 773600 w 1539508"/>
                <a:gd name="connsiteY103" fmla="*/ 808892 h 824523"/>
                <a:gd name="connsiteX104" fmla="*/ 765784 w 1539508"/>
                <a:gd name="connsiteY104" fmla="*/ 816708 h 824523"/>
                <a:gd name="connsiteX105" fmla="*/ 742338 w 1539508"/>
                <a:gd name="connsiteY105" fmla="*/ 824523 h 824523"/>
                <a:gd name="connsiteX106" fmla="*/ 714984 w 1539508"/>
                <a:gd name="connsiteY106" fmla="*/ 820616 h 824523"/>
                <a:gd name="connsiteX107" fmla="*/ 668092 w 1539508"/>
                <a:gd name="connsiteY107" fmla="*/ 816708 h 824523"/>
                <a:gd name="connsiteX108" fmla="*/ 640738 w 1539508"/>
                <a:gd name="connsiteY108" fmla="*/ 808892 h 824523"/>
                <a:gd name="connsiteX109" fmla="*/ 632923 w 1539508"/>
                <a:gd name="connsiteY109" fmla="*/ 797169 h 824523"/>
                <a:gd name="connsiteX110" fmla="*/ 578215 w 1539508"/>
                <a:gd name="connsiteY110" fmla="*/ 797169 h 824523"/>
                <a:gd name="connsiteX111" fmla="*/ 511784 w 1539508"/>
                <a:gd name="connsiteY111" fmla="*/ 801077 h 824523"/>
                <a:gd name="connsiteX112" fmla="*/ 496154 w 1539508"/>
                <a:gd name="connsiteY112" fmla="*/ 793262 h 824523"/>
                <a:gd name="connsiteX113" fmla="*/ 488338 w 1539508"/>
                <a:gd name="connsiteY113" fmla="*/ 785446 h 824523"/>
                <a:gd name="connsiteX114" fmla="*/ 464892 w 1539508"/>
                <a:gd name="connsiteY114" fmla="*/ 789354 h 824523"/>
                <a:gd name="connsiteX115" fmla="*/ 429723 w 1539508"/>
                <a:gd name="connsiteY115" fmla="*/ 785446 h 824523"/>
                <a:gd name="connsiteX116" fmla="*/ 418000 w 1539508"/>
                <a:gd name="connsiteY116" fmla="*/ 773723 h 824523"/>
                <a:gd name="connsiteX117" fmla="*/ 402369 w 1539508"/>
                <a:gd name="connsiteY117" fmla="*/ 769816 h 824523"/>
                <a:gd name="connsiteX118" fmla="*/ 394554 w 1539508"/>
                <a:gd name="connsiteY118" fmla="*/ 762000 h 824523"/>
                <a:gd name="connsiteX119" fmla="*/ 386738 w 1539508"/>
                <a:gd name="connsiteY119" fmla="*/ 750277 h 824523"/>
                <a:gd name="connsiteX120" fmla="*/ 375015 w 1539508"/>
                <a:gd name="connsiteY120" fmla="*/ 742462 h 824523"/>
                <a:gd name="connsiteX121" fmla="*/ 359384 w 1539508"/>
                <a:gd name="connsiteY121" fmla="*/ 726831 h 824523"/>
                <a:gd name="connsiteX122" fmla="*/ 343754 w 1539508"/>
                <a:gd name="connsiteY122" fmla="*/ 695569 h 824523"/>
                <a:gd name="connsiteX123" fmla="*/ 335938 w 1539508"/>
                <a:gd name="connsiteY123" fmla="*/ 672123 h 824523"/>
                <a:gd name="connsiteX124" fmla="*/ 328123 w 1539508"/>
                <a:gd name="connsiteY124" fmla="*/ 625231 h 824523"/>
                <a:gd name="connsiteX125" fmla="*/ 312492 w 1539508"/>
                <a:gd name="connsiteY125" fmla="*/ 605692 h 824523"/>
                <a:gd name="connsiteX126" fmla="*/ 292954 w 1539508"/>
                <a:gd name="connsiteY126" fmla="*/ 586154 h 824523"/>
                <a:gd name="connsiteX127" fmla="*/ 285138 w 1539508"/>
                <a:gd name="connsiteY127" fmla="*/ 578339 h 824523"/>
                <a:gd name="connsiteX128" fmla="*/ 273415 w 1539508"/>
                <a:gd name="connsiteY128" fmla="*/ 574431 h 824523"/>
                <a:gd name="connsiteX129" fmla="*/ 257784 w 1539508"/>
                <a:gd name="connsiteY129" fmla="*/ 566616 h 824523"/>
                <a:gd name="connsiteX130" fmla="*/ 234338 w 1539508"/>
                <a:gd name="connsiteY130" fmla="*/ 558800 h 824523"/>
                <a:gd name="connsiteX131" fmla="*/ 210892 w 1539508"/>
                <a:gd name="connsiteY131" fmla="*/ 550985 h 824523"/>
                <a:gd name="connsiteX132" fmla="*/ 187446 w 1539508"/>
                <a:gd name="connsiteY132" fmla="*/ 543169 h 824523"/>
                <a:gd name="connsiteX133" fmla="*/ 175723 w 1539508"/>
                <a:gd name="connsiteY133" fmla="*/ 539262 h 824523"/>
                <a:gd name="connsiteX134" fmla="*/ 186030 w 1539508"/>
                <a:gd name="connsiteY134" fmla="*/ 532598 h 824523"/>
                <a:gd name="connsiteX135" fmla="*/ 195261 w 1539508"/>
                <a:gd name="connsiteY135" fmla="*/ 519723 h 824523"/>
                <a:gd name="connsiteX136" fmla="*/ 210892 w 1539508"/>
                <a:gd name="connsiteY136" fmla="*/ 504092 h 824523"/>
                <a:gd name="connsiteX137" fmla="*/ 230431 w 1539508"/>
                <a:gd name="connsiteY137" fmla="*/ 488462 h 824523"/>
                <a:gd name="connsiteX138" fmla="*/ 234338 w 1539508"/>
                <a:gd name="connsiteY138" fmla="*/ 476739 h 824523"/>
                <a:gd name="connsiteX139" fmla="*/ 249969 w 1539508"/>
                <a:gd name="connsiteY139" fmla="*/ 457200 h 824523"/>
                <a:gd name="connsiteX140" fmla="*/ 238246 w 1539508"/>
                <a:gd name="connsiteY140" fmla="*/ 429846 h 824523"/>
                <a:gd name="connsiteX141" fmla="*/ 226523 w 1539508"/>
                <a:gd name="connsiteY141" fmla="*/ 425939 h 824523"/>
                <a:gd name="connsiteX142" fmla="*/ 199169 w 1539508"/>
                <a:gd name="connsiteY142" fmla="*/ 414216 h 824523"/>
                <a:gd name="connsiteX143" fmla="*/ 183538 w 1539508"/>
                <a:gd name="connsiteY143" fmla="*/ 406400 h 824523"/>
                <a:gd name="connsiteX144" fmla="*/ 167908 w 1539508"/>
                <a:gd name="connsiteY144" fmla="*/ 402492 h 824523"/>
                <a:gd name="connsiteX145" fmla="*/ 128831 w 1539508"/>
                <a:gd name="connsiteY145" fmla="*/ 390769 h 824523"/>
                <a:gd name="connsiteX146" fmla="*/ 121015 w 1539508"/>
                <a:gd name="connsiteY146" fmla="*/ 379046 h 824523"/>
                <a:gd name="connsiteX147" fmla="*/ 93661 w 1539508"/>
                <a:gd name="connsiteY147" fmla="*/ 355600 h 824523"/>
                <a:gd name="connsiteX148" fmla="*/ 70092 w 1539508"/>
                <a:gd name="connsiteY148" fmla="*/ 362961 h 824523"/>
                <a:gd name="connsiteX149" fmla="*/ 56001 w 1539508"/>
                <a:gd name="connsiteY149" fmla="*/ 351465 h 824523"/>
                <a:gd name="connsiteX150" fmla="*/ 82422 w 1539508"/>
                <a:gd name="connsiteY150" fmla="*/ 371901 h 824523"/>
                <a:gd name="connsiteX151" fmla="*/ 35046 w 1539508"/>
                <a:gd name="connsiteY151" fmla="*/ 332621 h 824523"/>
                <a:gd name="connsiteX152" fmla="*/ 44777 w 1539508"/>
                <a:gd name="connsiteY152" fmla="*/ 356062 h 824523"/>
                <a:gd name="connsiteX153" fmla="*/ 15508 w 1539508"/>
                <a:gd name="connsiteY153" fmla="*/ 314234 h 824523"/>
                <a:gd name="connsiteX154" fmla="*/ 0 w 1539508"/>
                <a:gd name="connsiteY154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27784 w 1539508"/>
                <a:gd name="connsiteY69" fmla="*/ 355600 h 824523"/>
                <a:gd name="connsiteX70" fmla="*/ 1539508 w 1539508"/>
                <a:gd name="connsiteY70" fmla="*/ 476739 h 824523"/>
                <a:gd name="connsiteX71" fmla="*/ 1527784 w 1539508"/>
                <a:gd name="connsiteY71" fmla="*/ 480646 h 824523"/>
                <a:gd name="connsiteX72" fmla="*/ 1519969 w 1539508"/>
                <a:gd name="connsiteY72" fmla="*/ 492369 h 824523"/>
                <a:gd name="connsiteX73" fmla="*/ 1488708 w 1539508"/>
                <a:gd name="connsiteY73" fmla="*/ 496277 h 824523"/>
                <a:gd name="connsiteX74" fmla="*/ 1484800 w 1539508"/>
                <a:gd name="connsiteY74" fmla="*/ 519723 h 824523"/>
                <a:gd name="connsiteX75" fmla="*/ 1476984 w 1539508"/>
                <a:gd name="connsiteY75" fmla="*/ 527539 h 824523"/>
                <a:gd name="connsiteX76" fmla="*/ 1461354 w 1539508"/>
                <a:gd name="connsiteY76" fmla="*/ 531446 h 824523"/>
                <a:gd name="connsiteX77" fmla="*/ 1449631 w 1539508"/>
                <a:gd name="connsiteY77" fmla="*/ 535354 h 824523"/>
                <a:gd name="connsiteX78" fmla="*/ 1437908 w 1539508"/>
                <a:gd name="connsiteY78" fmla="*/ 543169 h 824523"/>
                <a:gd name="connsiteX79" fmla="*/ 1254246 w 1539508"/>
                <a:gd name="connsiteY79" fmla="*/ 617416 h 824523"/>
                <a:gd name="connsiteX80" fmla="*/ 1226892 w 1539508"/>
                <a:gd name="connsiteY80" fmla="*/ 621323 h 824523"/>
                <a:gd name="connsiteX81" fmla="*/ 1176092 w 1539508"/>
                <a:gd name="connsiteY81" fmla="*/ 625231 h 824523"/>
                <a:gd name="connsiteX82" fmla="*/ 1152646 w 1539508"/>
                <a:gd name="connsiteY82" fmla="*/ 633046 h 824523"/>
                <a:gd name="connsiteX83" fmla="*/ 1133108 w 1539508"/>
                <a:gd name="connsiteY83" fmla="*/ 648677 h 824523"/>
                <a:gd name="connsiteX84" fmla="*/ 1109661 w 1539508"/>
                <a:gd name="connsiteY84" fmla="*/ 652585 h 824523"/>
                <a:gd name="connsiteX85" fmla="*/ 1097938 w 1539508"/>
                <a:gd name="connsiteY85" fmla="*/ 656492 h 824523"/>
                <a:gd name="connsiteX86" fmla="*/ 1086215 w 1539508"/>
                <a:gd name="connsiteY86" fmla="*/ 676031 h 824523"/>
                <a:gd name="connsiteX87" fmla="*/ 1062769 w 1539508"/>
                <a:gd name="connsiteY87" fmla="*/ 683846 h 824523"/>
                <a:gd name="connsiteX88" fmla="*/ 992431 w 1539508"/>
                <a:gd name="connsiteY88" fmla="*/ 707292 h 824523"/>
                <a:gd name="connsiteX89" fmla="*/ 984615 w 1539508"/>
                <a:gd name="connsiteY89" fmla="*/ 730739 h 824523"/>
                <a:gd name="connsiteX90" fmla="*/ 972892 w 1539508"/>
                <a:gd name="connsiteY90" fmla="*/ 738554 h 824523"/>
                <a:gd name="connsiteX91" fmla="*/ 957261 w 1539508"/>
                <a:gd name="connsiteY91" fmla="*/ 734646 h 824523"/>
                <a:gd name="connsiteX92" fmla="*/ 933815 w 1539508"/>
                <a:gd name="connsiteY92" fmla="*/ 730739 h 824523"/>
                <a:gd name="connsiteX93" fmla="*/ 922092 w 1539508"/>
                <a:gd name="connsiteY93" fmla="*/ 726831 h 824523"/>
                <a:gd name="connsiteX94" fmla="*/ 906461 w 1539508"/>
                <a:gd name="connsiteY94" fmla="*/ 722923 h 824523"/>
                <a:gd name="connsiteX95" fmla="*/ 883015 w 1539508"/>
                <a:gd name="connsiteY95" fmla="*/ 715108 h 824523"/>
                <a:gd name="connsiteX96" fmla="*/ 859569 w 1539508"/>
                <a:gd name="connsiteY96" fmla="*/ 726831 h 824523"/>
                <a:gd name="connsiteX97" fmla="*/ 847846 w 1539508"/>
                <a:gd name="connsiteY97" fmla="*/ 730739 h 824523"/>
                <a:gd name="connsiteX98" fmla="*/ 824400 w 1539508"/>
                <a:gd name="connsiteY98" fmla="*/ 742462 h 824523"/>
                <a:gd name="connsiteX99" fmla="*/ 808769 w 1539508"/>
                <a:gd name="connsiteY99" fmla="*/ 762000 h 824523"/>
                <a:gd name="connsiteX100" fmla="*/ 804861 w 1539508"/>
                <a:gd name="connsiteY100" fmla="*/ 773723 h 824523"/>
                <a:gd name="connsiteX101" fmla="*/ 800954 w 1539508"/>
                <a:gd name="connsiteY101" fmla="*/ 789354 h 824523"/>
                <a:gd name="connsiteX102" fmla="*/ 773600 w 1539508"/>
                <a:gd name="connsiteY102" fmla="*/ 808892 h 824523"/>
                <a:gd name="connsiteX103" fmla="*/ 765784 w 1539508"/>
                <a:gd name="connsiteY103" fmla="*/ 816708 h 824523"/>
                <a:gd name="connsiteX104" fmla="*/ 742338 w 1539508"/>
                <a:gd name="connsiteY104" fmla="*/ 824523 h 824523"/>
                <a:gd name="connsiteX105" fmla="*/ 714984 w 1539508"/>
                <a:gd name="connsiteY105" fmla="*/ 820616 h 824523"/>
                <a:gd name="connsiteX106" fmla="*/ 668092 w 1539508"/>
                <a:gd name="connsiteY106" fmla="*/ 816708 h 824523"/>
                <a:gd name="connsiteX107" fmla="*/ 640738 w 1539508"/>
                <a:gd name="connsiteY107" fmla="*/ 808892 h 824523"/>
                <a:gd name="connsiteX108" fmla="*/ 632923 w 1539508"/>
                <a:gd name="connsiteY108" fmla="*/ 797169 h 824523"/>
                <a:gd name="connsiteX109" fmla="*/ 578215 w 1539508"/>
                <a:gd name="connsiteY109" fmla="*/ 797169 h 824523"/>
                <a:gd name="connsiteX110" fmla="*/ 511784 w 1539508"/>
                <a:gd name="connsiteY110" fmla="*/ 801077 h 824523"/>
                <a:gd name="connsiteX111" fmla="*/ 496154 w 1539508"/>
                <a:gd name="connsiteY111" fmla="*/ 793262 h 824523"/>
                <a:gd name="connsiteX112" fmla="*/ 488338 w 1539508"/>
                <a:gd name="connsiteY112" fmla="*/ 785446 h 824523"/>
                <a:gd name="connsiteX113" fmla="*/ 464892 w 1539508"/>
                <a:gd name="connsiteY113" fmla="*/ 789354 h 824523"/>
                <a:gd name="connsiteX114" fmla="*/ 429723 w 1539508"/>
                <a:gd name="connsiteY114" fmla="*/ 785446 h 824523"/>
                <a:gd name="connsiteX115" fmla="*/ 418000 w 1539508"/>
                <a:gd name="connsiteY115" fmla="*/ 773723 h 824523"/>
                <a:gd name="connsiteX116" fmla="*/ 402369 w 1539508"/>
                <a:gd name="connsiteY116" fmla="*/ 769816 h 824523"/>
                <a:gd name="connsiteX117" fmla="*/ 394554 w 1539508"/>
                <a:gd name="connsiteY117" fmla="*/ 762000 h 824523"/>
                <a:gd name="connsiteX118" fmla="*/ 386738 w 1539508"/>
                <a:gd name="connsiteY118" fmla="*/ 750277 h 824523"/>
                <a:gd name="connsiteX119" fmla="*/ 375015 w 1539508"/>
                <a:gd name="connsiteY119" fmla="*/ 742462 h 824523"/>
                <a:gd name="connsiteX120" fmla="*/ 359384 w 1539508"/>
                <a:gd name="connsiteY120" fmla="*/ 726831 h 824523"/>
                <a:gd name="connsiteX121" fmla="*/ 343754 w 1539508"/>
                <a:gd name="connsiteY121" fmla="*/ 695569 h 824523"/>
                <a:gd name="connsiteX122" fmla="*/ 335938 w 1539508"/>
                <a:gd name="connsiteY122" fmla="*/ 672123 h 824523"/>
                <a:gd name="connsiteX123" fmla="*/ 328123 w 1539508"/>
                <a:gd name="connsiteY123" fmla="*/ 625231 h 824523"/>
                <a:gd name="connsiteX124" fmla="*/ 312492 w 1539508"/>
                <a:gd name="connsiteY124" fmla="*/ 605692 h 824523"/>
                <a:gd name="connsiteX125" fmla="*/ 292954 w 1539508"/>
                <a:gd name="connsiteY125" fmla="*/ 586154 h 824523"/>
                <a:gd name="connsiteX126" fmla="*/ 285138 w 1539508"/>
                <a:gd name="connsiteY126" fmla="*/ 578339 h 824523"/>
                <a:gd name="connsiteX127" fmla="*/ 273415 w 1539508"/>
                <a:gd name="connsiteY127" fmla="*/ 574431 h 824523"/>
                <a:gd name="connsiteX128" fmla="*/ 257784 w 1539508"/>
                <a:gd name="connsiteY128" fmla="*/ 566616 h 824523"/>
                <a:gd name="connsiteX129" fmla="*/ 234338 w 1539508"/>
                <a:gd name="connsiteY129" fmla="*/ 558800 h 824523"/>
                <a:gd name="connsiteX130" fmla="*/ 210892 w 1539508"/>
                <a:gd name="connsiteY130" fmla="*/ 550985 h 824523"/>
                <a:gd name="connsiteX131" fmla="*/ 187446 w 1539508"/>
                <a:gd name="connsiteY131" fmla="*/ 543169 h 824523"/>
                <a:gd name="connsiteX132" fmla="*/ 175723 w 1539508"/>
                <a:gd name="connsiteY132" fmla="*/ 539262 h 824523"/>
                <a:gd name="connsiteX133" fmla="*/ 186030 w 1539508"/>
                <a:gd name="connsiteY133" fmla="*/ 532598 h 824523"/>
                <a:gd name="connsiteX134" fmla="*/ 195261 w 1539508"/>
                <a:gd name="connsiteY134" fmla="*/ 519723 h 824523"/>
                <a:gd name="connsiteX135" fmla="*/ 210892 w 1539508"/>
                <a:gd name="connsiteY135" fmla="*/ 504092 h 824523"/>
                <a:gd name="connsiteX136" fmla="*/ 230431 w 1539508"/>
                <a:gd name="connsiteY136" fmla="*/ 488462 h 824523"/>
                <a:gd name="connsiteX137" fmla="*/ 234338 w 1539508"/>
                <a:gd name="connsiteY137" fmla="*/ 476739 h 824523"/>
                <a:gd name="connsiteX138" fmla="*/ 249969 w 1539508"/>
                <a:gd name="connsiteY138" fmla="*/ 457200 h 824523"/>
                <a:gd name="connsiteX139" fmla="*/ 238246 w 1539508"/>
                <a:gd name="connsiteY139" fmla="*/ 429846 h 824523"/>
                <a:gd name="connsiteX140" fmla="*/ 226523 w 1539508"/>
                <a:gd name="connsiteY140" fmla="*/ 425939 h 824523"/>
                <a:gd name="connsiteX141" fmla="*/ 199169 w 1539508"/>
                <a:gd name="connsiteY141" fmla="*/ 414216 h 824523"/>
                <a:gd name="connsiteX142" fmla="*/ 183538 w 1539508"/>
                <a:gd name="connsiteY142" fmla="*/ 406400 h 824523"/>
                <a:gd name="connsiteX143" fmla="*/ 167908 w 1539508"/>
                <a:gd name="connsiteY143" fmla="*/ 402492 h 824523"/>
                <a:gd name="connsiteX144" fmla="*/ 128831 w 1539508"/>
                <a:gd name="connsiteY144" fmla="*/ 390769 h 824523"/>
                <a:gd name="connsiteX145" fmla="*/ 121015 w 1539508"/>
                <a:gd name="connsiteY145" fmla="*/ 379046 h 824523"/>
                <a:gd name="connsiteX146" fmla="*/ 93661 w 1539508"/>
                <a:gd name="connsiteY146" fmla="*/ 355600 h 824523"/>
                <a:gd name="connsiteX147" fmla="*/ 70092 w 1539508"/>
                <a:gd name="connsiteY147" fmla="*/ 362961 h 824523"/>
                <a:gd name="connsiteX148" fmla="*/ 56001 w 1539508"/>
                <a:gd name="connsiteY148" fmla="*/ 351465 h 824523"/>
                <a:gd name="connsiteX149" fmla="*/ 82422 w 1539508"/>
                <a:gd name="connsiteY149" fmla="*/ 371901 h 824523"/>
                <a:gd name="connsiteX150" fmla="*/ 35046 w 1539508"/>
                <a:gd name="connsiteY150" fmla="*/ 332621 h 824523"/>
                <a:gd name="connsiteX151" fmla="*/ 44777 w 1539508"/>
                <a:gd name="connsiteY151" fmla="*/ 356062 h 824523"/>
                <a:gd name="connsiteX152" fmla="*/ 15508 w 1539508"/>
                <a:gd name="connsiteY152" fmla="*/ 314234 h 824523"/>
                <a:gd name="connsiteX153" fmla="*/ 0 w 1539508"/>
                <a:gd name="connsiteY153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527784 w 1539508"/>
                <a:gd name="connsiteY70" fmla="*/ 480646 h 824523"/>
                <a:gd name="connsiteX71" fmla="*/ 1519969 w 1539508"/>
                <a:gd name="connsiteY71" fmla="*/ 492369 h 824523"/>
                <a:gd name="connsiteX72" fmla="*/ 1488708 w 1539508"/>
                <a:gd name="connsiteY72" fmla="*/ 496277 h 824523"/>
                <a:gd name="connsiteX73" fmla="*/ 1484800 w 1539508"/>
                <a:gd name="connsiteY73" fmla="*/ 519723 h 824523"/>
                <a:gd name="connsiteX74" fmla="*/ 1476984 w 1539508"/>
                <a:gd name="connsiteY74" fmla="*/ 527539 h 824523"/>
                <a:gd name="connsiteX75" fmla="*/ 1461354 w 1539508"/>
                <a:gd name="connsiteY75" fmla="*/ 531446 h 824523"/>
                <a:gd name="connsiteX76" fmla="*/ 1449631 w 1539508"/>
                <a:gd name="connsiteY76" fmla="*/ 535354 h 824523"/>
                <a:gd name="connsiteX77" fmla="*/ 1437908 w 1539508"/>
                <a:gd name="connsiteY77" fmla="*/ 543169 h 824523"/>
                <a:gd name="connsiteX78" fmla="*/ 1254246 w 1539508"/>
                <a:gd name="connsiteY78" fmla="*/ 617416 h 824523"/>
                <a:gd name="connsiteX79" fmla="*/ 1226892 w 1539508"/>
                <a:gd name="connsiteY79" fmla="*/ 621323 h 824523"/>
                <a:gd name="connsiteX80" fmla="*/ 1176092 w 1539508"/>
                <a:gd name="connsiteY80" fmla="*/ 625231 h 824523"/>
                <a:gd name="connsiteX81" fmla="*/ 1152646 w 1539508"/>
                <a:gd name="connsiteY81" fmla="*/ 633046 h 824523"/>
                <a:gd name="connsiteX82" fmla="*/ 1133108 w 1539508"/>
                <a:gd name="connsiteY82" fmla="*/ 648677 h 824523"/>
                <a:gd name="connsiteX83" fmla="*/ 1109661 w 1539508"/>
                <a:gd name="connsiteY83" fmla="*/ 652585 h 824523"/>
                <a:gd name="connsiteX84" fmla="*/ 1097938 w 1539508"/>
                <a:gd name="connsiteY84" fmla="*/ 656492 h 824523"/>
                <a:gd name="connsiteX85" fmla="*/ 1086215 w 1539508"/>
                <a:gd name="connsiteY85" fmla="*/ 676031 h 824523"/>
                <a:gd name="connsiteX86" fmla="*/ 1062769 w 1539508"/>
                <a:gd name="connsiteY86" fmla="*/ 683846 h 824523"/>
                <a:gd name="connsiteX87" fmla="*/ 992431 w 1539508"/>
                <a:gd name="connsiteY87" fmla="*/ 707292 h 824523"/>
                <a:gd name="connsiteX88" fmla="*/ 984615 w 1539508"/>
                <a:gd name="connsiteY88" fmla="*/ 730739 h 824523"/>
                <a:gd name="connsiteX89" fmla="*/ 972892 w 1539508"/>
                <a:gd name="connsiteY89" fmla="*/ 738554 h 824523"/>
                <a:gd name="connsiteX90" fmla="*/ 957261 w 1539508"/>
                <a:gd name="connsiteY90" fmla="*/ 734646 h 824523"/>
                <a:gd name="connsiteX91" fmla="*/ 933815 w 1539508"/>
                <a:gd name="connsiteY91" fmla="*/ 730739 h 824523"/>
                <a:gd name="connsiteX92" fmla="*/ 922092 w 1539508"/>
                <a:gd name="connsiteY92" fmla="*/ 726831 h 824523"/>
                <a:gd name="connsiteX93" fmla="*/ 906461 w 1539508"/>
                <a:gd name="connsiteY93" fmla="*/ 722923 h 824523"/>
                <a:gd name="connsiteX94" fmla="*/ 883015 w 1539508"/>
                <a:gd name="connsiteY94" fmla="*/ 715108 h 824523"/>
                <a:gd name="connsiteX95" fmla="*/ 859569 w 1539508"/>
                <a:gd name="connsiteY95" fmla="*/ 726831 h 824523"/>
                <a:gd name="connsiteX96" fmla="*/ 847846 w 1539508"/>
                <a:gd name="connsiteY96" fmla="*/ 730739 h 824523"/>
                <a:gd name="connsiteX97" fmla="*/ 824400 w 1539508"/>
                <a:gd name="connsiteY97" fmla="*/ 742462 h 824523"/>
                <a:gd name="connsiteX98" fmla="*/ 808769 w 1539508"/>
                <a:gd name="connsiteY98" fmla="*/ 762000 h 824523"/>
                <a:gd name="connsiteX99" fmla="*/ 804861 w 1539508"/>
                <a:gd name="connsiteY99" fmla="*/ 773723 h 824523"/>
                <a:gd name="connsiteX100" fmla="*/ 800954 w 1539508"/>
                <a:gd name="connsiteY100" fmla="*/ 789354 h 824523"/>
                <a:gd name="connsiteX101" fmla="*/ 773600 w 1539508"/>
                <a:gd name="connsiteY101" fmla="*/ 808892 h 824523"/>
                <a:gd name="connsiteX102" fmla="*/ 765784 w 1539508"/>
                <a:gd name="connsiteY102" fmla="*/ 816708 h 824523"/>
                <a:gd name="connsiteX103" fmla="*/ 742338 w 1539508"/>
                <a:gd name="connsiteY103" fmla="*/ 824523 h 824523"/>
                <a:gd name="connsiteX104" fmla="*/ 714984 w 1539508"/>
                <a:gd name="connsiteY104" fmla="*/ 820616 h 824523"/>
                <a:gd name="connsiteX105" fmla="*/ 668092 w 1539508"/>
                <a:gd name="connsiteY105" fmla="*/ 816708 h 824523"/>
                <a:gd name="connsiteX106" fmla="*/ 640738 w 1539508"/>
                <a:gd name="connsiteY106" fmla="*/ 808892 h 824523"/>
                <a:gd name="connsiteX107" fmla="*/ 632923 w 1539508"/>
                <a:gd name="connsiteY107" fmla="*/ 797169 h 824523"/>
                <a:gd name="connsiteX108" fmla="*/ 578215 w 1539508"/>
                <a:gd name="connsiteY108" fmla="*/ 797169 h 824523"/>
                <a:gd name="connsiteX109" fmla="*/ 511784 w 1539508"/>
                <a:gd name="connsiteY109" fmla="*/ 801077 h 824523"/>
                <a:gd name="connsiteX110" fmla="*/ 496154 w 1539508"/>
                <a:gd name="connsiteY110" fmla="*/ 793262 h 824523"/>
                <a:gd name="connsiteX111" fmla="*/ 488338 w 1539508"/>
                <a:gd name="connsiteY111" fmla="*/ 785446 h 824523"/>
                <a:gd name="connsiteX112" fmla="*/ 464892 w 1539508"/>
                <a:gd name="connsiteY112" fmla="*/ 789354 h 824523"/>
                <a:gd name="connsiteX113" fmla="*/ 429723 w 1539508"/>
                <a:gd name="connsiteY113" fmla="*/ 785446 h 824523"/>
                <a:gd name="connsiteX114" fmla="*/ 418000 w 1539508"/>
                <a:gd name="connsiteY114" fmla="*/ 773723 h 824523"/>
                <a:gd name="connsiteX115" fmla="*/ 402369 w 1539508"/>
                <a:gd name="connsiteY115" fmla="*/ 769816 h 824523"/>
                <a:gd name="connsiteX116" fmla="*/ 394554 w 1539508"/>
                <a:gd name="connsiteY116" fmla="*/ 762000 h 824523"/>
                <a:gd name="connsiteX117" fmla="*/ 386738 w 1539508"/>
                <a:gd name="connsiteY117" fmla="*/ 750277 h 824523"/>
                <a:gd name="connsiteX118" fmla="*/ 375015 w 1539508"/>
                <a:gd name="connsiteY118" fmla="*/ 742462 h 824523"/>
                <a:gd name="connsiteX119" fmla="*/ 359384 w 1539508"/>
                <a:gd name="connsiteY119" fmla="*/ 726831 h 824523"/>
                <a:gd name="connsiteX120" fmla="*/ 343754 w 1539508"/>
                <a:gd name="connsiteY120" fmla="*/ 695569 h 824523"/>
                <a:gd name="connsiteX121" fmla="*/ 335938 w 1539508"/>
                <a:gd name="connsiteY121" fmla="*/ 672123 h 824523"/>
                <a:gd name="connsiteX122" fmla="*/ 328123 w 1539508"/>
                <a:gd name="connsiteY122" fmla="*/ 625231 h 824523"/>
                <a:gd name="connsiteX123" fmla="*/ 312492 w 1539508"/>
                <a:gd name="connsiteY123" fmla="*/ 605692 h 824523"/>
                <a:gd name="connsiteX124" fmla="*/ 292954 w 1539508"/>
                <a:gd name="connsiteY124" fmla="*/ 586154 h 824523"/>
                <a:gd name="connsiteX125" fmla="*/ 285138 w 1539508"/>
                <a:gd name="connsiteY125" fmla="*/ 578339 h 824523"/>
                <a:gd name="connsiteX126" fmla="*/ 273415 w 1539508"/>
                <a:gd name="connsiteY126" fmla="*/ 574431 h 824523"/>
                <a:gd name="connsiteX127" fmla="*/ 257784 w 1539508"/>
                <a:gd name="connsiteY127" fmla="*/ 566616 h 824523"/>
                <a:gd name="connsiteX128" fmla="*/ 234338 w 1539508"/>
                <a:gd name="connsiteY128" fmla="*/ 558800 h 824523"/>
                <a:gd name="connsiteX129" fmla="*/ 210892 w 1539508"/>
                <a:gd name="connsiteY129" fmla="*/ 550985 h 824523"/>
                <a:gd name="connsiteX130" fmla="*/ 187446 w 1539508"/>
                <a:gd name="connsiteY130" fmla="*/ 543169 h 824523"/>
                <a:gd name="connsiteX131" fmla="*/ 175723 w 1539508"/>
                <a:gd name="connsiteY131" fmla="*/ 539262 h 824523"/>
                <a:gd name="connsiteX132" fmla="*/ 186030 w 1539508"/>
                <a:gd name="connsiteY132" fmla="*/ 532598 h 824523"/>
                <a:gd name="connsiteX133" fmla="*/ 195261 w 1539508"/>
                <a:gd name="connsiteY133" fmla="*/ 519723 h 824523"/>
                <a:gd name="connsiteX134" fmla="*/ 210892 w 1539508"/>
                <a:gd name="connsiteY134" fmla="*/ 504092 h 824523"/>
                <a:gd name="connsiteX135" fmla="*/ 230431 w 1539508"/>
                <a:gd name="connsiteY135" fmla="*/ 488462 h 824523"/>
                <a:gd name="connsiteX136" fmla="*/ 234338 w 1539508"/>
                <a:gd name="connsiteY136" fmla="*/ 476739 h 824523"/>
                <a:gd name="connsiteX137" fmla="*/ 249969 w 1539508"/>
                <a:gd name="connsiteY137" fmla="*/ 457200 h 824523"/>
                <a:gd name="connsiteX138" fmla="*/ 238246 w 1539508"/>
                <a:gd name="connsiteY138" fmla="*/ 429846 h 824523"/>
                <a:gd name="connsiteX139" fmla="*/ 226523 w 1539508"/>
                <a:gd name="connsiteY139" fmla="*/ 425939 h 824523"/>
                <a:gd name="connsiteX140" fmla="*/ 199169 w 1539508"/>
                <a:gd name="connsiteY140" fmla="*/ 414216 h 824523"/>
                <a:gd name="connsiteX141" fmla="*/ 183538 w 1539508"/>
                <a:gd name="connsiteY141" fmla="*/ 406400 h 824523"/>
                <a:gd name="connsiteX142" fmla="*/ 167908 w 1539508"/>
                <a:gd name="connsiteY142" fmla="*/ 402492 h 824523"/>
                <a:gd name="connsiteX143" fmla="*/ 128831 w 1539508"/>
                <a:gd name="connsiteY143" fmla="*/ 390769 h 824523"/>
                <a:gd name="connsiteX144" fmla="*/ 121015 w 1539508"/>
                <a:gd name="connsiteY144" fmla="*/ 379046 h 824523"/>
                <a:gd name="connsiteX145" fmla="*/ 93661 w 1539508"/>
                <a:gd name="connsiteY145" fmla="*/ 355600 h 824523"/>
                <a:gd name="connsiteX146" fmla="*/ 70092 w 1539508"/>
                <a:gd name="connsiteY146" fmla="*/ 362961 h 824523"/>
                <a:gd name="connsiteX147" fmla="*/ 56001 w 1539508"/>
                <a:gd name="connsiteY147" fmla="*/ 351465 h 824523"/>
                <a:gd name="connsiteX148" fmla="*/ 82422 w 1539508"/>
                <a:gd name="connsiteY148" fmla="*/ 371901 h 824523"/>
                <a:gd name="connsiteX149" fmla="*/ 35046 w 1539508"/>
                <a:gd name="connsiteY149" fmla="*/ 332621 h 824523"/>
                <a:gd name="connsiteX150" fmla="*/ 44777 w 1539508"/>
                <a:gd name="connsiteY150" fmla="*/ 356062 h 824523"/>
                <a:gd name="connsiteX151" fmla="*/ 15508 w 1539508"/>
                <a:gd name="connsiteY151" fmla="*/ 314234 h 824523"/>
                <a:gd name="connsiteX152" fmla="*/ 0 w 1539508"/>
                <a:gd name="connsiteY152" fmla="*/ 318836 h 824523"/>
                <a:gd name="connsiteX0" fmla="*/ 0 w 1539832"/>
                <a:gd name="connsiteY0" fmla="*/ 318836 h 824523"/>
                <a:gd name="connsiteX1" fmla="*/ 2369 w 1539832"/>
                <a:gd name="connsiteY1" fmla="*/ 280898 h 824523"/>
                <a:gd name="connsiteX2" fmla="*/ 101477 w 1539832"/>
                <a:gd name="connsiteY2" fmla="*/ 261816 h 824523"/>
                <a:gd name="connsiteX3" fmla="*/ 136646 w 1539832"/>
                <a:gd name="connsiteY3" fmla="*/ 246185 h 824523"/>
                <a:gd name="connsiteX4" fmla="*/ 148369 w 1539832"/>
                <a:gd name="connsiteY4" fmla="*/ 229631 h 824523"/>
                <a:gd name="connsiteX5" fmla="*/ 171815 w 1539832"/>
                <a:gd name="connsiteY5" fmla="*/ 226646 h 824523"/>
                <a:gd name="connsiteX6" fmla="*/ 177262 w 1539832"/>
                <a:gd name="connsiteY6" fmla="*/ 198597 h 824523"/>
                <a:gd name="connsiteX7" fmla="*/ 203077 w 1539832"/>
                <a:gd name="connsiteY7" fmla="*/ 211016 h 824523"/>
                <a:gd name="connsiteX8" fmla="*/ 207693 w 1539832"/>
                <a:gd name="connsiteY8" fmla="*/ 182966 h 824523"/>
                <a:gd name="connsiteX9" fmla="*/ 221785 w 1539832"/>
                <a:gd name="connsiteY9" fmla="*/ 167108 h 824523"/>
                <a:gd name="connsiteX10" fmla="*/ 242154 w 1539832"/>
                <a:gd name="connsiteY10" fmla="*/ 160216 h 824523"/>
                <a:gd name="connsiteX11" fmla="*/ 249139 w 1539832"/>
                <a:gd name="connsiteY11" fmla="*/ 165046 h 824523"/>
                <a:gd name="connsiteX12" fmla="*/ 282184 w 1539832"/>
                <a:gd name="connsiteY12" fmla="*/ 171027 h 824523"/>
                <a:gd name="connsiteX13" fmla="*/ 300892 w 1539832"/>
                <a:gd name="connsiteY13" fmla="*/ 165741 h 824523"/>
                <a:gd name="connsiteX14" fmla="*/ 317353 w 1539832"/>
                <a:gd name="connsiteY14" fmla="*/ 149188 h 824523"/>
                <a:gd name="connsiteX15" fmla="*/ 346831 w 1539832"/>
                <a:gd name="connsiteY15" fmla="*/ 163213 h 824523"/>
                <a:gd name="connsiteX16" fmla="*/ 360923 w 1539832"/>
                <a:gd name="connsiteY16" fmla="*/ 168498 h 824523"/>
                <a:gd name="connsiteX17" fmla="*/ 410184 w 1539832"/>
                <a:gd name="connsiteY17" fmla="*/ 152400 h 824523"/>
                <a:gd name="connsiteX18" fmla="*/ 445354 w 1539832"/>
                <a:gd name="connsiteY18" fmla="*/ 148492 h 824523"/>
                <a:gd name="connsiteX19" fmla="*/ 468800 w 1539832"/>
                <a:gd name="connsiteY19" fmla="*/ 125046 h 824523"/>
                <a:gd name="connsiteX20" fmla="*/ 484431 w 1539832"/>
                <a:gd name="connsiteY20" fmla="*/ 101600 h 824523"/>
                <a:gd name="connsiteX21" fmla="*/ 492246 w 1539832"/>
                <a:gd name="connsiteY21" fmla="*/ 89877 h 824523"/>
                <a:gd name="connsiteX22" fmla="*/ 511784 w 1539832"/>
                <a:gd name="connsiteY22" fmla="*/ 54708 h 824523"/>
                <a:gd name="connsiteX23" fmla="*/ 519600 w 1539832"/>
                <a:gd name="connsiteY23" fmla="*/ 46892 h 824523"/>
                <a:gd name="connsiteX24" fmla="*/ 539138 w 1539832"/>
                <a:gd name="connsiteY24" fmla="*/ 31262 h 824523"/>
                <a:gd name="connsiteX25" fmla="*/ 550861 w 1539832"/>
                <a:gd name="connsiteY25" fmla="*/ 23446 h 824523"/>
                <a:gd name="connsiteX26" fmla="*/ 558677 w 1539832"/>
                <a:gd name="connsiteY26" fmla="*/ 15631 h 824523"/>
                <a:gd name="connsiteX27" fmla="*/ 609477 w 1539832"/>
                <a:gd name="connsiteY27" fmla="*/ 19539 h 824523"/>
                <a:gd name="connsiteX28" fmla="*/ 699354 w 1539832"/>
                <a:gd name="connsiteY28" fmla="*/ 15631 h 824523"/>
                <a:gd name="connsiteX29" fmla="*/ 711077 w 1539832"/>
                <a:gd name="connsiteY29" fmla="*/ 11723 h 824523"/>
                <a:gd name="connsiteX30" fmla="*/ 730615 w 1539832"/>
                <a:gd name="connsiteY30" fmla="*/ 7816 h 824523"/>
                <a:gd name="connsiteX31" fmla="*/ 765784 w 1539832"/>
                <a:gd name="connsiteY31" fmla="*/ 0 h 824523"/>
                <a:gd name="connsiteX32" fmla="*/ 804861 w 1539832"/>
                <a:gd name="connsiteY32" fmla="*/ 7816 h 824523"/>
                <a:gd name="connsiteX33" fmla="*/ 812677 w 1539832"/>
                <a:gd name="connsiteY33" fmla="*/ 15631 h 824523"/>
                <a:gd name="connsiteX34" fmla="*/ 840031 w 1539832"/>
                <a:gd name="connsiteY34" fmla="*/ 31262 h 824523"/>
                <a:gd name="connsiteX35" fmla="*/ 859569 w 1539832"/>
                <a:gd name="connsiteY35" fmla="*/ 35169 h 824523"/>
                <a:gd name="connsiteX36" fmla="*/ 871292 w 1539832"/>
                <a:gd name="connsiteY36" fmla="*/ 39077 h 824523"/>
                <a:gd name="connsiteX37" fmla="*/ 902554 w 1539832"/>
                <a:gd name="connsiteY37" fmla="*/ 54708 h 824523"/>
                <a:gd name="connsiteX38" fmla="*/ 914277 w 1539832"/>
                <a:gd name="connsiteY38" fmla="*/ 62523 h 824523"/>
                <a:gd name="connsiteX39" fmla="*/ 941631 w 1539832"/>
                <a:gd name="connsiteY39" fmla="*/ 85969 h 824523"/>
                <a:gd name="connsiteX40" fmla="*/ 965077 w 1539832"/>
                <a:gd name="connsiteY40" fmla="*/ 89877 h 824523"/>
                <a:gd name="connsiteX41" fmla="*/ 1000246 w 1539832"/>
                <a:gd name="connsiteY41" fmla="*/ 97692 h 824523"/>
                <a:gd name="connsiteX42" fmla="*/ 1035415 w 1539832"/>
                <a:gd name="connsiteY42" fmla="*/ 113323 h 824523"/>
                <a:gd name="connsiteX43" fmla="*/ 1058861 w 1539832"/>
                <a:gd name="connsiteY43" fmla="*/ 121139 h 824523"/>
                <a:gd name="connsiteX44" fmla="*/ 1070584 w 1539832"/>
                <a:gd name="connsiteY44" fmla="*/ 128954 h 824523"/>
                <a:gd name="connsiteX45" fmla="*/ 1086215 w 1539832"/>
                <a:gd name="connsiteY45" fmla="*/ 144585 h 824523"/>
                <a:gd name="connsiteX46" fmla="*/ 1097938 w 1539832"/>
                <a:gd name="connsiteY46" fmla="*/ 148492 h 824523"/>
                <a:gd name="connsiteX47" fmla="*/ 1109661 w 1539832"/>
                <a:gd name="connsiteY47" fmla="*/ 156308 h 824523"/>
                <a:gd name="connsiteX48" fmla="*/ 1125292 w 1539832"/>
                <a:gd name="connsiteY48" fmla="*/ 171939 h 824523"/>
                <a:gd name="connsiteX49" fmla="*/ 1148738 w 1539832"/>
                <a:gd name="connsiteY49" fmla="*/ 187569 h 824523"/>
                <a:gd name="connsiteX50" fmla="*/ 1168277 w 1539832"/>
                <a:gd name="connsiteY50" fmla="*/ 207108 h 824523"/>
                <a:gd name="connsiteX51" fmla="*/ 1180000 w 1539832"/>
                <a:gd name="connsiteY51" fmla="*/ 211016 h 824523"/>
                <a:gd name="connsiteX52" fmla="*/ 1203446 w 1539832"/>
                <a:gd name="connsiteY52" fmla="*/ 226646 h 824523"/>
                <a:gd name="connsiteX53" fmla="*/ 1215169 w 1539832"/>
                <a:gd name="connsiteY53" fmla="*/ 230554 h 824523"/>
                <a:gd name="connsiteX54" fmla="*/ 1234708 w 1539832"/>
                <a:gd name="connsiteY54" fmla="*/ 246185 h 824523"/>
                <a:gd name="connsiteX55" fmla="*/ 1265969 w 1539832"/>
                <a:gd name="connsiteY55" fmla="*/ 257908 h 824523"/>
                <a:gd name="connsiteX56" fmla="*/ 1289415 w 1539832"/>
                <a:gd name="connsiteY56" fmla="*/ 269631 h 824523"/>
                <a:gd name="connsiteX57" fmla="*/ 1301138 w 1539832"/>
                <a:gd name="connsiteY57" fmla="*/ 277446 h 824523"/>
                <a:gd name="connsiteX58" fmla="*/ 1312861 w 1539832"/>
                <a:gd name="connsiteY58" fmla="*/ 281354 h 824523"/>
                <a:gd name="connsiteX59" fmla="*/ 1340215 w 1539832"/>
                <a:gd name="connsiteY59" fmla="*/ 293077 h 824523"/>
                <a:gd name="connsiteX60" fmla="*/ 1359754 w 1539832"/>
                <a:gd name="connsiteY60" fmla="*/ 304800 h 824523"/>
                <a:gd name="connsiteX61" fmla="*/ 1371477 w 1539832"/>
                <a:gd name="connsiteY61" fmla="*/ 316523 h 824523"/>
                <a:gd name="connsiteX62" fmla="*/ 1383200 w 1539832"/>
                <a:gd name="connsiteY62" fmla="*/ 320431 h 824523"/>
                <a:gd name="connsiteX63" fmla="*/ 1394923 w 1539832"/>
                <a:gd name="connsiteY63" fmla="*/ 328246 h 824523"/>
                <a:gd name="connsiteX64" fmla="*/ 1398831 w 1539832"/>
                <a:gd name="connsiteY64" fmla="*/ 339969 h 824523"/>
                <a:gd name="connsiteX65" fmla="*/ 1402738 w 1539832"/>
                <a:gd name="connsiteY65" fmla="*/ 359508 h 824523"/>
                <a:gd name="connsiteX66" fmla="*/ 1414461 w 1539832"/>
                <a:gd name="connsiteY66" fmla="*/ 367323 h 824523"/>
                <a:gd name="connsiteX67" fmla="*/ 1488708 w 1539832"/>
                <a:gd name="connsiteY67" fmla="*/ 363416 h 824523"/>
                <a:gd name="connsiteX68" fmla="*/ 1504338 w 1539832"/>
                <a:gd name="connsiteY68" fmla="*/ 359508 h 824523"/>
                <a:gd name="connsiteX69" fmla="*/ 1539508 w 1539832"/>
                <a:gd name="connsiteY69" fmla="*/ 476739 h 824523"/>
                <a:gd name="connsiteX70" fmla="*/ 1519969 w 1539832"/>
                <a:gd name="connsiteY70" fmla="*/ 492369 h 824523"/>
                <a:gd name="connsiteX71" fmla="*/ 1488708 w 1539832"/>
                <a:gd name="connsiteY71" fmla="*/ 496277 h 824523"/>
                <a:gd name="connsiteX72" fmla="*/ 1484800 w 1539832"/>
                <a:gd name="connsiteY72" fmla="*/ 519723 h 824523"/>
                <a:gd name="connsiteX73" fmla="*/ 1476984 w 1539832"/>
                <a:gd name="connsiteY73" fmla="*/ 527539 h 824523"/>
                <a:gd name="connsiteX74" fmla="*/ 1461354 w 1539832"/>
                <a:gd name="connsiteY74" fmla="*/ 531446 h 824523"/>
                <a:gd name="connsiteX75" fmla="*/ 1449631 w 1539832"/>
                <a:gd name="connsiteY75" fmla="*/ 535354 h 824523"/>
                <a:gd name="connsiteX76" fmla="*/ 1437908 w 1539832"/>
                <a:gd name="connsiteY76" fmla="*/ 543169 h 824523"/>
                <a:gd name="connsiteX77" fmla="*/ 1254246 w 1539832"/>
                <a:gd name="connsiteY77" fmla="*/ 617416 h 824523"/>
                <a:gd name="connsiteX78" fmla="*/ 1226892 w 1539832"/>
                <a:gd name="connsiteY78" fmla="*/ 621323 h 824523"/>
                <a:gd name="connsiteX79" fmla="*/ 1176092 w 1539832"/>
                <a:gd name="connsiteY79" fmla="*/ 625231 h 824523"/>
                <a:gd name="connsiteX80" fmla="*/ 1152646 w 1539832"/>
                <a:gd name="connsiteY80" fmla="*/ 633046 h 824523"/>
                <a:gd name="connsiteX81" fmla="*/ 1133108 w 1539832"/>
                <a:gd name="connsiteY81" fmla="*/ 648677 h 824523"/>
                <a:gd name="connsiteX82" fmla="*/ 1109661 w 1539832"/>
                <a:gd name="connsiteY82" fmla="*/ 652585 h 824523"/>
                <a:gd name="connsiteX83" fmla="*/ 1097938 w 1539832"/>
                <a:gd name="connsiteY83" fmla="*/ 656492 h 824523"/>
                <a:gd name="connsiteX84" fmla="*/ 1086215 w 1539832"/>
                <a:gd name="connsiteY84" fmla="*/ 676031 h 824523"/>
                <a:gd name="connsiteX85" fmla="*/ 1062769 w 1539832"/>
                <a:gd name="connsiteY85" fmla="*/ 683846 h 824523"/>
                <a:gd name="connsiteX86" fmla="*/ 992431 w 1539832"/>
                <a:gd name="connsiteY86" fmla="*/ 707292 h 824523"/>
                <a:gd name="connsiteX87" fmla="*/ 984615 w 1539832"/>
                <a:gd name="connsiteY87" fmla="*/ 730739 h 824523"/>
                <a:gd name="connsiteX88" fmla="*/ 972892 w 1539832"/>
                <a:gd name="connsiteY88" fmla="*/ 738554 h 824523"/>
                <a:gd name="connsiteX89" fmla="*/ 957261 w 1539832"/>
                <a:gd name="connsiteY89" fmla="*/ 734646 h 824523"/>
                <a:gd name="connsiteX90" fmla="*/ 933815 w 1539832"/>
                <a:gd name="connsiteY90" fmla="*/ 730739 h 824523"/>
                <a:gd name="connsiteX91" fmla="*/ 922092 w 1539832"/>
                <a:gd name="connsiteY91" fmla="*/ 726831 h 824523"/>
                <a:gd name="connsiteX92" fmla="*/ 906461 w 1539832"/>
                <a:gd name="connsiteY92" fmla="*/ 722923 h 824523"/>
                <a:gd name="connsiteX93" fmla="*/ 883015 w 1539832"/>
                <a:gd name="connsiteY93" fmla="*/ 715108 h 824523"/>
                <a:gd name="connsiteX94" fmla="*/ 859569 w 1539832"/>
                <a:gd name="connsiteY94" fmla="*/ 726831 h 824523"/>
                <a:gd name="connsiteX95" fmla="*/ 847846 w 1539832"/>
                <a:gd name="connsiteY95" fmla="*/ 730739 h 824523"/>
                <a:gd name="connsiteX96" fmla="*/ 824400 w 1539832"/>
                <a:gd name="connsiteY96" fmla="*/ 742462 h 824523"/>
                <a:gd name="connsiteX97" fmla="*/ 808769 w 1539832"/>
                <a:gd name="connsiteY97" fmla="*/ 762000 h 824523"/>
                <a:gd name="connsiteX98" fmla="*/ 804861 w 1539832"/>
                <a:gd name="connsiteY98" fmla="*/ 773723 h 824523"/>
                <a:gd name="connsiteX99" fmla="*/ 800954 w 1539832"/>
                <a:gd name="connsiteY99" fmla="*/ 789354 h 824523"/>
                <a:gd name="connsiteX100" fmla="*/ 773600 w 1539832"/>
                <a:gd name="connsiteY100" fmla="*/ 808892 h 824523"/>
                <a:gd name="connsiteX101" fmla="*/ 765784 w 1539832"/>
                <a:gd name="connsiteY101" fmla="*/ 816708 h 824523"/>
                <a:gd name="connsiteX102" fmla="*/ 742338 w 1539832"/>
                <a:gd name="connsiteY102" fmla="*/ 824523 h 824523"/>
                <a:gd name="connsiteX103" fmla="*/ 714984 w 1539832"/>
                <a:gd name="connsiteY103" fmla="*/ 820616 h 824523"/>
                <a:gd name="connsiteX104" fmla="*/ 668092 w 1539832"/>
                <a:gd name="connsiteY104" fmla="*/ 816708 h 824523"/>
                <a:gd name="connsiteX105" fmla="*/ 640738 w 1539832"/>
                <a:gd name="connsiteY105" fmla="*/ 808892 h 824523"/>
                <a:gd name="connsiteX106" fmla="*/ 632923 w 1539832"/>
                <a:gd name="connsiteY106" fmla="*/ 797169 h 824523"/>
                <a:gd name="connsiteX107" fmla="*/ 578215 w 1539832"/>
                <a:gd name="connsiteY107" fmla="*/ 797169 h 824523"/>
                <a:gd name="connsiteX108" fmla="*/ 511784 w 1539832"/>
                <a:gd name="connsiteY108" fmla="*/ 801077 h 824523"/>
                <a:gd name="connsiteX109" fmla="*/ 496154 w 1539832"/>
                <a:gd name="connsiteY109" fmla="*/ 793262 h 824523"/>
                <a:gd name="connsiteX110" fmla="*/ 488338 w 1539832"/>
                <a:gd name="connsiteY110" fmla="*/ 785446 h 824523"/>
                <a:gd name="connsiteX111" fmla="*/ 464892 w 1539832"/>
                <a:gd name="connsiteY111" fmla="*/ 789354 h 824523"/>
                <a:gd name="connsiteX112" fmla="*/ 429723 w 1539832"/>
                <a:gd name="connsiteY112" fmla="*/ 785446 h 824523"/>
                <a:gd name="connsiteX113" fmla="*/ 418000 w 1539832"/>
                <a:gd name="connsiteY113" fmla="*/ 773723 h 824523"/>
                <a:gd name="connsiteX114" fmla="*/ 402369 w 1539832"/>
                <a:gd name="connsiteY114" fmla="*/ 769816 h 824523"/>
                <a:gd name="connsiteX115" fmla="*/ 394554 w 1539832"/>
                <a:gd name="connsiteY115" fmla="*/ 762000 h 824523"/>
                <a:gd name="connsiteX116" fmla="*/ 386738 w 1539832"/>
                <a:gd name="connsiteY116" fmla="*/ 750277 h 824523"/>
                <a:gd name="connsiteX117" fmla="*/ 375015 w 1539832"/>
                <a:gd name="connsiteY117" fmla="*/ 742462 h 824523"/>
                <a:gd name="connsiteX118" fmla="*/ 359384 w 1539832"/>
                <a:gd name="connsiteY118" fmla="*/ 726831 h 824523"/>
                <a:gd name="connsiteX119" fmla="*/ 343754 w 1539832"/>
                <a:gd name="connsiteY119" fmla="*/ 695569 h 824523"/>
                <a:gd name="connsiteX120" fmla="*/ 335938 w 1539832"/>
                <a:gd name="connsiteY120" fmla="*/ 672123 h 824523"/>
                <a:gd name="connsiteX121" fmla="*/ 328123 w 1539832"/>
                <a:gd name="connsiteY121" fmla="*/ 625231 h 824523"/>
                <a:gd name="connsiteX122" fmla="*/ 312492 w 1539832"/>
                <a:gd name="connsiteY122" fmla="*/ 605692 h 824523"/>
                <a:gd name="connsiteX123" fmla="*/ 292954 w 1539832"/>
                <a:gd name="connsiteY123" fmla="*/ 586154 h 824523"/>
                <a:gd name="connsiteX124" fmla="*/ 285138 w 1539832"/>
                <a:gd name="connsiteY124" fmla="*/ 578339 h 824523"/>
                <a:gd name="connsiteX125" fmla="*/ 273415 w 1539832"/>
                <a:gd name="connsiteY125" fmla="*/ 574431 h 824523"/>
                <a:gd name="connsiteX126" fmla="*/ 257784 w 1539832"/>
                <a:gd name="connsiteY126" fmla="*/ 566616 h 824523"/>
                <a:gd name="connsiteX127" fmla="*/ 234338 w 1539832"/>
                <a:gd name="connsiteY127" fmla="*/ 558800 h 824523"/>
                <a:gd name="connsiteX128" fmla="*/ 210892 w 1539832"/>
                <a:gd name="connsiteY128" fmla="*/ 550985 h 824523"/>
                <a:gd name="connsiteX129" fmla="*/ 187446 w 1539832"/>
                <a:gd name="connsiteY129" fmla="*/ 543169 h 824523"/>
                <a:gd name="connsiteX130" fmla="*/ 175723 w 1539832"/>
                <a:gd name="connsiteY130" fmla="*/ 539262 h 824523"/>
                <a:gd name="connsiteX131" fmla="*/ 186030 w 1539832"/>
                <a:gd name="connsiteY131" fmla="*/ 532598 h 824523"/>
                <a:gd name="connsiteX132" fmla="*/ 195261 w 1539832"/>
                <a:gd name="connsiteY132" fmla="*/ 519723 h 824523"/>
                <a:gd name="connsiteX133" fmla="*/ 210892 w 1539832"/>
                <a:gd name="connsiteY133" fmla="*/ 504092 h 824523"/>
                <a:gd name="connsiteX134" fmla="*/ 230431 w 1539832"/>
                <a:gd name="connsiteY134" fmla="*/ 488462 h 824523"/>
                <a:gd name="connsiteX135" fmla="*/ 234338 w 1539832"/>
                <a:gd name="connsiteY135" fmla="*/ 476739 h 824523"/>
                <a:gd name="connsiteX136" fmla="*/ 249969 w 1539832"/>
                <a:gd name="connsiteY136" fmla="*/ 457200 h 824523"/>
                <a:gd name="connsiteX137" fmla="*/ 238246 w 1539832"/>
                <a:gd name="connsiteY137" fmla="*/ 429846 h 824523"/>
                <a:gd name="connsiteX138" fmla="*/ 226523 w 1539832"/>
                <a:gd name="connsiteY138" fmla="*/ 425939 h 824523"/>
                <a:gd name="connsiteX139" fmla="*/ 199169 w 1539832"/>
                <a:gd name="connsiteY139" fmla="*/ 414216 h 824523"/>
                <a:gd name="connsiteX140" fmla="*/ 183538 w 1539832"/>
                <a:gd name="connsiteY140" fmla="*/ 406400 h 824523"/>
                <a:gd name="connsiteX141" fmla="*/ 167908 w 1539832"/>
                <a:gd name="connsiteY141" fmla="*/ 402492 h 824523"/>
                <a:gd name="connsiteX142" fmla="*/ 128831 w 1539832"/>
                <a:gd name="connsiteY142" fmla="*/ 390769 h 824523"/>
                <a:gd name="connsiteX143" fmla="*/ 121015 w 1539832"/>
                <a:gd name="connsiteY143" fmla="*/ 379046 h 824523"/>
                <a:gd name="connsiteX144" fmla="*/ 93661 w 1539832"/>
                <a:gd name="connsiteY144" fmla="*/ 355600 h 824523"/>
                <a:gd name="connsiteX145" fmla="*/ 70092 w 1539832"/>
                <a:gd name="connsiteY145" fmla="*/ 362961 h 824523"/>
                <a:gd name="connsiteX146" fmla="*/ 56001 w 1539832"/>
                <a:gd name="connsiteY146" fmla="*/ 351465 h 824523"/>
                <a:gd name="connsiteX147" fmla="*/ 82422 w 1539832"/>
                <a:gd name="connsiteY147" fmla="*/ 371901 h 824523"/>
                <a:gd name="connsiteX148" fmla="*/ 35046 w 1539832"/>
                <a:gd name="connsiteY148" fmla="*/ 332621 h 824523"/>
                <a:gd name="connsiteX149" fmla="*/ 44777 w 1539832"/>
                <a:gd name="connsiteY149" fmla="*/ 356062 h 824523"/>
                <a:gd name="connsiteX150" fmla="*/ 15508 w 1539832"/>
                <a:gd name="connsiteY150" fmla="*/ 314234 h 824523"/>
                <a:gd name="connsiteX151" fmla="*/ 0 w 1539832"/>
                <a:gd name="connsiteY151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88708 w 1539508"/>
                <a:gd name="connsiteY70" fmla="*/ 496277 h 824523"/>
                <a:gd name="connsiteX71" fmla="*/ 1484800 w 1539508"/>
                <a:gd name="connsiteY71" fmla="*/ 519723 h 824523"/>
                <a:gd name="connsiteX72" fmla="*/ 1476984 w 1539508"/>
                <a:gd name="connsiteY72" fmla="*/ 527539 h 824523"/>
                <a:gd name="connsiteX73" fmla="*/ 1461354 w 1539508"/>
                <a:gd name="connsiteY73" fmla="*/ 531446 h 824523"/>
                <a:gd name="connsiteX74" fmla="*/ 1449631 w 1539508"/>
                <a:gd name="connsiteY74" fmla="*/ 535354 h 824523"/>
                <a:gd name="connsiteX75" fmla="*/ 1437908 w 1539508"/>
                <a:gd name="connsiteY75" fmla="*/ 543169 h 824523"/>
                <a:gd name="connsiteX76" fmla="*/ 1254246 w 1539508"/>
                <a:gd name="connsiteY76" fmla="*/ 617416 h 824523"/>
                <a:gd name="connsiteX77" fmla="*/ 1226892 w 1539508"/>
                <a:gd name="connsiteY77" fmla="*/ 621323 h 824523"/>
                <a:gd name="connsiteX78" fmla="*/ 1176092 w 1539508"/>
                <a:gd name="connsiteY78" fmla="*/ 625231 h 824523"/>
                <a:gd name="connsiteX79" fmla="*/ 1152646 w 1539508"/>
                <a:gd name="connsiteY79" fmla="*/ 633046 h 824523"/>
                <a:gd name="connsiteX80" fmla="*/ 1133108 w 1539508"/>
                <a:gd name="connsiteY80" fmla="*/ 648677 h 824523"/>
                <a:gd name="connsiteX81" fmla="*/ 1109661 w 1539508"/>
                <a:gd name="connsiteY81" fmla="*/ 652585 h 824523"/>
                <a:gd name="connsiteX82" fmla="*/ 1097938 w 1539508"/>
                <a:gd name="connsiteY82" fmla="*/ 656492 h 824523"/>
                <a:gd name="connsiteX83" fmla="*/ 1086215 w 1539508"/>
                <a:gd name="connsiteY83" fmla="*/ 676031 h 824523"/>
                <a:gd name="connsiteX84" fmla="*/ 1062769 w 1539508"/>
                <a:gd name="connsiteY84" fmla="*/ 683846 h 824523"/>
                <a:gd name="connsiteX85" fmla="*/ 992431 w 1539508"/>
                <a:gd name="connsiteY85" fmla="*/ 707292 h 824523"/>
                <a:gd name="connsiteX86" fmla="*/ 984615 w 1539508"/>
                <a:gd name="connsiteY86" fmla="*/ 730739 h 824523"/>
                <a:gd name="connsiteX87" fmla="*/ 972892 w 1539508"/>
                <a:gd name="connsiteY87" fmla="*/ 738554 h 824523"/>
                <a:gd name="connsiteX88" fmla="*/ 957261 w 1539508"/>
                <a:gd name="connsiteY88" fmla="*/ 734646 h 824523"/>
                <a:gd name="connsiteX89" fmla="*/ 933815 w 1539508"/>
                <a:gd name="connsiteY89" fmla="*/ 730739 h 824523"/>
                <a:gd name="connsiteX90" fmla="*/ 922092 w 1539508"/>
                <a:gd name="connsiteY90" fmla="*/ 726831 h 824523"/>
                <a:gd name="connsiteX91" fmla="*/ 906461 w 1539508"/>
                <a:gd name="connsiteY91" fmla="*/ 722923 h 824523"/>
                <a:gd name="connsiteX92" fmla="*/ 883015 w 1539508"/>
                <a:gd name="connsiteY92" fmla="*/ 715108 h 824523"/>
                <a:gd name="connsiteX93" fmla="*/ 859569 w 1539508"/>
                <a:gd name="connsiteY93" fmla="*/ 726831 h 824523"/>
                <a:gd name="connsiteX94" fmla="*/ 847846 w 1539508"/>
                <a:gd name="connsiteY94" fmla="*/ 730739 h 824523"/>
                <a:gd name="connsiteX95" fmla="*/ 824400 w 1539508"/>
                <a:gd name="connsiteY95" fmla="*/ 742462 h 824523"/>
                <a:gd name="connsiteX96" fmla="*/ 808769 w 1539508"/>
                <a:gd name="connsiteY96" fmla="*/ 762000 h 824523"/>
                <a:gd name="connsiteX97" fmla="*/ 804861 w 1539508"/>
                <a:gd name="connsiteY97" fmla="*/ 773723 h 824523"/>
                <a:gd name="connsiteX98" fmla="*/ 800954 w 1539508"/>
                <a:gd name="connsiteY98" fmla="*/ 789354 h 824523"/>
                <a:gd name="connsiteX99" fmla="*/ 773600 w 1539508"/>
                <a:gd name="connsiteY99" fmla="*/ 808892 h 824523"/>
                <a:gd name="connsiteX100" fmla="*/ 765784 w 1539508"/>
                <a:gd name="connsiteY100" fmla="*/ 816708 h 824523"/>
                <a:gd name="connsiteX101" fmla="*/ 742338 w 1539508"/>
                <a:gd name="connsiteY101" fmla="*/ 824523 h 824523"/>
                <a:gd name="connsiteX102" fmla="*/ 714984 w 1539508"/>
                <a:gd name="connsiteY102" fmla="*/ 820616 h 824523"/>
                <a:gd name="connsiteX103" fmla="*/ 668092 w 1539508"/>
                <a:gd name="connsiteY103" fmla="*/ 816708 h 824523"/>
                <a:gd name="connsiteX104" fmla="*/ 640738 w 1539508"/>
                <a:gd name="connsiteY104" fmla="*/ 808892 h 824523"/>
                <a:gd name="connsiteX105" fmla="*/ 632923 w 1539508"/>
                <a:gd name="connsiteY105" fmla="*/ 797169 h 824523"/>
                <a:gd name="connsiteX106" fmla="*/ 578215 w 1539508"/>
                <a:gd name="connsiteY106" fmla="*/ 797169 h 824523"/>
                <a:gd name="connsiteX107" fmla="*/ 511784 w 1539508"/>
                <a:gd name="connsiteY107" fmla="*/ 801077 h 824523"/>
                <a:gd name="connsiteX108" fmla="*/ 496154 w 1539508"/>
                <a:gd name="connsiteY108" fmla="*/ 793262 h 824523"/>
                <a:gd name="connsiteX109" fmla="*/ 488338 w 1539508"/>
                <a:gd name="connsiteY109" fmla="*/ 785446 h 824523"/>
                <a:gd name="connsiteX110" fmla="*/ 464892 w 1539508"/>
                <a:gd name="connsiteY110" fmla="*/ 789354 h 824523"/>
                <a:gd name="connsiteX111" fmla="*/ 429723 w 1539508"/>
                <a:gd name="connsiteY111" fmla="*/ 785446 h 824523"/>
                <a:gd name="connsiteX112" fmla="*/ 418000 w 1539508"/>
                <a:gd name="connsiteY112" fmla="*/ 773723 h 824523"/>
                <a:gd name="connsiteX113" fmla="*/ 402369 w 1539508"/>
                <a:gd name="connsiteY113" fmla="*/ 769816 h 824523"/>
                <a:gd name="connsiteX114" fmla="*/ 394554 w 1539508"/>
                <a:gd name="connsiteY114" fmla="*/ 762000 h 824523"/>
                <a:gd name="connsiteX115" fmla="*/ 386738 w 1539508"/>
                <a:gd name="connsiteY115" fmla="*/ 750277 h 824523"/>
                <a:gd name="connsiteX116" fmla="*/ 375015 w 1539508"/>
                <a:gd name="connsiteY116" fmla="*/ 742462 h 824523"/>
                <a:gd name="connsiteX117" fmla="*/ 359384 w 1539508"/>
                <a:gd name="connsiteY117" fmla="*/ 726831 h 824523"/>
                <a:gd name="connsiteX118" fmla="*/ 343754 w 1539508"/>
                <a:gd name="connsiteY118" fmla="*/ 695569 h 824523"/>
                <a:gd name="connsiteX119" fmla="*/ 335938 w 1539508"/>
                <a:gd name="connsiteY119" fmla="*/ 672123 h 824523"/>
                <a:gd name="connsiteX120" fmla="*/ 328123 w 1539508"/>
                <a:gd name="connsiteY120" fmla="*/ 625231 h 824523"/>
                <a:gd name="connsiteX121" fmla="*/ 312492 w 1539508"/>
                <a:gd name="connsiteY121" fmla="*/ 605692 h 824523"/>
                <a:gd name="connsiteX122" fmla="*/ 292954 w 1539508"/>
                <a:gd name="connsiteY122" fmla="*/ 586154 h 824523"/>
                <a:gd name="connsiteX123" fmla="*/ 285138 w 1539508"/>
                <a:gd name="connsiteY123" fmla="*/ 578339 h 824523"/>
                <a:gd name="connsiteX124" fmla="*/ 273415 w 1539508"/>
                <a:gd name="connsiteY124" fmla="*/ 574431 h 824523"/>
                <a:gd name="connsiteX125" fmla="*/ 257784 w 1539508"/>
                <a:gd name="connsiteY125" fmla="*/ 566616 h 824523"/>
                <a:gd name="connsiteX126" fmla="*/ 234338 w 1539508"/>
                <a:gd name="connsiteY126" fmla="*/ 558800 h 824523"/>
                <a:gd name="connsiteX127" fmla="*/ 210892 w 1539508"/>
                <a:gd name="connsiteY127" fmla="*/ 550985 h 824523"/>
                <a:gd name="connsiteX128" fmla="*/ 187446 w 1539508"/>
                <a:gd name="connsiteY128" fmla="*/ 543169 h 824523"/>
                <a:gd name="connsiteX129" fmla="*/ 175723 w 1539508"/>
                <a:gd name="connsiteY129" fmla="*/ 539262 h 824523"/>
                <a:gd name="connsiteX130" fmla="*/ 186030 w 1539508"/>
                <a:gd name="connsiteY130" fmla="*/ 532598 h 824523"/>
                <a:gd name="connsiteX131" fmla="*/ 195261 w 1539508"/>
                <a:gd name="connsiteY131" fmla="*/ 519723 h 824523"/>
                <a:gd name="connsiteX132" fmla="*/ 210892 w 1539508"/>
                <a:gd name="connsiteY132" fmla="*/ 504092 h 824523"/>
                <a:gd name="connsiteX133" fmla="*/ 230431 w 1539508"/>
                <a:gd name="connsiteY133" fmla="*/ 488462 h 824523"/>
                <a:gd name="connsiteX134" fmla="*/ 234338 w 1539508"/>
                <a:gd name="connsiteY134" fmla="*/ 476739 h 824523"/>
                <a:gd name="connsiteX135" fmla="*/ 249969 w 1539508"/>
                <a:gd name="connsiteY135" fmla="*/ 457200 h 824523"/>
                <a:gd name="connsiteX136" fmla="*/ 238246 w 1539508"/>
                <a:gd name="connsiteY136" fmla="*/ 429846 h 824523"/>
                <a:gd name="connsiteX137" fmla="*/ 226523 w 1539508"/>
                <a:gd name="connsiteY137" fmla="*/ 425939 h 824523"/>
                <a:gd name="connsiteX138" fmla="*/ 199169 w 1539508"/>
                <a:gd name="connsiteY138" fmla="*/ 414216 h 824523"/>
                <a:gd name="connsiteX139" fmla="*/ 183538 w 1539508"/>
                <a:gd name="connsiteY139" fmla="*/ 406400 h 824523"/>
                <a:gd name="connsiteX140" fmla="*/ 167908 w 1539508"/>
                <a:gd name="connsiteY140" fmla="*/ 402492 h 824523"/>
                <a:gd name="connsiteX141" fmla="*/ 128831 w 1539508"/>
                <a:gd name="connsiteY141" fmla="*/ 390769 h 824523"/>
                <a:gd name="connsiteX142" fmla="*/ 121015 w 1539508"/>
                <a:gd name="connsiteY142" fmla="*/ 379046 h 824523"/>
                <a:gd name="connsiteX143" fmla="*/ 93661 w 1539508"/>
                <a:gd name="connsiteY143" fmla="*/ 355600 h 824523"/>
                <a:gd name="connsiteX144" fmla="*/ 70092 w 1539508"/>
                <a:gd name="connsiteY144" fmla="*/ 362961 h 824523"/>
                <a:gd name="connsiteX145" fmla="*/ 56001 w 1539508"/>
                <a:gd name="connsiteY145" fmla="*/ 351465 h 824523"/>
                <a:gd name="connsiteX146" fmla="*/ 82422 w 1539508"/>
                <a:gd name="connsiteY146" fmla="*/ 371901 h 824523"/>
                <a:gd name="connsiteX147" fmla="*/ 35046 w 1539508"/>
                <a:gd name="connsiteY147" fmla="*/ 332621 h 824523"/>
                <a:gd name="connsiteX148" fmla="*/ 44777 w 1539508"/>
                <a:gd name="connsiteY148" fmla="*/ 356062 h 824523"/>
                <a:gd name="connsiteX149" fmla="*/ 15508 w 1539508"/>
                <a:gd name="connsiteY149" fmla="*/ 314234 h 824523"/>
                <a:gd name="connsiteX150" fmla="*/ 0 w 1539508"/>
                <a:gd name="connsiteY150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84800 w 1539508"/>
                <a:gd name="connsiteY70" fmla="*/ 519723 h 824523"/>
                <a:gd name="connsiteX71" fmla="*/ 1476984 w 1539508"/>
                <a:gd name="connsiteY71" fmla="*/ 527539 h 824523"/>
                <a:gd name="connsiteX72" fmla="*/ 1461354 w 1539508"/>
                <a:gd name="connsiteY72" fmla="*/ 531446 h 824523"/>
                <a:gd name="connsiteX73" fmla="*/ 1449631 w 1539508"/>
                <a:gd name="connsiteY73" fmla="*/ 535354 h 824523"/>
                <a:gd name="connsiteX74" fmla="*/ 1437908 w 1539508"/>
                <a:gd name="connsiteY74" fmla="*/ 543169 h 824523"/>
                <a:gd name="connsiteX75" fmla="*/ 1254246 w 1539508"/>
                <a:gd name="connsiteY75" fmla="*/ 617416 h 824523"/>
                <a:gd name="connsiteX76" fmla="*/ 1226892 w 1539508"/>
                <a:gd name="connsiteY76" fmla="*/ 621323 h 824523"/>
                <a:gd name="connsiteX77" fmla="*/ 1176092 w 1539508"/>
                <a:gd name="connsiteY77" fmla="*/ 625231 h 824523"/>
                <a:gd name="connsiteX78" fmla="*/ 1152646 w 1539508"/>
                <a:gd name="connsiteY78" fmla="*/ 633046 h 824523"/>
                <a:gd name="connsiteX79" fmla="*/ 1133108 w 1539508"/>
                <a:gd name="connsiteY79" fmla="*/ 648677 h 824523"/>
                <a:gd name="connsiteX80" fmla="*/ 1109661 w 1539508"/>
                <a:gd name="connsiteY80" fmla="*/ 652585 h 824523"/>
                <a:gd name="connsiteX81" fmla="*/ 1097938 w 1539508"/>
                <a:gd name="connsiteY81" fmla="*/ 656492 h 824523"/>
                <a:gd name="connsiteX82" fmla="*/ 1086215 w 1539508"/>
                <a:gd name="connsiteY82" fmla="*/ 676031 h 824523"/>
                <a:gd name="connsiteX83" fmla="*/ 1062769 w 1539508"/>
                <a:gd name="connsiteY83" fmla="*/ 683846 h 824523"/>
                <a:gd name="connsiteX84" fmla="*/ 992431 w 1539508"/>
                <a:gd name="connsiteY84" fmla="*/ 707292 h 824523"/>
                <a:gd name="connsiteX85" fmla="*/ 984615 w 1539508"/>
                <a:gd name="connsiteY85" fmla="*/ 730739 h 824523"/>
                <a:gd name="connsiteX86" fmla="*/ 972892 w 1539508"/>
                <a:gd name="connsiteY86" fmla="*/ 738554 h 824523"/>
                <a:gd name="connsiteX87" fmla="*/ 957261 w 1539508"/>
                <a:gd name="connsiteY87" fmla="*/ 734646 h 824523"/>
                <a:gd name="connsiteX88" fmla="*/ 933815 w 1539508"/>
                <a:gd name="connsiteY88" fmla="*/ 730739 h 824523"/>
                <a:gd name="connsiteX89" fmla="*/ 922092 w 1539508"/>
                <a:gd name="connsiteY89" fmla="*/ 726831 h 824523"/>
                <a:gd name="connsiteX90" fmla="*/ 906461 w 1539508"/>
                <a:gd name="connsiteY90" fmla="*/ 722923 h 824523"/>
                <a:gd name="connsiteX91" fmla="*/ 883015 w 1539508"/>
                <a:gd name="connsiteY91" fmla="*/ 715108 h 824523"/>
                <a:gd name="connsiteX92" fmla="*/ 859569 w 1539508"/>
                <a:gd name="connsiteY92" fmla="*/ 726831 h 824523"/>
                <a:gd name="connsiteX93" fmla="*/ 847846 w 1539508"/>
                <a:gd name="connsiteY93" fmla="*/ 730739 h 824523"/>
                <a:gd name="connsiteX94" fmla="*/ 824400 w 1539508"/>
                <a:gd name="connsiteY94" fmla="*/ 742462 h 824523"/>
                <a:gd name="connsiteX95" fmla="*/ 808769 w 1539508"/>
                <a:gd name="connsiteY95" fmla="*/ 762000 h 824523"/>
                <a:gd name="connsiteX96" fmla="*/ 804861 w 1539508"/>
                <a:gd name="connsiteY96" fmla="*/ 773723 h 824523"/>
                <a:gd name="connsiteX97" fmla="*/ 800954 w 1539508"/>
                <a:gd name="connsiteY97" fmla="*/ 789354 h 824523"/>
                <a:gd name="connsiteX98" fmla="*/ 773600 w 1539508"/>
                <a:gd name="connsiteY98" fmla="*/ 808892 h 824523"/>
                <a:gd name="connsiteX99" fmla="*/ 765784 w 1539508"/>
                <a:gd name="connsiteY99" fmla="*/ 816708 h 824523"/>
                <a:gd name="connsiteX100" fmla="*/ 742338 w 1539508"/>
                <a:gd name="connsiteY100" fmla="*/ 824523 h 824523"/>
                <a:gd name="connsiteX101" fmla="*/ 714984 w 1539508"/>
                <a:gd name="connsiteY101" fmla="*/ 820616 h 824523"/>
                <a:gd name="connsiteX102" fmla="*/ 668092 w 1539508"/>
                <a:gd name="connsiteY102" fmla="*/ 816708 h 824523"/>
                <a:gd name="connsiteX103" fmla="*/ 640738 w 1539508"/>
                <a:gd name="connsiteY103" fmla="*/ 808892 h 824523"/>
                <a:gd name="connsiteX104" fmla="*/ 632923 w 1539508"/>
                <a:gd name="connsiteY104" fmla="*/ 797169 h 824523"/>
                <a:gd name="connsiteX105" fmla="*/ 578215 w 1539508"/>
                <a:gd name="connsiteY105" fmla="*/ 797169 h 824523"/>
                <a:gd name="connsiteX106" fmla="*/ 511784 w 1539508"/>
                <a:gd name="connsiteY106" fmla="*/ 801077 h 824523"/>
                <a:gd name="connsiteX107" fmla="*/ 496154 w 1539508"/>
                <a:gd name="connsiteY107" fmla="*/ 793262 h 824523"/>
                <a:gd name="connsiteX108" fmla="*/ 488338 w 1539508"/>
                <a:gd name="connsiteY108" fmla="*/ 785446 h 824523"/>
                <a:gd name="connsiteX109" fmla="*/ 464892 w 1539508"/>
                <a:gd name="connsiteY109" fmla="*/ 789354 h 824523"/>
                <a:gd name="connsiteX110" fmla="*/ 429723 w 1539508"/>
                <a:gd name="connsiteY110" fmla="*/ 785446 h 824523"/>
                <a:gd name="connsiteX111" fmla="*/ 418000 w 1539508"/>
                <a:gd name="connsiteY111" fmla="*/ 773723 h 824523"/>
                <a:gd name="connsiteX112" fmla="*/ 402369 w 1539508"/>
                <a:gd name="connsiteY112" fmla="*/ 769816 h 824523"/>
                <a:gd name="connsiteX113" fmla="*/ 394554 w 1539508"/>
                <a:gd name="connsiteY113" fmla="*/ 762000 h 824523"/>
                <a:gd name="connsiteX114" fmla="*/ 386738 w 1539508"/>
                <a:gd name="connsiteY114" fmla="*/ 750277 h 824523"/>
                <a:gd name="connsiteX115" fmla="*/ 375015 w 1539508"/>
                <a:gd name="connsiteY115" fmla="*/ 742462 h 824523"/>
                <a:gd name="connsiteX116" fmla="*/ 359384 w 1539508"/>
                <a:gd name="connsiteY116" fmla="*/ 726831 h 824523"/>
                <a:gd name="connsiteX117" fmla="*/ 343754 w 1539508"/>
                <a:gd name="connsiteY117" fmla="*/ 695569 h 824523"/>
                <a:gd name="connsiteX118" fmla="*/ 335938 w 1539508"/>
                <a:gd name="connsiteY118" fmla="*/ 672123 h 824523"/>
                <a:gd name="connsiteX119" fmla="*/ 328123 w 1539508"/>
                <a:gd name="connsiteY119" fmla="*/ 625231 h 824523"/>
                <a:gd name="connsiteX120" fmla="*/ 312492 w 1539508"/>
                <a:gd name="connsiteY120" fmla="*/ 605692 h 824523"/>
                <a:gd name="connsiteX121" fmla="*/ 292954 w 1539508"/>
                <a:gd name="connsiteY121" fmla="*/ 586154 h 824523"/>
                <a:gd name="connsiteX122" fmla="*/ 285138 w 1539508"/>
                <a:gd name="connsiteY122" fmla="*/ 578339 h 824523"/>
                <a:gd name="connsiteX123" fmla="*/ 273415 w 1539508"/>
                <a:gd name="connsiteY123" fmla="*/ 574431 h 824523"/>
                <a:gd name="connsiteX124" fmla="*/ 257784 w 1539508"/>
                <a:gd name="connsiteY124" fmla="*/ 566616 h 824523"/>
                <a:gd name="connsiteX125" fmla="*/ 234338 w 1539508"/>
                <a:gd name="connsiteY125" fmla="*/ 558800 h 824523"/>
                <a:gd name="connsiteX126" fmla="*/ 210892 w 1539508"/>
                <a:gd name="connsiteY126" fmla="*/ 550985 h 824523"/>
                <a:gd name="connsiteX127" fmla="*/ 187446 w 1539508"/>
                <a:gd name="connsiteY127" fmla="*/ 543169 h 824523"/>
                <a:gd name="connsiteX128" fmla="*/ 175723 w 1539508"/>
                <a:gd name="connsiteY128" fmla="*/ 539262 h 824523"/>
                <a:gd name="connsiteX129" fmla="*/ 186030 w 1539508"/>
                <a:gd name="connsiteY129" fmla="*/ 532598 h 824523"/>
                <a:gd name="connsiteX130" fmla="*/ 195261 w 1539508"/>
                <a:gd name="connsiteY130" fmla="*/ 519723 h 824523"/>
                <a:gd name="connsiteX131" fmla="*/ 210892 w 1539508"/>
                <a:gd name="connsiteY131" fmla="*/ 504092 h 824523"/>
                <a:gd name="connsiteX132" fmla="*/ 230431 w 1539508"/>
                <a:gd name="connsiteY132" fmla="*/ 488462 h 824523"/>
                <a:gd name="connsiteX133" fmla="*/ 234338 w 1539508"/>
                <a:gd name="connsiteY133" fmla="*/ 476739 h 824523"/>
                <a:gd name="connsiteX134" fmla="*/ 249969 w 1539508"/>
                <a:gd name="connsiteY134" fmla="*/ 457200 h 824523"/>
                <a:gd name="connsiteX135" fmla="*/ 238246 w 1539508"/>
                <a:gd name="connsiteY135" fmla="*/ 429846 h 824523"/>
                <a:gd name="connsiteX136" fmla="*/ 226523 w 1539508"/>
                <a:gd name="connsiteY136" fmla="*/ 425939 h 824523"/>
                <a:gd name="connsiteX137" fmla="*/ 199169 w 1539508"/>
                <a:gd name="connsiteY137" fmla="*/ 414216 h 824523"/>
                <a:gd name="connsiteX138" fmla="*/ 183538 w 1539508"/>
                <a:gd name="connsiteY138" fmla="*/ 406400 h 824523"/>
                <a:gd name="connsiteX139" fmla="*/ 167908 w 1539508"/>
                <a:gd name="connsiteY139" fmla="*/ 402492 h 824523"/>
                <a:gd name="connsiteX140" fmla="*/ 128831 w 1539508"/>
                <a:gd name="connsiteY140" fmla="*/ 390769 h 824523"/>
                <a:gd name="connsiteX141" fmla="*/ 121015 w 1539508"/>
                <a:gd name="connsiteY141" fmla="*/ 379046 h 824523"/>
                <a:gd name="connsiteX142" fmla="*/ 93661 w 1539508"/>
                <a:gd name="connsiteY142" fmla="*/ 355600 h 824523"/>
                <a:gd name="connsiteX143" fmla="*/ 70092 w 1539508"/>
                <a:gd name="connsiteY143" fmla="*/ 362961 h 824523"/>
                <a:gd name="connsiteX144" fmla="*/ 56001 w 1539508"/>
                <a:gd name="connsiteY144" fmla="*/ 351465 h 824523"/>
                <a:gd name="connsiteX145" fmla="*/ 82422 w 1539508"/>
                <a:gd name="connsiteY145" fmla="*/ 371901 h 824523"/>
                <a:gd name="connsiteX146" fmla="*/ 35046 w 1539508"/>
                <a:gd name="connsiteY146" fmla="*/ 332621 h 824523"/>
                <a:gd name="connsiteX147" fmla="*/ 44777 w 1539508"/>
                <a:gd name="connsiteY147" fmla="*/ 356062 h 824523"/>
                <a:gd name="connsiteX148" fmla="*/ 15508 w 1539508"/>
                <a:gd name="connsiteY148" fmla="*/ 314234 h 824523"/>
                <a:gd name="connsiteX149" fmla="*/ 0 w 1539508"/>
                <a:gd name="connsiteY149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84800 w 1539508"/>
                <a:gd name="connsiteY70" fmla="*/ 519723 h 824523"/>
                <a:gd name="connsiteX71" fmla="*/ 1461354 w 1539508"/>
                <a:gd name="connsiteY71" fmla="*/ 531446 h 824523"/>
                <a:gd name="connsiteX72" fmla="*/ 1449631 w 1539508"/>
                <a:gd name="connsiteY72" fmla="*/ 535354 h 824523"/>
                <a:gd name="connsiteX73" fmla="*/ 1437908 w 1539508"/>
                <a:gd name="connsiteY73" fmla="*/ 543169 h 824523"/>
                <a:gd name="connsiteX74" fmla="*/ 1254246 w 1539508"/>
                <a:gd name="connsiteY74" fmla="*/ 617416 h 824523"/>
                <a:gd name="connsiteX75" fmla="*/ 1226892 w 1539508"/>
                <a:gd name="connsiteY75" fmla="*/ 621323 h 824523"/>
                <a:gd name="connsiteX76" fmla="*/ 1176092 w 1539508"/>
                <a:gd name="connsiteY76" fmla="*/ 625231 h 824523"/>
                <a:gd name="connsiteX77" fmla="*/ 1152646 w 1539508"/>
                <a:gd name="connsiteY77" fmla="*/ 633046 h 824523"/>
                <a:gd name="connsiteX78" fmla="*/ 1133108 w 1539508"/>
                <a:gd name="connsiteY78" fmla="*/ 648677 h 824523"/>
                <a:gd name="connsiteX79" fmla="*/ 1109661 w 1539508"/>
                <a:gd name="connsiteY79" fmla="*/ 652585 h 824523"/>
                <a:gd name="connsiteX80" fmla="*/ 1097938 w 1539508"/>
                <a:gd name="connsiteY80" fmla="*/ 656492 h 824523"/>
                <a:gd name="connsiteX81" fmla="*/ 1086215 w 1539508"/>
                <a:gd name="connsiteY81" fmla="*/ 676031 h 824523"/>
                <a:gd name="connsiteX82" fmla="*/ 1062769 w 1539508"/>
                <a:gd name="connsiteY82" fmla="*/ 683846 h 824523"/>
                <a:gd name="connsiteX83" fmla="*/ 992431 w 1539508"/>
                <a:gd name="connsiteY83" fmla="*/ 707292 h 824523"/>
                <a:gd name="connsiteX84" fmla="*/ 984615 w 1539508"/>
                <a:gd name="connsiteY84" fmla="*/ 730739 h 824523"/>
                <a:gd name="connsiteX85" fmla="*/ 972892 w 1539508"/>
                <a:gd name="connsiteY85" fmla="*/ 738554 h 824523"/>
                <a:gd name="connsiteX86" fmla="*/ 957261 w 1539508"/>
                <a:gd name="connsiteY86" fmla="*/ 734646 h 824523"/>
                <a:gd name="connsiteX87" fmla="*/ 933815 w 1539508"/>
                <a:gd name="connsiteY87" fmla="*/ 730739 h 824523"/>
                <a:gd name="connsiteX88" fmla="*/ 922092 w 1539508"/>
                <a:gd name="connsiteY88" fmla="*/ 726831 h 824523"/>
                <a:gd name="connsiteX89" fmla="*/ 906461 w 1539508"/>
                <a:gd name="connsiteY89" fmla="*/ 722923 h 824523"/>
                <a:gd name="connsiteX90" fmla="*/ 883015 w 1539508"/>
                <a:gd name="connsiteY90" fmla="*/ 715108 h 824523"/>
                <a:gd name="connsiteX91" fmla="*/ 859569 w 1539508"/>
                <a:gd name="connsiteY91" fmla="*/ 726831 h 824523"/>
                <a:gd name="connsiteX92" fmla="*/ 847846 w 1539508"/>
                <a:gd name="connsiteY92" fmla="*/ 730739 h 824523"/>
                <a:gd name="connsiteX93" fmla="*/ 824400 w 1539508"/>
                <a:gd name="connsiteY93" fmla="*/ 742462 h 824523"/>
                <a:gd name="connsiteX94" fmla="*/ 808769 w 1539508"/>
                <a:gd name="connsiteY94" fmla="*/ 762000 h 824523"/>
                <a:gd name="connsiteX95" fmla="*/ 804861 w 1539508"/>
                <a:gd name="connsiteY95" fmla="*/ 773723 h 824523"/>
                <a:gd name="connsiteX96" fmla="*/ 800954 w 1539508"/>
                <a:gd name="connsiteY96" fmla="*/ 789354 h 824523"/>
                <a:gd name="connsiteX97" fmla="*/ 773600 w 1539508"/>
                <a:gd name="connsiteY97" fmla="*/ 808892 h 824523"/>
                <a:gd name="connsiteX98" fmla="*/ 765784 w 1539508"/>
                <a:gd name="connsiteY98" fmla="*/ 816708 h 824523"/>
                <a:gd name="connsiteX99" fmla="*/ 742338 w 1539508"/>
                <a:gd name="connsiteY99" fmla="*/ 824523 h 824523"/>
                <a:gd name="connsiteX100" fmla="*/ 714984 w 1539508"/>
                <a:gd name="connsiteY100" fmla="*/ 820616 h 824523"/>
                <a:gd name="connsiteX101" fmla="*/ 668092 w 1539508"/>
                <a:gd name="connsiteY101" fmla="*/ 816708 h 824523"/>
                <a:gd name="connsiteX102" fmla="*/ 640738 w 1539508"/>
                <a:gd name="connsiteY102" fmla="*/ 808892 h 824523"/>
                <a:gd name="connsiteX103" fmla="*/ 632923 w 1539508"/>
                <a:gd name="connsiteY103" fmla="*/ 797169 h 824523"/>
                <a:gd name="connsiteX104" fmla="*/ 578215 w 1539508"/>
                <a:gd name="connsiteY104" fmla="*/ 797169 h 824523"/>
                <a:gd name="connsiteX105" fmla="*/ 511784 w 1539508"/>
                <a:gd name="connsiteY105" fmla="*/ 801077 h 824523"/>
                <a:gd name="connsiteX106" fmla="*/ 496154 w 1539508"/>
                <a:gd name="connsiteY106" fmla="*/ 793262 h 824523"/>
                <a:gd name="connsiteX107" fmla="*/ 488338 w 1539508"/>
                <a:gd name="connsiteY107" fmla="*/ 785446 h 824523"/>
                <a:gd name="connsiteX108" fmla="*/ 464892 w 1539508"/>
                <a:gd name="connsiteY108" fmla="*/ 789354 h 824523"/>
                <a:gd name="connsiteX109" fmla="*/ 429723 w 1539508"/>
                <a:gd name="connsiteY109" fmla="*/ 785446 h 824523"/>
                <a:gd name="connsiteX110" fmla="*/ 418000 w 1539508"/>
                <a:gd name="connsiteY110" fmla="*/ 773723 h 824523"/>
                <a:gd name="connsiteX111" fmla="*/ 402369 w 1539508"/>
                <a:gd name="connsiteY111" fmla="*/ 769816 h 824523"/>
                <a:gd name="connsiteX112" fmla="*/ 394554 w 1539508"/>
                <a:gd name="connsiteY112" fmla="*/ 762000 h 824523"/>
                <a:gd name="connsiteX113" fmla="*/ 386738 w 1539508"/>
                <a:gd name="connsiteY113" fmla="*/ 750277 h 824523"/>
                <a:gd name="connsiteX114" fmla="*/ 375015 w 1539508"/>
                <a:gd name="connsiteY114" fmla="*/ 742462 h 824523"/>
                <a:gd name="connsiteX115" fmla="*/ 359384 w 1539508"/>
                <a:gd name="connsiteY115" fmla="*/ 726831 h 824523"/>
                <a:gd name="connsiteX116" fmla="*/ 343754 w 1539508"/>
                <a:gd name="connsiteY116" fmla="*/ 695569 h 824523"/>
                <a:gd name="connsiteX117" fmla="*/ 335938 w 1539508"/>
                <a:gd name="connsiteY117" fmla="*/ 672123 h 824523"/>
                <a:gd name="connsiteX118" fmla="*/ 328123 w 1539508"/>
                <a:gd name="connsiteY118" fmla="*/ 625231 h 824523"/>
                <a:gd name="connsiteX119" fmla="*/ 312492 w 1539508"/>
                <a:gd name="connsiteY119" fmla="*/ 605692 h 824523"/>
                <a:gd name="connsiteX120" fmla="*/ 292954 w 1539508"/>
                <a:gd name="connsiteY120" fmla="*/ 586154 h 824523"/>
                <a:gd name="connsiteX121" fmla="*/ 285138 w 1539508"/>
                <a:gd name="connsiteY121" fmla="*/ 578339 h 824523"/>
                <a:gd name="connsiteX122" fmla="*/ 273415 w 1539508"/>
                <a:gd name="connsiteY122" fmla="*/ 574431 h 824523"/>
                <a:gd name="connsiteX123" fmla="*/ 257784 w 1539508"/>
                <a:gd name="connsiteY123" fmla="*/ 566616 h 824523"/>
                <a:gd name="connsiteX124" fmla="*/ 234338 w 1539508"/>
                <a:gd name="connsiteY124" fmla="*/ 558800 h 824523"/>
                <a:gd name="connsiteX125" fmla="*/ 210892 w 1539508"/>
                <a:gd name="connsiteY125" fmla="*/ 550985 h 824523"/>
                <a:gd name="connsiteX126" fmla="*/ 187446 w 1539508"/>
                <a:gd name="connsiteY126" fmla="*/ 543169 h 824523"/>
                <a:gd name="connsiteX127" fmla="*/ 175723 w 1539508"/>
                <a:gd name="connsiteY127" fmla="*/ 539262 h 824523"/>
                <a:gd name="connsiteX128" fmla="*/ 186030 w 1539508"/>
                <a:gd name="connsiteY128" fmla="*/ 532598 h 824523"/>
                <a:gd name="connsiteX129" fmla="*/ 195261 w 1539508"/>
                <a:gd name="connsiteY129" fmla="*/ 519723 h 824523"/>
                <a:gd name="connsiteX130" fmla="*/ 210892 w 1539508"/>
                <a:gd name="connsiteY130" fmla="*/ 504092 h 824523"/>
                <a:gd name="connsiteX131" fmla="*/ 230431 w 1539508"/>
                <a:gd name="connsiteY131" fmla="*/ 488462 h 824523"/>
                <a:gd name="connsiteX132" fmla="*/ 234338 w 1539508"/>
                <a:gd name="connsiteY132" fmla="*/ 476739 h 824523"/>
                <a:gd name="connsiteX133" fmla="*/ 249969 w 1539508"/>
                <a:gd name="connsiteY133" fmla="*/ 457200 h 824523"/>
                <a:gd name="connsiteX134" fmla="*/ 238246 w 1539508"/>
                <a:gd name="connsiteY134" fmla="*/ 429846 h 824523"/>
                <a:gd name="connsiteX135" fmla="*/ 226523 w 1539508"/>
                <a:gd name="connsiteY135" fmla="*/ 425939 h 824523"/>
                <a:gd name="connsiteX136" fmla="*/ 199169 w 1539508"/>
                <a:gd name="connsiteY136" fmla="*/ 414216 h 824523"/>
                <a:gd name="connsiteX137" fmla="*/ 183538 w 1539508"/>
                <a:gd name="connsiteY137" fmla="*/ 406400 h 824523"/>
                <a:gd name="connsiteX138" fmla="*/ 167908 w 1539508"/>
                <a:gd name="connsiteY138" fmla="*/ 402492 h 824523"/>
                <a:gd name="connsiteX139" fmla="*/ 128831 w 1539508"/>
                <a:gd name="connsiteY139" fmla="*/ 390769 h 824523"/>
                <a:gd name="connsiteX140" fmla="*/ 121015 w 1539508"/>
                <a:gd name="connsiteY140" fmla="*/ 379046 h 824523"/>
                <a:gd name="connsiteX141" fmla="*/ 93661 w 1539508"/>
                <a:gd name="connsiteY141" fmla="*/ 355600 h 824523"/>
                <a:gd name="connsiteX142" fmla="*/ 70092 w 1539508"/>
                <a:gd name="connsiteY142" fmla="*/ 362961 h 824523"/>
                <a:gd name="connsiteX143" fmla="*/ 56001 w 1539508"/>
                <a:gd name="connsiteY143" fmla="*/ 351465 h 824523"/>
                <a:gd name="connsiteX144" fmla="*/ 82422 w 1539508"/>
                <a:gd name="connsiteY144" fmla="*/ 371901 h 824523"/>
                <a:gd name="connsiteX145" fmla="*/ 35046 w 1539508"/>
                <a:gd name="connsiteY145" fmla="*/ 332621 h 824523"/>
                <a:gd name="connsiteX146" fmla="*/ 44777 w 1539508"/>
                <a:gd name="connsiteY146" fmla="*/ 356062 h 824523"/>
                <a:gd name="connsiteX147" fmla="*/ 15508 w 1539508"/>
                <a:gd name="connsiteY147" fmla="*/ 314234 h 824523"/>
                <a:gd name="connsiteX148" fmla="*/ 0 w 1539508"/>
                <a:gd name="connsiteY148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61354 w 1539508"/>
                <a:gd name="connsiteY70" fmla="*/ 531446 h 824523"/>
                <a:gd name="connsiteX71" fmla="*/ 1449631 w 1539508"/>
                <a:gd name="connsiteY71" fmla="*/ 535354 h 824523"/>
                <a:gd name="connsiteX72" fmla="*/ 1437908 w 1539508"/>
                <a:gd name="connsiteY72" fmla="*/ 543169 h 824523"/>
                <a:gd name="connsiteX73" fmla="*/ 1254246 w 1539508"/>
                <a:gd name="connsiteY73" fmla="*/ 617416 h 824523"/>
                <a:gd name="connsiteX74" fmla="*/ 1226892 w 1539508"/>
                <a:gd name="connsiteY74" fmla="*/ 621323 h 824523"/>
                <a:gd name="connsiteX75" fmla="*/ 1176092 w 1539508"/>
                <a:gd name="connsiteY75" fmla="*/ 625231 h 824523"/>
                <a:gd name="connsiteX76" fmla="*/ 1152646 w 1539508"/>
                <a:gd name="connsiteY76" fmla="*/ 633046 h 824523"/>
                <a:gd name="connsiteX77" fmla="*/ 1133108 w 1539508"/>
                <a:gd name="connsiteY77" fmla="*/ 648677 h 824523"/>
                <a:gd name="connsiteX78" fmla="*/ 1109661 w 1539508"/>
                <a:gd name="connsiteY78" fmla="*/ 652585 h 824523"/>
                <a:gd name="connsiteX79" fmla="*/ 1097938 w 1539508"/>
                <a:gd name="connsiteY79" fmla="*/ 656492 h 824523"/>
                <a:gd name="connsiteX80" fmla="*/ 1086215 w 1539508"/>
                <a:gd name="connsiteY80" fmla="*/ 676031 h 824523"/>
                <a:gd name="connsiteX81" fmla="*/ 1062769 w 1539508"/>
                <a:gd name="connsiteY81" fmla="*/ 683846 h 824523"/>
                <a:gd name="connsiteX82" fmla="*/ 992431 w 1539508"/>
                <a:gd name="connsiteY82" fmla="*/ 707292 h 824523"/>
                <a:gd name="connsiteX83" fmla="*/ 984615 w 1539508"/>
                <a:gd name="connsiteY83" fmla="*/ 730739 h 824523"/>
                <a:gd name="connsiteX84" fmla="*/ 972892 w 1539508"/>
                <a:gd name="connsiteY84" fmla="*/ 738554 h 824523"/>
                <a:gd name="connsiteX85" fmla="*/ 957261 w 1539508"/>
                <a:gd name="connsiteY85" fmla="*/ 734646 h 824523"/>
                <a:gd name="connsiteX86" fmla="*/ 933815 w 1539508"/>
                <a:gd name="connsiteY86" fmla="*/ 730739 h 824523"/>
                <a:gd name="connsiteX87" fmla="*/ 922092 w 1539508"/>
                <a:gd name="connsiteY87" fmla="*/ 726831 h 824523"/>
                <a:gd name="connsiteX88" fmla="*/ 906461 w 1539508"/>
                <a:gd name="connsiteY88" fmla="*/ 722923 h 824523"/>
                <a:gd name="connsiteX89" fmla="*/ 883015 w 1539508"/>
                <a:gd name="connsiteY89" fmla="*/ 715108 h 824523"/>
                <a:gd name="connsiteX90" fmla="*/ 859569 w 1539508"/>
                <a:gd name="connsiteY90" fmla="*/ 726831 h 824523"/>
                <a:gd name="connsiteX91" fmla="*/ 847846 w 1539508"/>
                <a:gd name="connsiteY91" fmla="*/ 730739 h 824523"/>
                <a:gd name="connsiteX92" fmla="*/ 824400 w 1539508"/>
                <a:gd name="connsiteY92" fmla="*/ 742462 h 824523"/>
                <a:gd name="connsiteX93" fmla="*/ 808769 w 1539508"/>
                <a:gd name="connsiteY93" fmla="*/ 762000 h 824523"/>
                <a:gd name="connsiteX94" fmla="*/ 804861 w 1539508"/>
                <a:gd name="connsiteY94" fmla="*/ 773723 h 824523"/>
                <a:gd name="connsiteX95" fmla="*/ 800954 w 1539508"/>
                <a:gd name="connsiteY95" fmla="*/ 789354 h 824523"/>
                <a:gd name="connsiteX96" fmla="*/ 773600 w 1539508"/>
                <a:gd name="connsiteY96" fmla="*/ 808892 h 824523"/>
                <a:gd name="connsiteX97" fmla="*/ 765784 w 1539508"/>
                <a:gd name="connsiteY97" fmla="*/ 816708 h 824523"/>
                <a:gd name="connsiteX98" fmla="*/ 742338 w 1539508"/>
                <a:gd name="connsiteY98" fmla="*/ 824523 h 824523"/>
                <a:gd name="connsiteX99" fmla="*/ 714984 w 1539508"/>
                <a:gd name="connsiteY99" fmla="*/ 820616 h 824523"/>
                <a:gd name="connsiteX100" fmla="*/ 668092 w 1539508"/>
                <a:gd name="connsiteY100" fmla="*/ 816708 h 824523"/>
                <a:gd name="connsiteX101" fmla="*/ 640738 w 1539508"/>
                <a:gd name="connsiteY101" fmla="*/ 808892 h 824523"/>
                <a:gd name="connsiteX102" fmla="*/ 632923 w 1539508"/>
                <a:gd name="connsiteY102" fmla="*/ 797169 h 824523"/>
                <a:gd name="connsiteX103" fmla="*/ 578215 w 1539508"/>
                <a:gd name="connsiteY103" fmla="*/ 797169 h 824523"/>
                <a:gd name="connsiteX104" fmla="*/ 511784 w 1539508"/>
                <a:gd name="connsiteY104" fmla="*/ 801077 h 824523"/>
                <a:gd name="connsiteX105" fmla="*/ 496154 w 1539508"/>
                <a:gd name="connsiteY105" fmla="*/ 793262 h 824523"/>
                <a:gd name="connsiteX106" fmla="*/ 488338 w 1539508"/>
                <a:gd name="connsiteY106" fmla="*/ 785446 h 824523"/>
                <a:gd name="connsiteX107" fmla="*/ 464892 w 1539508"/>
                <a:gd name="connsiteY107" fmla="*/ 789354 h 824523"/>
                <a:gd name="connsiteX108" fmla="*/ 429723 w 1539508"/>
                <a:gd name="connsiteY108" fmla="*/ 785446 h 824523"/>
                <a:gd name="connsiteX109" fmla="*/ 418000 w 1539508"/>
                <a:gd name="connsiteY109" fmla="*/ 773723 h 824523"/>
                <a:gd name="connsiteX110" fmla="*/ 402369 w 1539508"/>
                <a:gd name="connsiteY110" fmla="*/ 769816 h 824523"/>
                <a:gd name="connsiteX111" fmla="*/ 394554 w 1539508"/>
                <a:gd name="connsiteY111" fmla="*/ 762000 h 824523"/>
                <a:gd name="connsiteX112" fmla="*/ 386738 w 1539508"/>
                <a:gd name="connsiteY112" fmla="*/ 750277 h 824523"/>
                <a:gd name="connsiteX113" fmla="*/ 375015 w 1539508"/>
                <a:gd name="connsiteY113" fmla="*/ 742462 h 824523"/>
                <a:gd name="connsiteX114" fmla="*/ 359384 w 1539508"/>
                <a:gd name="connsiteY114" fmla="*/ 726831 h 824523"/>
                <a:gd name="connsiteX115" fmla="*/ 343754 w 1539508"/>
                <a:gd name="connsiteY115" fmla="*/ 695569 h 824523"/>
                <a:gd name="connsiteX116" fmla="*/ 335938 w 1539508"/>
                <a:gd name="connsiteY116" fmla="*/ 672123 h 824523"/>
                <a:gd name="connsiteX117" fmla="*/ 328123 w 1539508"/>
                <a:gd name="connsiteY117" fmla="*/ 625231 h 824523"/>
                <a:gd name="connsiteX118" fmla="*/ 312492 w 1539508"/>
                <a:gd name="connsiteY118" fmla="*/ 605692 h 824523"/>
                <a:gd name="connsiteX119" fmla="*/ 292954 w 1539508"/>
                <a:gd name="connsiteY119" fmla="*/ 586154 h 824523"/>
                <a:gd name="connsiteX120" fmla="*/ 285138 w 1539508"/>
                <a:gd name="connsiteY120" fmla="*/ 578339 h 824523"/>
                <a:gd name="connsiteX121" fmla="*/ 273415 w 1539508"/>
                <a:gd name="connsiteY121" fmla="*/ 574431 h 824523"/>
                <a:gd name="connsiteX122" fmla="*/ 257784 w 1539508"/>
                <a:gd name="connsiteY122" fmla="*/ 566616 h 824523"/>
                <a:gd name="connsiteX123" fmla="*/ 234338 w 1539508"/>
                <a:gd name="connsiteY123" fmla="*/ 558800 h 824523"/>
                <a:gd name="connsiteX124" fmla="*/ 210892 w 1539508"/>
                <a:gd name="connsiteY124" fmla="*/ 550985 h 824523"/>
                <a:gd name="connsiteX125" fmla="*/ 187446 w 1539508"/>
                <a:gd name="connsiteY125" fmla="*/ 543169 h 824523"/>
                <a:gd name="connsiteX126" fmla="*/ 175723 w 1539508"/>
                <a:gd name="connsiteY126" fmla="*/ 539262 h 824523"/>
                <a:gd name="connsiteX127" fmla="*/ 186030 w 1539508"/>
                <a:gd name="connsiteY127" fmla="*/ 532598 h 824523"/>
                <a:gd name="connsiteX128" fmla="*/ 195261 w 1539508"/>
                <a:gd name="connsiteY128" fmla="*/ 519723 h 824523"/>
                <a:gd name="connsiteX129" fmla="*/ 210892 w 1539508"/>
                <a:gd name="connsiteY129" fmla="*/ 504092 h 824523"/>
                <a:gd name="connsiteX130" fmla="*/ 230431 w 1539508"/>
                <a:gd name="connsiteY130" fmla="*/ 488462 h 824523"/>
                <a:gd name="connsiteX131" fmla="*/ 234338 w 1539508"/>
                <a:gd name="connsiteY131" fmla="*/ 476739 h 824523"/>
                <a:gd name="connsiteX132" fmla="*/ 249969 w 1539508"/>
                <a:gd name="connsiteY132" fmla="*/ 457200 h 824523"/>
                <a:gd name="connsiteX133" fmla="*/ 238246 w 1539508"/>
                <a:gd name="connsiteY133" fmla="*/ 429846 h 824523"/>
                <a:gd name="connsiteX134" fmla="*/ 226523 w 1539508"/>
                <a:gd name="connsiteY134" fmla="*/ 425939 h 824523"/>
                <a:gd name="connsiteX135" fmla="*/ 199169 w 1539508"/>
                <a:gd name="connsiteY135" fmla="*/ 414216 h 824523"/>
                <a:gd name="connsiteX136" fmla="*/ 183538 w 1539508"/>
                <a:gd name="connsiteY136" fmla="*/ 406400 h 824523"/>
                <a:gd name="connsiteX137" fmla="*/ 167908 w 1539508"/>
                <a:gd name="connsiteY137" fmla="*/ 402492 h 824523"/>
                <a:gd name="connsiteX138" fmla="*/ 128831 w 1539508"/>
                <a:gd name="connsiteY138" fmla="*/ 390769 h 824523"/>
                <a:gd name="connsiteX139" fmla="*/ 121015 w 1539508"/>
                <a:gd name="connsiteY139" fmla="*/ 379046 h 824523"/>
                <a:gd name="connsiteX140" fmla="*/ 93661 w 1539508"/>
                <a:gd name="connsiteY140" fmla="*/ 355600 h 824523"/>
                <a:gd name="connsiteX141" fmla="*/ 70092 w 1539508"/>
                <a:gd name="connsiteY141" fmla="*/ 362961 h 824523"/>
                <a:gd name="connsiteX142" fmla="*/ 56001 w 1539508"/>
                <a:gd name="connsiteY142" fmla="*/ 351465 h 824523"/>
                <a:gd name="connsiteX143" fmla="*/ 82422 w 1539508"/>
                <a:gd name="connsiteY143" fmla="*/ 371901 h 824523"/>
                <a:gd name="connsiteX144" fmla="*/ 35046 w 1539508"/>
                <a:gd name="connsiteY144" fmla="*/ 332621 h 824523"/>
                <a:gd name="connsiteX145" fmla="*/ 44777 w 1539508"/>
                <a:gd name="connsiteY145" fmla="*/ 356062 h 824523"/>
                <a:gd name="connsiteX146" fmla="*/ 15508 w 1539508"/>
                <a:gd name="connsiteY146" fmla="*/ 314234 h 824523"/>
                <a:gd name="connsiteX147" fmla="*/ 0 w 1539508"/>
                <a:gd name="connsiteY147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61354 w 1539508"/>
                <a:gd name="connsiteY70" fmla="*/ 531446 h 824523"/>
                <a:gd name="connsiteX71" fmla="*/ 1437908 w 1539508"/>
                <a:gd name="connsiteY71" fmla="*/ 543169 h 824523"/>
                <a:gd name="connsiteX72" fmla="*/ 1254246 w 1539508"/>
                <a:gd name="connsiteY72" fmla="*/ 617416 h 824523"/>
                <a:gd name="connsiteX73" fmla="*/ 1226892 w 1539508"/>
                <a:gd name="connsiteY73" fmla="*/ 621323 h 824523"/>
                <a:gd name="connsiteX74" fmla="*/ 1176092 w 1539508"/>
                <a:gd name="connsiteY74" fmla="*/ 625231 h 824523"/>
                <a:gd name="connsiteX75" fmla="*/ 1152646 w 1539508"/>
                <a:gd name="connsiteY75" fmla="*/ 633046 h 824523"/>
                <a:gd name="connsiteX76" fmla="*/ 1133108 w 1539508"/>
                <a:gd name="connsiteY76" fmla="*/ 648677 h 824523"/>
                <a:gd name="connsiteX77" fmla="*/ 1109661 w 1539508"/>
                <a:gd name="connsiteY77" fmla="*/ 652585 h 824523"/>
                <a:gd name="connsiteX78" fmla="*/ 1097938 w 1539508"/>
                <a:gd name="connsiteY78" fmla="*/ 656492 h 824523"/>
                <a:gd name="connsiteX79" fmla="*/ 1086215 w 1539508"/>
                <a:gd name="connsiteY79" fmla="*/ 676031 h 824523"/>
                <a:gd name="connsiteX80" fmla="*/ 1062769 w 1539508"/>
                <a:gd name="connsiteY80" fmla="*/ 683846 h 824523"/>
                <a:gd name="connsiteX81" fmla="*/ 992431 w 1539508"/>
                <a:gd name="connsiteY81" fmla="*/ 707292 h 824523"/>
                <a:gd name="connsiteX82" fmla="*/ 984615 w 1539508"/>
                <a:gd name="connsiteY82" fmla="*/ 730739 h 824523"/>
                <a:gd name="connsiteX83" fmla="*/ 972892 w 1539508"/>
                <a:gd name="connsiteY83" fmla="*/ 738554 h 824523"/>
                <a:gd name="connsiteX84" fmla="*/ 957261 w 1539508"/>
                <a:gd name="connsiteY84" fmla="*/ 734646 h 824523"/>
                <a:gd name="connsiteX85" fmla="*/ 933815 w 1539508"/>
                <a:gd name="connsiteY85" fmla="*/ 730739 h 824523"/>
                <a:gd name="connsiteX86" fmla="*/ 922092 w 1539508"/>
                <a:gd name="connsiteY86" fmla="*/ 726831 h 824523"/>
                <a:gd name="connsiteX87" fmla="*/ 906461 w 1539508"/>
                <a:gd name="connsiteY87" fmla="*/ 722923 h 824523"/>
                <a:gd name="connsiteX88" fmla="*/ 883015 w 1539508"/>
                <a:gd name="connsiteY88" fmla="*/ 715108 h 824523"/>
                <a:gd name="connsiteX89" fmla="*/ 859569 w 1539508"/>
                <a:gd name="connsiteY89" fmla="*/ 726831 h 824523"/>
                <a:gd name="connsiteX90" fmla="*/ 847846 w 1539508"/>
                <a:gd name="connsiteY90" fmla="*/ 730739 h 824523"/>
                <a:gd name="connsiteX91" fmla="*/ 824400 w 1539508"/>
                <a:gd name="connsiteY91" fmla="*/ 742462 h 824523"/>
                <a:gd name="connsiteX92" fmla="*/ 808769 w 1539508"/>
                <a:gd name="connsiteY92" fmla="*/ 762000 h 824523"/>
                <a:gd name="connsiteX93" fmla="*/ 804861 w 1539508"/>
                <a:gd name="connsiteY93" fmla="*/ 773723 h 824523"/>
                <a:gd name="connsiteX94" fmla="*/ 800954 w 1539508"/>
                <a:gd name="connsiteY94" fmla="*/ 789354 h 824523"/>
                <a:gd name="connsiteX95" fmla="*/ 773600 w 1539508"/>
                <a:gd name="connsiteY95" fmla="*/ 808892 h 824523"/>
                <a:gd name="connsiteX96" fmla="*/ 765784 w 1539508"/>
                <a:gd name="connsiteY96" fmla="*/ 816708 h 824523"/>
                <a:gd name="connsiteX97" fmla="*/ 742338 w 1539508"/>
                <a:gd name="connsiteY97" fmla="*/ 824523 h 824523"/>
                <a:gd name="connsiteX98" fmla="*/ 714984 w 1539508"/>
                <a:gd name="connsiteY98" fmla="*/ 820616 h 824523"/>
                <a:gd name="connsiteX99" fmla="*/ 668092 w 1539508"/>
                <a:gd name="connsiteY99" fmla="*/ 816708 h 824523"/>
                <a:gd name="connsiteX100" fmla="*/ 640738 w 1539508"/>
                <a:gd name="connsiteY100" fmla="*/ 808892 h 824523"/>
                <a:gd name="connsiteX101" fmla="*/ 632923 w 1539508"/>
                <a:gd name="connsiteY101" fmla="*/ 797169 h 824523"/>
                <a:gd name="connsiteX102" fmla="*/ 578215 w 1539508"/>
                <a:gd name="connsiteY102" fmla="*/ 797169 h 824523"/>
                <a:gd name="connsiteX103" fmla="*/ 511784 w 1539508"/>
                <a:gd name="connsiteY103" fmla="*/ 801077 h 824523"/>
                <a:gd name="connsiteX104" fmla="*/ 496154 w 1539508"/>
                <a:gd name="connsiteY104" fmla="*/ 793262 h 824523"/>
                <a:gd name="connsiteX105" fmla="*/ 488338 w 1539508"/>
                <a:gd name="connsiteY105" fmla="*/ 785446 h 824523"/>
                <a:gd name="connsiteX106" fmla="*/ 464892 w 1539508"/>
                <a:gd name="connsiteY106" fmla="*/ 789354 h 824523"/>
                <a:gd name="connsiteX107" fmla="*/ 429723 w 1539508"/>
                <a:gd name="connsiteY107" fmla="*/ 785446 h 824523"/>
                <a:gd name="connsiteX108" fmla="*/ 418000 w 1539508"/>
                <a:gd name="connsiteY108" fmla="*/ 773723 h 824523"/>
                <a:gd name="connsiteX109" fmla="*/ 402369 w 1539508"/>
                <a:gd name="connsiteY109" fmla="*/ 769816 h 824523"/>
                <a:gd name="connsiteX110" fmla="*/ 394554 w 1539508"/>
                <a:gd name="connsiteY110" fmla="*/ 762000 h 824523"/>
                <a:gd name="connsiteX111" fmla="*/ 386738 w 1539508"/>
                <a:gd name="connsiteY111" fmla="*/ 750277 h 824523"/>
                <a:gd name="connsiteX112" fmla="*/ 375015 w 1539508"/>
                <a:gd name="connsiteY112" fmla="*/ 742462 h 824523"/>
                <a:gd name="connsiteX113" fmla="*/ 359384 w 1539508"/>
                <a:gd name="connsiteY113" fmla="*/ 726831 h 824523"/>
                <a:gd name="connsiteX114" fmla="*/ 343754 w 1539508"/>
                <a:gd name="connsiteY114" fmla="*/ 695569 h 824523"/>
                <a:gd name="connsiteX115" fmla="*/ 335938 w 1539508"/>
                <a:gd name="connsiteY115" fmla="*/ 672123 h 824523"/>
                <a:gd name="connsiteX116" fmla="*/ 328123 w 1539508"/>
                <a:gd name="connsiteY116" fmla="*/ 625231 h 824523"/>
                <a:gd name="connsiteX117" fmla="*/ 312492 w 1539508"/>
                <a:gd name="connsiteY117" fmla="*/ 605692 h 824523"/>
                <a:gd name="connsiteX118" fmla="*/ 292954 w 1539508"/>
                <a:gd name="connsiteY118" fmla="*/ 586154 h 824523"/>
                <a:gd name="connsiteX119" fmla="*/ 285138 w 1539508"/>
                <a:gd name="connsiteY119" fmla="*/ 578339 h 824523"/>
                <a:gd name="connsiteX120" fmla="*/ 273415 w 1539508"/>
                <a:gd name="connsiteY120" fmla="*/ 574431 h 824523"/>
                <a:gd name="connsiteX121" fmla="*/ 257784 w 1539508"/>
                <a:gd name="connsiteY121" fmla="*/ 566616 h 824523"/>
                <a:gd name="connsiteX122" fmla="*/ 234338 w 1539508"/>
                <a:gd name="connsiteY122" fmla="*/ 558800 h 824523"/>
                <a:gd name="connsiteX123" fmla="*/ 210892 w 1539508"/>
                <a:gd name="connsiteY123" fmla="*/ 550985 h 824523"/>
                <a:gd name="connsiteX124" fmla="*/ 187446 w 1539508"/>
                <a:gd name="connsiteY124" fmla="*/ 543169 h 824523"/>
                <a:gd name="connsiteX125" fmla="*/ 175723 w 1539508"/>
                <a:gd name="connsiteY125" fmla="*/ 539262 h 824523"/>
                <a:gd name="connsiteX126" fmla="*/ 186030 w 1539508"/>
                <a:gd name="connsiteY126" fmla="*/ 532598 h 824523"/>
                <a:gd name="connsiteX127" fmla="*/ 195261 w 1539508"/>
                <a:gd name="connsiteY127" fmla="*/ 519723 h 824523"/>
                <a:gd name="connsiteX128" fmla="*/ 210892 w 1539508"/>
                <a:gd name="connsiteY128" fmla="*/ 504092 h 824523"/>
                <a:gd name="connsiteX129" fmla="*/ 230431 w 1539508"/>
                <a:gd name="connsiteY129" fmla="*/ 488462 h 824523"/>
                <a:gd name="connsiteX130" fmla="*/ 234338 w 1539508"/>
                <a:gd name="connsiteY130" fmla="*/ 476739 h 824523"/>
                <a:gd name="connsiteX131" fmla="*/ 249969 w 1539508"/>
                <a:gd name="connsiteY131" fmla="*/ 457200 h 824523"/>
                <a:gd name="connsiteX132" fmla="*/ 238246 w 1539508"/>
                <a:gd name="connsiteY132" fmla="*/ 429846 h 824523"/>
                <a:gd name="connsiteX133" fmla="*/ 226523 w 1539508"/>
                <a:gd name="connsiteY133" fmla="*/ 425939 h 824523"/>
                <a:gd name="connsiteX134" fmla="*/ 199169 w 1539508"/>
                <a:gd name="connsiteY134" fmla="*/ 414216 h 824523"/>
                <a:gd name="connsiteX135" fmla="*/ 183538 w 1539508"/>
                <a:gd name="connsiteY135" fmla="*/ 406400 h 824523"/>
                <a:gd name="connsiteX136" fmla="*/ 167908 w 1539508"/>
                <a:gd name="connsiteY136" fmla="*/ 402492 h 824523"/>
                <a:gd name="connsiteX137" fmla="*/ 128831 w 1539508"/>
                <a:gd name="connsiteY137" fmla="*/ 390769 h 824523"/>
                <a:gd name="connsiteX138" fmla="*/ 121015 w 1539508"/>
                <a:gd name="connsiteY138" fmla="*/ 379046 h 824523"/>
                <a:gd name="connsiteX139" fmla="*/ 93661 w 1539508"/>
                <a:gd name="connsiteY139" fmla="*/ 355600 h 824523"/>
                <a:gd name="connsiteX140" fmla="*/ 70092 w 1539508"/>
                <a:gd name="connsiteY140" fmla="*/ 362961 h 824523"/>
                <a:gd name="connsiteX141" fmla="*/ 56001 w 1539508"/>
                <a:gd name="connsiteY141" fmla="*/ 351465 h 824523"/>
                <a:gd name="connsiteX142" fmla="*/ 82422 w 1539508"/>
                <a:gd name="connsiteY142" fmla="*/ 371901 h 824523"/>
                <a:gd name="connsiteX143" fmla="*/ 35046 w 1539508"/>
                <a:gd name="connsiteY143" fmla="*/ 332621 h 824523"/>
                <a:gd name="connsiteX144" fmla="*/ 44777 w 1539508"/>
                <a:gd name="connsiteY144" fmla="*/ 356062 h 824523"/>
                <a:gd name="connsiteX145" fmla="*/ 15508 w 1539508"/>
                <a:gd name="connsiteY145" fmla="*/ 314234 h 824523"/>
                <a:gd name="connsiteX146" fmla="*/ 0 w 1539508"/>
                <a:gd name="connsiteY146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61354 w 1539508"/>
                <a:gd name="connsiteY70" fmla="*/ 531446 h 824523"/>
                <a:gd name="connsiteX71" fmla="*/ 1437908 w 1539508"/>
                <a:gd name="connsiteY71" fmla="*/ 543169 h 824523"/>
                <a:gd name="connsiteX72" fmla="*/ 1254246 w 1539508"/>
                <a:gd name="connsiteY72" fmla="*/ 617416 h 824523"/>
                <a:gd name="connsiteX73" fmla="*/ 1226892 w 1539508"/>
                <a:gd name="connsiteY73" fmla="*/ 621323 h 824523"/>
                <a:gd name="connsiteX74" fmla="*/ 1176092 w 1539508"/>
                <a:gd name="connsiteY74" fmla="*/ 625231 h 824523"/>
                <a:gd name="connsiteX75" fmla="*/ 1152646 w 1539508"/>
                <a:gd name="connsiteY75" fmla="*/ 633046 h 824523"/>
                <a:gd name="connsiteX76" fmla="*/ 1133108 w 1539508"/>
                <a:gd name="connsiteY76" fmla="*/ 648677 h 824523"/>
                <a:gd name="connsiteX77" fmla="*/ 1109661 w 1539508"/>
                <a:gd name="connsiteY77" fmla="*/ 652585 h 824523"/>
                <a:gd name="connsiteX78" fmla="*/ 1097938 w 1539508"/>
                <a:gd name="connsiteY78" fmla="*/ 656492 h 824523"/>
                <a:gd name="connsiteX79" fmla="*/ 1086215 w 1539508"/>
                <a:gd name="connsiteY79" fmla="*/ 676031 h 824523"/>
                <a:gd name="connsiteX80" fmla="*/ 1062769 w 1539508"/>
                <a:gd name="connsiteY80" fmla="*/ 683846 h 824523"/>
                <a:gd name="connsiteX81" fmla="*/ 992431 w 1539508"/>
                <a:gd name="connsiteY81" fmla="*/ 707292 h 824523"/>
                <a:gd name="connsiteX82" fmla="*/ 984615 w 1539508"/>
                <a:gd name="connsiteY82" fmla="*/ 730739 h 824523"/>
                <a:gd name="connsiteX83" fmla="*/ 972892 w 1539508"/>
                <a:gd name="connsiteY83" fmla="*/ 738554 h 824523"/>
                <a:gd name="connsiteX84" fmla="*/ 957261 w 1539508"/>
                <a:gd name="connsiteY84" fmla="*/ 734646 h 824523"/>
                <a:gd name="connsiteX85" fmla="*/ 933815 w 1539508"/>
                <a:gd name="connsiteY85" fmla="*/ 730739 h 824523"/>
                <a:gd name="connsiteX86" fmla="*/ 922092 w 1539508"/>
                <a:gd name="connsiteY86" fmla="*/ 726831 h 824523"/>
                <a:gd name="connsiteX87" fmla="*/ 906461 w 1539508"/>
                <a:gd name="connsiteY87" fmla="*/ 722923 h 824523"/>
                <a:gd name="connsiteX88" fmla="*/ 883015 w 1539508"/>
                <a:gd name="connsiteY88" fmla="*/ 715108 h 824523"/>
                <a:gd name="connsiteX89" fmla="*/ 859569 w 1539508"/>
                <a:gd name="connsiteY89" fmla="*/ 726831 h 824523"/>
                <a:gd name="connsiteX90" fmla="*/ 847846 w 1539508"/>
                <a:gd name="connsiteY90" fmla="*/ 730739 h 824523"/>
                <a:gd name="connsiteX91" fmla="*/ 824400 w 1539508"/>
                <a:gd name="connsiteY91" fmla="*/ 742462 h 824523"/>
                <a:gd name="connsiteX92" fmla="*/ 808769 w 1539508"/>
                <a:gd name="connsiteY92" fmla="*/ 762000 h 824523"/>
                <a:gd name="connsiteX93" fmla="*/ 804861 w 1539508"/>
                <a:gd name="connsiteY93" fmla="*/ 773723 h 824523"/>
                <a:gd name="connsiteX94" fmla="*/ 800954 w 1539508"/>
                <a:gd name="connsiteY94" fmla="*/ 789354 h 824523"/>
                <a:gd name="connsiteX95" fmla="*/ 773600 w 1539508"/>
                <a:gd name="connsiteY95" fmla="*/ 808892 h 824523"/>
                <a:gd name="connsiteX96" fmla="*/ 765784 w 1539508"/>
                <a:gd name="connsiteY96" fmla="*/ 816708 h 824523"/>
                <a:gd name="connsiteX97" fmla="*/ 742338 w 1539508"/>
                <a:gd name="connsiteY97" fmla="*/ 824523 h 824523"/>
                <a:gd name="connsiteX98" fmla="*/ 714984 w 1539508"/>
                <a:gd name="connsiteY98" fmla="*/ 820616 h 824523"/>
                <a:gd name="connsiteX99" fmla="*/ 668092 w 1539508"/>
                <a:gd name="connsiteY99" fmla="*/ 816708 h 824523"/>
                <a:gd name="connsiteX100" fmla="*/ 640738 w 1539508"/>
                <a:gd name="connsiteY100" fmla="*/ 808892 h 824523"/>
                <a:gd name="connsiteX101" fmla="*/ 632923 w 1539508"/>
                <a:gd name="connsiteY101" fmla="*/ 797169 h 824523"/>
                <a:gd name="connsiteX102" fmla="*/ 575846 w 1539508"/>
                <a:gd name="connsiteY102" fmla="*/ 756702 h 824523"/>
                <a:gd name="connsiteX103" fmla="*/ 511784 w 1539508"/>
                <a:gd name="connsiteY103" fmla="*/ 801077 h 824523"/>
                <a:gd name="connsiteX104" fmla="*/ 496154 w 1539508"/>
                <a:gd name="connsiteY104" fmla="*/ 793262 h 824523"/>
                <a:gd name="connsiteX105" fmla="*/ 488338 w 1539508"/>
                <a:gd name="connsiteY105" fmla="*/ 785446 h 824523"/>
                <a:gd name="connsiteX106" fmla="*/ 464892 w 1539508"/>
                <a:gd name="connsiteY106" fmla="*/ 789354 h 824523"/>
                <a:gd name="connsiteX107" fmla="*/ 429723 w 1539508"/>
                <a:gd name="connsiteY107" fmla="*/ 785446 h 824523"/>
                <a:gd name="connsiteX108" fmla="*/ 418000 w 1539508"/>
                <a:gd name="connsiteY108" fmla="*/ 773723 h 824523"/>
                <a:gd name="connsiteX109" fmla="*/ 402369 w 1539508"/>
                <a:gd name="connsiteY109" fmla="*/ 769816 h 824523"/>
                <a:gd name="connsiteX110" fmla="*/ 394554 w 1539508"/>
                <a:gd name="connsiteY110" fmla="*/ 762000 h 824523"/>
                <a:gd name="connsiteX111" fmla="*/ 386738 w 1539508"/>
                <a:gd name="connsiteY111" fmla="*/ 750277 h 824523"/>
                <a:gd name="connsiteX112" fmla="*/ 375015 w 1539508"/>
                <a:gd name="connsiteY112" fmla="*/ 742462 h 824523"/>
                <a:gd name="connsiteX113" fmla="*/ 359384 w 1539508"/>
                <a:gd name="connsiteY113" fmla="*/ 726831 h 824523"/>
                <a:gd name="connsiteX114" fmla="*/ 343754 w 1539508"/>
                <a:gd name="connsiteY114" fmla="*/ 695569 h 824523"/>
                <a:gd name="connsiteX115" fmla="*/ 335938 w 1539508"/>
                <a:gd name="connsiteY115" fmla="*/ 672123 h 824523"/>
                <a:gd name="connsiteX116" fmla="*/ 328123 w 1539508"/>
                <a:gd name="connsiteY116" fmla="*/ 625231 h 824523"/>
                <a:gd name="connsiteX117" fmla="*/ 312492 w 1539508"/>
                <a:gd name="connsiteY117" fmla="*/ 605692 h 824523"/>
                <a:gd name="connsiteX118" fmla="*/ 292954 w 1539508"/>
                <a:gd name="connsiteY118" fmla="*/ 586154 h 824523"/>
                <a:gd name="connsiteX119" fmla="*/ 285138 w 1539508"/>
                <a:gd name="connsiteY119" fmla="*/ 578339 h 824523"/>
                <a:gd name="connsiteX120" fmla="*/ 273415 w 1539508"/>
                <a:gd name="connsiteY120" fmla="*/ 574431 h 824523"/>
                <a:gd name="connsiteX121" fmla="*/ 257784 w 1539508"/>
                <a:gd name="connsiteY121" fmla="*/ 566616 h 824523"/>
                <a:gd name="connsiteX122" fmla="*/ 234338 w 1539508"/>
                <a:gd name="connsiteY122" fmla="*/ 558800 h 824523"/>
                <a:gd name="connsiteX123" fmla="*/ 210892 w 1539508"/>
                <a:gd name="connsiteY123" fmla="*/ 550985 h 824523"/>
                <a:gd name="connsiteX124" fmla="*/ 187446 w 1539508"/>
                <a:gd name="connsiteY124" fmla="*/ 543169 h 824523"/>
                <a:gd name="connsiteX125" fmla="*/ 175723 w 1539508"/>
                <a:gd name="connsiteY125" fmla="*/ 539262 h 824523"/>
                <a:gd name="connsiteX126" fmla="*/ 186030 w 1539508"/>
                <a:gd name="connsiteY126" fmla="*/ 532598 h 824523"/>
                <a:gd name="connsiteX127" fmla="*/ 195261 w 1539508"/>
                <a:gd name="connsiteY127" fmla="*/ 519723 h 824523"/>
                <a:gd name="connsiteX128" fmla="*/ 210892 w 1539508"/>
                <a:gd name="connsiteY128" fmla="*/ 504092 h 824523"/>
                <a:gd name="connsiteX129" fmla="*/ 230431 w 1539508"/>
                <a:gd name="connsiteY129" fmla="*/ 488462 h 824523"/>
                <a:gd name="connsiteX130" fmla="*/ 234338 w 1539508"/>
                <a:gd name="connsiteY130" fmla="*/ 476739 h 824523"/>
                <a:gd name="connsiteX131" fmla="*/ 249969 w 1539508"/>
                <a:gd name="connsiteY131" fmla="*/ 457200 h 824523"/>
                <a:gd name="connsiteX132" fmla="*/ 238246 w 1539508"/>
                <a:gd name="connsiteY132" fmla="*/ 429846 h 824523"/>
                <a:gd name="connsiteX133" fmla="*/ 226523 w 1539508"/>
                <a:gd name="connsiteY133" fmla="*/ 425939 h 824523"/>
                <a:gd name="connsiteX134" fmla="*/ 199169 w 1539508"/>
                <a:gd name="connsiteY134" fmla="*/ 414216 h 824523"/>
                <a:gd name="connsiteX135" fmla="*/ 183538 w 1539508"/>
                <a:gd name="connsiteY135" fmla="*/ 406400 h 824523"/>
                <a:gd name="connsiteX136" fmla="*/ 167908 w 1539508"/>
                <a:gd name="connsiteY136" fmla="*/ 402492 h 824523"/>
                <a:gd name="connsiteX137" fmla="*/ 128831 w 1539508"/>
                <a:gd name="connsiteY137" fmla="*/ 390769 h 824523"/>
                <a:gd name="connsiteX138" fmla="*/ 121015 w 1539508"/>
                <a:gd name="connsiteY138" fmla="*/ 379046 h 824523"/>
                <a:gd name="connsiteX139" fmla="*/ 93661 w 1539508"/>
                <a:gd name="connsiteY139" fmla="*/ 355600 h 824523"/>
                <a:gd name="connsiteX140" fmla="*/ 70092 w 1539508"/>
                <a:gd name="connsiteY140" fmla="*/ 362961 h 824523"/>
                <a:gd name="connsiteX141" fmla="*/ 56001 w 1539508"/>
                <a:gd name="connsiteY141" fmla="*/ 351465 h 824523"/>
                <a:gd name="connsiteX142" fmla="*/ 82422 w 1539508"/>
                <a:gd name="connsiteY142" fmla="*/ 371901 h 824523"/>
                <a:gd name="connsiteX143" fmla="*/ 35046 w 1539508"/>
                <a:gd name="connsiteY143" fmla="*/ 332621 h 824523"/>
                <a:gd name="connsiteX144" fmla="*/ 44777 w 1539508"/>
                <a:gd name="connsiteY144" fmla="*/ 356062 h 824523"/>
                <a:gd name="connsiteX145" fmla="*/ 15508 w 1539508"/>
                <a:gd name="connsiteY145" fmla="*/ 314234 h 824523"/>
                <a:gd name="connsiteX146" fmla="*/ 0 w 1539508"/>
                <a:gd name="connsiteY146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61354 w 1539508"/>
                <a:gd name="connsiteY70" fmla="*/ 531446 h 824523"/>
                <a:gd name="connsiteX71" fmla="*/ 1437908 w 1539508"/>
                <a:gd name="connsiteY71" fmla="*/ 543169 h 824523"/>
                <a:gd name="connsiteX72" fmla="*/ 1254246 w 1539508"/>
                <a:gd name="connsiteY72" fmla="*/ 617416 h 824523"/>
                <a:gd name="connsiteX73" fmla="*/ 1226892 w 1539508"/>
                <a:gd name="connsiteY73" fmla="*/ 621323 h 824523"/>
                <a:gd name="connsiteX74" fmla="*/ 1176092 w 1539508"/>
                <a:gd name="connsiteY74" fmla="*/ 625231 h 824523"/>
                <a:gd name="connsiteX75" fmla="*/ 1152646 w 1539508"/>
                <a:gd name="connsiteY75" fmla="*/ 633046 h 824523"/>
                <a:gd name="connsiteX76" fmla="*/ 1133108 w 1539508"/>
                <a:gd name="connsiteY76" fmla="*/ 648677 h 824523"/>
                <a:gd name="connsiteX77" fmla="*/ 1109661 w 1539508"/>
                <a:gd name="connsiteY77" fmla="*/ 652585 h 824523"/>
                <a:gd name="connsiteX78" fmla="*/ 1097938 w 1539508"/>
                <a:gd name="connsiteY78" fmla="*/ 656492 h 824523"/>
                <a:gd name="connsiteX79" fmla="*/ 1086215 w 1539508"/>
                <a:gd name="connsiteY79" fmla="*/ 676031 h 824523"/>
                <a:gd name="connsiteX80" fmla="*/ 1062769 w 1539508"/>
                <a:gd name="connsiteY80" fmla="*/ 683846 h 824523"/>
                <a:gd name="connsiteX81" fmla="*/ 992431 w 1539508"/>
                <a:gd name="connsiteY81" fmla="*/ 707292 h 824523"/>
                <a:gd name="connsiteX82" fmla="*/ 984615 w 1539508"/>
                <a:gd name="connsiteY82" fmla="*/ 730739 h 824523"/>
                <a:gd name="connsiteX83" fmla="*/ 972892 w 1539508"/>
                <a:gd name="connsiteY83" fmla="*/ 738554 h 824523"/>
                <a:gd name="connsiteX84" fmla="*/ 957261 w 1539508"/>
                <a:gd name="connsiteY84" fmla="*/ 734646 h 824523"/>
                <a:gd name="connsiteX85" fmla="*/ 933815 w 1539508"/>
                <a:gd name="connsiteY85" fmla="*/ 730739 h 824523"/>
                <a:gd name="connsiteX86" fmla="*/ 922092 w 1539508"/>
                <a:gd name="connsiteY86" fmla="*/ 726831 h 824523"/>
                <a:gd name="connsiteX87" fmla="*/ 906461 w 1539508"/>
                <a:gd name="connsiteY87" fmla="*/ 722923 h 824523"/>
                <a:gd name="connsiteX88" fmla="*/ 883015 w 1539508"/>
                <a:gd name="connsiteY88" fmla="*/ 715108 h 824523"/>
                <a:gd name="connsiteX89" fmla="*/ 859569 w 1539508"/>
                <a:gd name="connsiteY89" fmla="*/ 726831 h 824523"/>
                <a:gd name="connsiteX90" fmla="*/ 847846 w 1539508"/>
                <a:gd name="connsiteY90" fmla="*/ 730739 h 824523"/>
                <a:gd name="connsiteX91" fmla="*/ 824400 w 1539508"/>
                <a:gd name="connsiteY91" fmla="*/ 742462 h 824523"/>
                <a:gd name="connsiteX92" fmla="*/ 808769 w 1539508"/>
                <a:gd name="connsiteY92" fmla="*/ 762000 h 824523"/>
                <a:gd name="connsiteX93" fmla="*/ 804861 w 1539508"/>
                <a:gd name="connsiteY93" fmla="*/ 773723 h 824523"/>
                <a:gd name="connsiteX94" fmla="*/ 800954 w 1539508"/>
                <a:gd name="connsiteY94" fmla="*/ 789354 h 824523"/>
                <a:gd name="connsiteX95" fmla="*/ 773600 w 1539508"/>
                <a:gd name="connsiteY95" fmla="*/ 808892 h 824523"/>
                <a:gd name="connsiteX96" fmla="*/ 765784 w 1539508"/>
                <a:gd name="connsiteY96" fmla="*/ 816708 h 824523"/>
                <a:gd name="connsiteX97" fmla="*/ 742338 w 1539508"/>
                <a:gd name="connsiteY97" fmla="*/ 824523 h 824523"/>
                <a:gd name="connsiteX98" fmla="*/ 714984 w 1539508"/>
                <a:gd name="connsiteY98" fmla="*/ 820616 h 824523"/>
                <a:gd name="connsiteX99" fmla="*/ 668092 w 1539508"/>
                <a:gd name="connsiteY99" fmla="*/ 816708 h 824523"/>
                <a:gd name="connsiteX100" fmla="*/ 640738 w 1539508"/>
                <a:gd name="connsiteY100" fmla="*/ 808892 h 824523"/>
                <a:gd name="connsiteX101" fmla="*/ 632923 w 1539508"/>
                <a:gd name="connsiteY101" fmla="*/ 797169 h 824523"/>
                <a:gd name="connsiteX102" fmla="*/ 575846 w 1539508"/>
                <a:gd name="connsiteY102" fmla="*/ 756702 h 824523"/>
                <a:gd name="connsiteX103" fmla="*/ 554428 w 1539508"/>
                <a:gd name="connsiteY103" fmla="*/ 765668 h 824523"/>
                <a:gd name="connsiteX104" fmla="*/ 496154 w 1539508"/>
                <a:gd name="connsiteY104" fmla="*/ 793262 h 824523"/>
                <a:gd name="connsiteX105" fmla="*/ 488338 w 1539508"/>
                <a:gd name="connsiteY105" fmla="*/ 785446 h 824523"/>
                <a:gd name="connsiteX106" fmla="*/ 464892 w 1539508"/>
                <a:gd name="connsiteY106" fmla="*/ 789354 h 824523"/>
                <a:gd name="connsiteX107" fmla="*/ 429723 w 1539508"/>
                <a:gd name="connsiteY107" fmla="*/ 785446 h 824523"/>
                <a:gd name="connsiteX108" fmla="*/ 418000 w 1539508"/>
                <a:gd name="connsiteY108" fmla="*/ 773723 h 824523"/>
                <a:gd name="connsiteX109" fmla="*/ 402369 w 1539508"/>
                <a:gd name="connsiteY109" fmla="*/ 769816 h 824523"/>
                <a:gd name="connsiteX110" fmla="*/ 394554 w 1539508"/>
                <a:gd name="connsiteY110" fmla="*/ 762000 h 824523"/>
                <a:gd name="connsiteX111" fmla="*/ 386738 w 1539508"/>
                <a:gd name="connsiteY111" fmla="*/ 750277 h 824523"/>
                <a:gd name="connsiteX112" fmla="*/ 375015 w 1539508"/>
                <a:gd name="connsiteY112" fmla="*/ 742462 h 824523"/>
                <a:gd name="connsiteX113" fmla="*/ 359384 w 1539508"/>
                <a:gd name="connsiteY113" fmla="*/ 726831 h 824523"/>
                <a:gd name="connsiteX114" fmla="*/ 343754 w 1539508"/>
                <a:gd name="connsiteY114" fmla="*/ 695569 h 824523"/>
                <a:gd name="connsiteX115" fmla="*/ 335938 w 1539508"/>
                <a:gd name="connsiteY115" fmla="*/ 672123 h 824523"/>
                <a:gd name="connsiteX116" fmla="*/ 328123 w 1539508"/>
                <a:gd name="connsiteY116" fmla="*/ 625231 h 824523"/>
                <a:gd name="connsiteX117" fmla="*/ 312492 w 1539508"/>
                <a:gd name="connsiteY117" fmla="*/ 605692 h 824523"/>
                <a:gd name="connsiteX118" fmla="*/ 292954 w 1539508"/>
                <a:gd name="connsiteY118" fmla="*/ 586154 h 824523"/>
                <a:gd name="connsiteX119" fmla="*/ 285138 w 1539508"/>
                <a:gd name="connsiteY119" fmla="*/ 578339 h 824523"/>
                <a:gd name="connsiteX120" fmla="*/ 273415 w 1539508"/>
                <a:gd name="connsiteY120" fmla="*/ 574431 h 824523"/>
                <a:gd name="connsiteX121" fmla="*/ 257784 w 1539508"/>
                <a:gd name="connsiteY121" fmla="*/ 566616 h 824523"/>
                <a:gd name="connsiteX122" fmla="*/ 234338 w 1539508"/>
                <a:gd name="connsiteY122" fmla="*/ 558800 h 824523"/>
                <a:gd name="connsiteX123" fmla="*/ 210892 w 1539508"/>
                <a:gd name="connsiteY123" fmla="*/ 550985 h 824523"/>
                <a:gd name="connsiteX124" fmla="*/ 187446 w 1539508"/>
                <a:gd name="connsiteY124" fmla="*/ 543169 h 824523"/>
                <a:gd name="connsiteX125" fmla="*/ 175723 w 1539508"/>
                <a:gd name="connsiteY125" fmla="*/ 539262 h 824523"/>
                <a:gd name="connsiteX126" fmla="*/ 186030 w 1539508"/>
                <a:gd name="connsiteY126" fmla="*/ 532598 h 824523"/>
                <a:gd name="connsiteX127" fmla="*/ 195261 w 1539508"/>
                <a:gd name="connsiteY127" fmla="*/ 519723 h 824523"/>
                <a:gd name="connsiteX128" fmla="*/ 210892 w 1539508"/>
                <a:gd name="connsiteY128" fmla="*/ 504092 h 824523"/>
                <a:gd name="connsiteX129" fmla="*/ 230431 w 1539508"/>
                <a:gd name="connsiteY129" fmla="*/ 488462 h 824523"/>
                <a:gd name="connsiteX130" fmla="*/ 234338 w 1539508"/>
                <a:gd name="connsiteY130" fmla="*/ 476739 h 824523"/>
                <a:gd name="connsiteX131" fmla="*/ 249969 w 1539508"/>
                <a:gd name="connsiteY131" fmla="*/ 457200 h 824523"/>
                <a:gd name="connsiteX132" fmla="*/ 238246 w 1539508"/>
                <a:gd name="connsiteY132" fmla="*/ 429846 h 824523"/>
                <a:gd name="connsiteX133" fmla="*/ 226523 w 1539508"/>
                <a:gd name="connsiteY133" fmla="*/ 425939 h 824523"/>
                <a:gd name="connsiteX134" fmla="*/ 199169 w 1539508"/>
                <a:gd name="connsiteY134" fmla="*/ 414216 h 824523"/>
                <a:gd name="connsiteX135" fmla="*/ 183538 w 1539508"/>
                <a:gd name="connsiteY135" fmla="*/ 406400 h 824523"/>
                <a:gd name="connsiteX136" fmla="*/ 167908 w 1539508"/>
                <a:gd name="connsiteY136" fmla="*/ 402492 h 824523"/>
                <a:gd name="connsiteX137" fmla="*/ 128831 w 1539508"/>
                <a:gd name="connsiteY137" fmla="*/ 390769 h 824523"/>
                <a:gd name="connsiteX138" fmla="*/ 121015 w 1539508"/>
                <a:gd name="connsiteY138" fmla="*/ 379046 h 824523"/>
                <a:gd name="connsiteX139" fmla="*/ 93661 w 1539508"/>
                <a:gd name="connsiteY139" fmla="*/ 355600 h 824523"/>
                <a:gd name="connsiteX140" fmla="*/ 70092 w 1539508"/>
                <a:gd name="connsiteY140" fmla="*/ 362961 h 824523"/>
                <a:gd name="connsiteX141" fmla="*/ 56001 w 1539508"/>
                <a:gd name="connsiteY141" fmla="*/ 351465 h 824523"/>
                <a:gd name="connsiteX142" fmla="*/ 82422 w 1539508"/>
                <a:gd name="connsiteY142" fmla="*/ 371901 h 824523"/>
                <a:gd name="connsiteX143" fmla="*/ 35046 w 1539508"/>
                <a:gd name="connsiteY143" fmla="*/ 332621 h 824523"/>
                <a:gd name="connsiteX144" fmla="*/ 44777 w 1539508"/>
                <a:gd name="connsiteY144" fmla="*/ 356062 h 824523"/>
                <a:gd name="connsiteX145" fmla="*/ 15508 w 1539508"/>
                <a:gd name="connsiteY145" fmla="*/ 314234 h 824523"/>
                <a:gd name="connsiteX146" fmla="*/ 0 w 1539508"/>
                <a:gd name="connsiteY146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61354 w 1539508"/>
                <a:gd name="connsiteY70" fmla="*/ 531446 h 824523"/>
                <a:gd name="connsiteX71" fmla="*/ 1437908 w 1539508"/>
                <a:gd name="connsiteY71" fmla="*/ 543169 h 824523"/>
                <a:gd name="connsiteX72" fmla="*/ 1254246 w 1539508"/>
                <a:gd name="connsiteY72" fmla="*/ 617416 h 824523"/>
                <a:gd name="connsiteX73" fmla="*/ 1226892 w 1539508"/>
                <a:gd name="connsiteY73" fmla="*/ 621323 h 824523"/>
                <a:gd name="connsiteX74" fmla="*/ 1176092 w 1539508"/>
                <a:gd name="connsiteY74" fmla="*/ 625231 h 824523"/>
                <a:gd name="connsiteX75" fmla="*/ 1152646 w 1539508"/>
                <a:gd name="connsiteY75" fmla="*/ 633046 h 824523"/>
                <a:gd name="connsiteX76" fmla="*/ 1133108 w 1539508"/>
                <a:gd name="connsiteY76" fmla="*/ 648677 h 824523"/>
                <a:gd name="connsiteX77" fmla="*/ 1109661 w 1539508"/>
                <a:gd name="connsiteY77" fmla="*/ 652585 h 824523"/>
                <a:gd name="connsiteX78" fmla="*/ 1097938 w 1539508"/>
                <a:gd name="connsiteY78" fmla="*/ 656492 h 824523"/>
                <a:gd name="connsiteX79" fmla="*/ 1086215 w 1539508"/>
                <a:gd name="connsiteY79" fmla="*/ 676031 h 824523"/>
                <a:gd name="connsiteX80" fmla="*/ 1062769 w 1539508"/>
                <a:gd name="connsiteY80" fmla="*/ 683846 h 824523"/>
                <a:gd name="connsiteX81" fmla="*/ 992431 w 1539508"/>
                <a:gd name="connsiteY81" fmla="*/ 707292 h 824523"/>
                <a:gd name="connsiteX82" fmla="*/ 984615 w 1539508"/>
                <a:gd name="connsiteY82" fmla="*/ 730739 h 824523"/>
                <a:gd name="connsiteX83" fmla="*/ 972892 w 1539508"/>
                <a:gd name="connsiteY83" fmla="*/ 738554 h 824523"/>
                <a:gd name="connsiteX84" fmla="*/ 957261 w 1539508"/>
                <a:gd name="connsiteY84" fmla="*/ 734646 h 824523"/>
                <a:gd name="connsiteX85" fmla="*/ 933815 w 1539508"/>
                <a:gd name="connsiteY85" fmla="*/ 730739 h 824523"/>
                <a:gd name="connsiteX86" fmla="*/ 922092 w 1539508"/>
                <a:gd name="connsiteY86" fmla="*/ 726831 h 824523"/>
                <a:gd name="connsiteX87" fmla="*/ 906461 w 1539508"/>
                <a:gd name="connsiteY87" fmla="*/ 722923 h 824523"/>
                <a:gd name="connsiteX88" fmla="*/ 883015 w 1539508"/>
                <a:gd name="connsiteY88" fmla="*/ 715108 h 824523"/>
                <a:gd name="connsiteX89" fmla="*/ 859569 w 1539508"/>
                <a:gd name="connsiteY89" fmla="*/ 726831 h 824523"/>
                <a:gd name="connsiteX90" fmla="*/ 847846 w 1539508"/>
                <a:gd name="connsiteY90" fmla="*/ 730739 h 824523"/>
                <a:gd name="connsiteX91" fmla="*/ 824400 w 1539508"/>
                <a:gd name="connsiteY91" fmla="*/ 742462 h 824523"/>
                <a:gd name="connsiteX92" fmla="*/ 808769 w 1539508"/>
                <a:gd name="connsiteY92" fmla="*/ 762000 h 824523"/>
                <a:gd name="connsiteX93" fmla="*/ 804861 w 1539508"/>
                <a:gd name="connsiteY93" fmla="*/ 773723 h 824523"/>
                <a:gd name="connsiteX94" fmla="*/ 800954 w 1539508"/>
                <a:gd name="connsiteY94" fmla="*/ 789354 h 824523"/>
                <a:gd name="connsiteX95" fmla="*/ 773600 w 1539508"/>
                <a:gd name="connsiteY95" fmla="*/ 808892 h 824523"/>
                <a:gd name="connsiteX96" fmla="*/ 765784 w 1539508"/>
                <a:gd name="connsiteY96" fmla="*/ 816708 h 824523"/>
                <a:gd name="connsiteX97" fmla="*/ 742338 w 1539508"/>
                <a:gd name="connsiteY97" fmla="*/ 824523 h 824523"/>
                <a:gd name="connsiteX98" fmla="*/ 714984 w 1539508"/>
                <a:gd name="connsiteY98" fmla="*/ 820616 h 824523"/>
                <a:gd name="connsiteX99" fmla="*/ 668092 w 1539508"/>
                <a:gd name="connsiteY99" fmla="*/ 816708 h 824523"/>
                <a:gd name="connsiteX100" fmla="*/ 640738 w 1539508"/>
                <a:gd name="connsiteY100" fmla="*/ 808892 h 824523"/>
                <a:gd name="connsiteX101" fmla="*/ 632923 w 1539508"/>
                <a:gd name="connsiteY101" fmla="*/ 797169 h 824523"/>
                <a:gd name="connsiteX102" fmla="*/ 575846 w 1539508"/>
                <a:gd name="connsiteY102" fmla="*/ 756702 h 824523"/>
                <a:gd name="connsiteX103" fmla="*/ 554428 w 1539508"/>
                <a:gd name="connsiteY103" fmla="*/ 765668 h 824523"/>
                <a:gd name="connsiteX104" fmla="*/ 496154 w 1539508"/>
                <a:gd name="connsiteY104" fmla="*/ 793262 h 824523"/>
                <a:gd name="connsiteX105" fmla="*/ 526244 w 1539508"/>
                <a:gd name="connsiteY105" fmla="*/ 782917 h 824523"/>
                <a:gd name="connsiteX106" fmla="*/ 464892 w 1539508"/>
                <a:gd name="connsiteY106" fmla="*/ 789354 h 824523"/>
                <a:gd name="connsiteX107" fmla="*/ 429723 w 1539508"/>
                <a:gd name="connsiteY107" fmla="*/ 785446 h 824523"/>
                <a:gd name="connsiteX108" fmla="*/ 418000 w 1539508"/>
                <a:gd name="connsiteY108" fmla="*/ 773723 h 824523"/>
                <a:gd name="connsiteX109" fmla="*/ 402369 w 1539508"/>
                <a:gd name="connsiteY109" fmla="*/ 769816 h 824523"/>
                <a:gd name="connsiteX110" fmla="*/ 394554 w 1539508"/>
                <a:gd name="connsiteY110" fmla="*/ 762000 h 824523"/>
                <a:gd name="connsiteX111" fmla="*/ 386738 w 1539508"/>
                <a:gd name="connsiteY111" fmla="*/ 750277 h 824523"/>
                <a:gd name="connsiteX112" fmla="*/ 375015 w 1539508"/>
                <a:gd name="connsiteY112" fmla="*/ 742462 h 824523"/>
                <a:gd name="connsiteX113" fmla="*/ 359384 w 1539508"/>
                <a:gd name="connsiteY113" fmla="*/ 726831 h 824523"/>
                <a:gd name="connsiteX114" fmla="*/ 343754 w 1539508"/>
                <a:gd name="connsiteY114" fmla="*/ 695569 h 824523"/>
                <a:gd name="connsiteX115" fmla="*/ 335938 w 1539508"/>
                <a:gd name="connsiteY115" fmla="*/ 672123 h 824523"/>
                <a:gd name="connsiteX116" fmla="*/ 328123 w 1539508"/>
                <a:gd name="connsiteY116" fmla="*/ 625231 h 824523"/>
                <a:gd name="connsiteX117" fmla="*/ 312492 w 1539508"/>
                <a:gd name="connsiteY117" fmla="*/ 605692 h 824523"/>
                <a:gd name="connsiteX118" fmla="*/ 292954 w 1539508"/>
                <a:gd name="connsiteY118" fmla="*/ 586154 h 824523"/>
                <a:gd name="connsiteX119" fmla="*/ 285138 w 1539508"/>
                <a:gd name="connsiteY119" fmla="*/ 578339 h 824523"/>
                <a:gd name="connsiteX120" fmla="*/ 273415 w 1539508"/>
                <a:gd name="connsiteY120" fmla="*/ 574431 h 824523"/>
                <a:gd name="connsiteX121" fmla="*/ 257784 w 1539508"/>
                <a:gd name="connsiteY121" fmla="*/ 566616 h 824523"/>
                <a:gd name="connsiteX122" fmla="*/ 234338 w 1539508"/>
                <a:gd name="connsiteY122" fmla="*/ 558800 h 824523"/>
                <a:gd name="connsiteX123" fmla="*/ 210892 w 1539508"/>
                <a:gd name="connsiteY123" fmla="*/ 550985 h 824523"/>
                <a:gd name="connsiteX124" fmla="*/ 187446 w 1539508"/>
                <a:gd name="connsiteY124" fmla="*/ 543169 h 824523"/>
                <a:gd name="connsiteX125" fmla="*/ 175723 w 1539508"/>
                <a:gd name="connsiteY125" fmla="*/ 539262 h 824523"/>
                <a:gd name="connsiteX126" fmla="*/ 186030 w 1539508"/>
                <a:gd name="connsiteY126" fmla="*/ 532598 h 824523"/>
                <a:gd name="connsiteX127" fmla="*/ 195261 w 1539508"/>
                <a:gd name="connsiteY127" fmla="*/ 519723 h 824523"/>
                <a:gd name="connsiteX128" fmla="*/ 210892 w 1539508"/>
                <a:gd name="connsiteY128" fmla="*/ 504092 h 824523"/>
                <a:gd name="connsiteX129" fmla="*/ 230431 w 1539508"/>
                <a:gd name="connsiteY129" fmla="*/ 488462 h 824523"/>
                <a:gd name="connsiteX130" fmla="*/ 234338 w 1539508"/>
                <a:gd name="connsiteY130" fmla="*/ 476739 h 824523"/>
                <a:gd name="connsiteX131" fmla="*/ 249969 w 1539508"/>
                <a:gd name="connsiteY131" fmla="*/ 457200 h 824523"/>
                <a:gd name="connsiteX132" fmla="*/ 238246 w 1539508"/>
                <a:gd name="connsiteY132" fmla="*/ 429846 h 824523"/>
                <a:gd name="connsiteX133" fmla="*/ 226523 w 1539508"/>
                <a:gd name="connsiteY133" fmla="*/ 425939 h 824523"/>
                <a:gd name="connsiteX134" fmla="*/ 199169 w 1539508"/>
                <a:gd name="connsiteY134" fmla="*/ 414216 h 824523"/>
                <a:gd name="connsiteX135" fmla="*/ 183538 w 1539508"/>
                <a:gd name="connsiteY135" fmla="*/ 406400 h 824523"/>
                <a:gd name="connsiteX136" fmla="*/ 167908 w 1539508"/>
                <a:gd name="connsiteY136" fmla="*/ 402492 h 824523"/>
                <a:gd name="connsiteX137" fmla="*/ 128831 w 1539508"/>
                <a:gd name="connsiteY137" fmla="*/ 390769 h 824523"/>
                <a:gd name="connsiteX138" fmla="*/ 121015 w 1539508"/>
                <a:gd name="connsiteY138" fmla="*/ 379046 h 824523"/>
                <a:gd name="connsiteX139" fmla="*/ 93661 w 1539508"/>
                <a:gd name="connsiteY139" fmla="*/ 355600 h 824523"/>
                <a:gd name="connsiteX140" fmla="*/ 70092 w 1539508"/>
                <a:gd name="connsiteY140" fmla="*/ 362961 h 824523"/>
                <a:gd name="connsiteX141" fmla="*/ 56001 w 1539508"/>
                <a:gd name="connsiteY141" fmla="*/ 351465 h 824523"/>
                <a:gd name="connsiteX142" fmla="*/ 82422 w 1539508"/>
                <a:gd name="connsiteY142" fmla="*/ 371901 h 824523"/>
                <a:gd name="connsiteX143" fmla="*/ 35046 w 1539508"/>
                <a:gd name="connsiteY143" fmla="*/ 332621 h 824523"/>
                <a:gd name="connsiteX144" fmla="*/ 44777 w 1539508"/>
                <a:gd name="connsiteY144" fmla="*/ 356062 h 824523"/>
                <a:gd name="connsiteX145" fmla="*/ 15508 w 1539508"/>
                <a:gd name="connsiteY145" fmla="*/ 314234 h 824523"/>
                <a:gd name="connsiteX146" fmla="*/ 0 w 1539508"/>
                <a:gd name="connsiteY146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61354 w 1539508"/>
                <a:gd name="connsiteY70" fmla="*/ 531446 h 824523"/>
                <a:gd name="connsiteX71" fmla="*/ 1437908 w 1539508"/>
                <a:gd name="connsiteY71" fmla="*/ 543169 h 824523"/>
                <a:gd name="connsiteX72" fmla="*/ 1254246 w 1539508"/>
                <a:gd name="connsiteY72" fmla="*/ 617416 h 824523"/>
                <a:gd name="connsiteX73" fmla="*/ 1226892 w 1539508"/>
                <a:gd name="connsiteY73" fmla="*/ 621323 h 824523"/>
                <a:gd name="connsiteX74" fmla="*/ 1176092 w 1539508"/>
                <a:gd name="connsiteY74" fmla="*/ 625231 h 824523"/>
                <a:gd name="connsiteX75" fmla="*/ 1152646 w 1539508"/>
                <a:gd name="connsiteY75" fmla="*/ 633046 h 824523"/>
                <a:gd name="connsiteX76" fmla="*/ 1133108 w 1539508"/>
                <a:gd name="connsiteY76" fmla="*/ 648677 h 824523"/>
                <a:gd name="connsiteX77" fmla="*/ 1109661 w 1539508"/>
                <a:gd name="connsiteY77" fmla="*/ 652585 h 824523"/>
                <a:gd name="connsiteX78" fmla="*/ 1097938 w 1539508"/>
                <a:gd name="connsiteY78" fmla="*/ 656492 h 824523"/>
                <a:gd name="connsiteX79" fmla="*/ 1086215 w 1539508"/>
                <a:gd name="connsiteY79" fmla="*/ 676031 h 824523"/>
                <a:gd name="connsiteX80" fmla="*/ 1062769 w 1539508"/>
                <a:gd name="connsiteY80" fmla="*/ 683846 h 824523"/>
                <a:gd name="connsiteX81" fmla="*/ 992431 w 1539508"/>
                <a:gd name="connsiteY81" fmla="*/ 707292 h 824523"/>
                <a:gd name="connsiteX82" fmla="*/ 984615 w 1539508"/>
                <a:gd name="connsiteY82" fmla="*/ 730739 h 824523"/>
                <a:gd name="connsiteX83" fmla="*/ 972892 w 1539508"/>
                <a:gd name="connsiteY83" fmla="*/ 738554 h 824523"/>
                <a:gd name="connsiteX84" fmla="*/ 957261 w 1539508"/>
                <a:gd name="connsiteY84" fmla="*/ 734646 h 824523"/>
                <a:gd name="connsiteX85" fmla="*/ 933815 w 1539508"/>
                <a:gd name="connsiteY85" fmla="*/ 730739 h 824523"/>
                <a:gd name="connsiteX86" fmla="*/ 922092 w 1539508"/>
                <a:gd name="connsiteY86" fmla="*/ 726831 h 824523"/>
                <a:gd name="connsiteX87" fmla="*/ 906461 w 1539508"/>
                <a:gd name="connsiteY87" fmla="*/ 722923 h 824523"/>
                <a:gd name="connsiteX88" fmla="*/ 883015 w 1539508"/>
                <a:gd name="connsiteY88" fmla="*/ 715108 h 824523"/>
                <a:gd name="connsiteX89" fmla="*/ 859569 w 1539508"/>
                <a:gd name="connsiteY89" fmla="*/ 726831 h 824523"/>
                <a:gd name="connsiteX90" fmla="*/ 847846 w 1539508"/>
                <a:gd name="connsiteY90" fmla="*/ 730739 h 824523"/>
                <a:gd name="connsiteX91" fmla="*/ 824400 w 1539508"/>
                <a:gd name="connsiteY91" fmla="*/ 742462 h 824523"/>
                <a:gd name="connsiteX92" fmla="*/ 808769 w 1539508"/>
                <a:gd name="connsiteY92" fmla="*/ 762000 h 824523"/>
                <a:gd name="connsiteX93" fmla="*/ 804861 w 1539508"/>
                <a:gd name="connsiteY93" fmla="*/ 773723 h 824523"/>
                <a:gd name="connsiteX94" fmla="*/ 800954 w 1539508"/>
                <a:gd name="connsiteY94" fmla="*/ 789354 h 824523"/>
                <a:gd name="connsiteX95" fmla="*/ 773600 w 1539508"/>
                <a:gd name="connsiteY95" fmla="*/ 808892 h 824523"/>
                <a:gd name="connsiteX96" fmla="*/ 765784 w 1539508"/>
                <a:gd name="connsiteY96" fmla="*/ 816708 h 824523"/>
                <a:gd name="connsiteX97" fmla="*/ 742338 w 1539508"/>
                <a:gd name="connsiteY97" fmla="*/ 824523 h 824523"/>
                <a:gd name="connsiteX98" fmla="*/ 714984 w 1539508"/>
                <a:gd name="connsiteY98" fmla="*/ 820616 h 824523"/>
                <a:gd name="connsiteX99" fmla="*/ 668092 w 1539508"/>
                <a:gd name="connsiteY99" fmla="*/ 816708 h 824523"/>
                <a:gd name="connsiteX100" fmla="*/ 640738 w 1539508"/>
                <a:gd name="connsiteY100" fmla="*/ 808892 h 824523"/>
                <a:gd name="connsiteX101" fmla="*/ 632923 w 1539508"/>
                <a:gd name="connsiteY101" fmla="*/ 797169 h 824523"/>
                <a:gd name="connsiteX102" fmla="*/ 575846 w 1539508"/>
                <a:gd name="connsiteY102" fmla="*/ 756702 h 824523"/>
                <a:gd name="connsiteX103" fmla="*/ 554428 w 1539508"/>
                <a:gd name="connsiteY103" fmla="*/ 765668 h 824523"/>
                <a:gd name="connsiteX104" fmla="*/ 500892 w 1539508"/>
                <a:gd name="connsiteY104" fmla="*/ 778087 h 824523"/>
                <a:gd name="connsiteX105" fmla="*/ 526244 w 1539508"/>
                <a:gd name="connsiteY105" fmla="*/ 782917 h 824523"/>
                <a:gd name="connsiteX106" fmla="*/ 464892 w 1539508"/>
                <a:gd name="connsiteY106" fmla="*/ 789354 h 824523"/>
                <a:gd name="connsiteX107" fmla="*/ 429723 w 1539508"/>
                <a:gd name="connsiteY107" fmla="*/ 785446 h 824523"/>
                <a:gd name="connsiteX108" fmla="*/ 418000 w 1539508"/>
                <a:gd name="connsiteY108" fmla="*/ 773723 h 824523"/>
                <a:gd name="connsiteX109" fmla="*/ 402369 w 1539508"/>
                <a:gd name="connsiteY109" fmla="*/ 769816 h 824523"/>
                <a:gd name="connsiteX110" fmla="*/ 394554 w 1539508"/>
                <a:gd name="connsiteY110" fmla="*/ 762000 h 824523"/>
                <a:gd name="connsiteX111" fmla="*/ 386738 w 1539508"/>
                <a:gd name="connsiteY111" fmla="*/ 750277 h 824523"/>
                <a:gd name="connsiteX112" fmla="*/ 375015 w 1539508"/>
                <a:gd name="connsiteY112" fmla="*/ 742462 h 824523"/>
                <a:gd name="connsiteX113" fmla="*/ 359384 w 1539508"/>
                <a:gd name="connsiteY113" fmla="*/ 726831 h 824523"/>
                <a:gd name="connsiteX114" fmla="*/ 343754 w 1539508"/>
                <a:gd name="connsiteY114" fmla="*/ 695569 h 824523"/>
                <a:gd name="connsiteX115" fmla="*/ 335938 w 1539508"/>
                <a:gd name="connsiteY115" fmla="*/ 672123 h 824523"/>
                <a:gd name="connsiteX116" fmla="*/ 328123 w 1539508"/>
                <a:gd name="connsiteY116" fmla="*/ 625231 h 824523"/>
                <a:gd name="connsiteX117" fmla="*/ 312492 w 1539508"/>
                <a:gd name="connsiteY117" fmla="*/ 605692 h 824523"/>
                <a:gd name="connsiteX118" fmla="*/ 292954 w 1539508"/>
                <a:gd name="connsiteY118" fmla="*/ 586154 h 824523"/>
                <a:gd name="connsiteX119" fmla="*/ 285138 w 1539508"/>
                <a:gd name="connsiteY119" fmla="*/ 578339 h 824523"/>
                <a:gd name="connsiteX120" fmla="*/ 273415 w 1539508"/>
                <a:gd name="connsiteY120" fmla="*/ 574431 h 824523"/>
                <a:gd name="connsiteX121" fmla="*/ 257784 w 1539508"/>
                <a:gd name="connsiteY121" fmla="*/ 566616 h 824523"/>
                <a:gd name="connsiteX122" fmla="*/ 234338 w 1539508"/>
                <a:gd name="connsiteY122" fmla="*/ 558800 h 824523"/>
                <a:gd name="connsiteX123" fmla="*/ 210892 w 1539508"/>
                <a:gd name="connsiteY123" fmla="*/ 550985 h 824523"/>
                <a:gd name="connsiteX124" fmla="*/ 187446 w 1539508"/>
                <a:gd name="connsiteY124" fmla="*/ 543169 h 824523"/>
                <a:gd name="connsiteX125" fmla="*/ 175723 w 1539508"/>
                <a:gd name="connsiteY125" fmla="*/ 539262 h 824523"/>
                <a:gd name="connsiteX126" fmla="*/ 186030 w 1539508"/>
                <a:gd name="connsiteY126" fmla="*/ 532598 h 824523"/>
                <a:gd name="connsiteX127" fmla="*/ 195261 w 1539508"/>
                <a:gd name="connsiteY127" fmla="*/ 519723 h 824523"/>
                <a:gd name="connsiteX128" fmla="*/ 210892 w 1539508"/>
                <a:gd name="connsiteY128" fmla="*/ 504092 h 824523"/>
                <a:gd name="connsiteX129" fmla="*/ 230431 w 1539508"/>
                <a:gd name="connsiteY129" fmla="*/ 488462 h 824523"/>
                <a:gd name="connsiteX130" fmla="*/ 234338 w 1539508"/>
                <a:gd name="connsiteY130" fmla="*/ 476739 h 824523"/>
                <a:gd name="connsiteX131" fmla="*/ 249969 w 1539508"/>
                <a:gd name="connsiteY131" fmla="*/ 457200 h 824523"/>
                <a:gd name="connsiteX132" fmla="*/ 238246 w 1539508"/>
                <a:gd name="connsiteY132" fmla="*/ 429846 h 824523"/>
                <a:gd name="connsiteX133" fmla="*/ 226523 w 1539508"/>
                <a:gd name="connsiteY133" fmla="*/ 425939 h 824523"/>
                <a:gd name="connsiteX134" fmla="*/ 199169 w 1539508"/>
                <a:gd name="connsiteY134" fmla="*/ 414216 h 824523"/>
                <a:gd name="connsiteX135" fmla="*/ 183538 w 1539508"/>
                <a:gd name="connsiteY135" fmla="*/ 406400 h 824523"/>
                <a:gd name="connsiteX136" fmla="*/ 167908 w 1539508"/>
                <a:gd name="connsiteY136" fmla="*/ 402492 h 824523"/>
                <a:gd name="connsiteX137" fmla="*/ 128831 w 1539508"/>
                <a:gd name="connsiteY137" fmla="*/ 390769 h 824523"/>
                <a:gd name="connsiteX138" fmla="*/ 121015 w 1539508"/>
                <a:gd name="connsiteY138" fmla="*/ 379046 h 824523"/>
                <a:gd name="connsiteX139" fmla="*/ 93661 w 1539508"/>
                <a:gd name="connsiteY139" fmla="*/ 355600 h 824523"/>
                <a:gd name="connsiteX140" fmla="*/ 70092 w 1539508"/>
                <a:gd name="connsiteY140" fmla="*/ 362961 h 824523"/>
                <a:gd name="connsiteX141" fmla="*/ 56001 w 1539508"/>
                <a:gd name="connsiteY141" fmla="*/ 351465 h 824523"/>
                <a:gd name="connsiteX142" fmla="*/ 82422 w 1539508"/>
                <a:gd name="connsiteY142" fmla="*/ 371901 h 824523"/>
                <a:gd name="connsiteX143" fmla="*/ 35046 w 1539508"/>
                <a:gd name="connsiteY143" fmla="*/ 332621 h 824523"/>
                <a:gd name="connsiteX144" fmla="*/ 44777 w 1539508"/>
                <a:gd name="connsiteY144" fmla="*/ 356062 h 824523"/>
                <a:gd name="connsiteX145" fmla="*/ 15508 w 1539508"/>
                <a:gd name="connsiteY145" fmla="*/ 314234 h 824523"/>
                <a:gd name="connsiteX146" fmla="*/ 0 w 1539508"/>
                <a:gd name="connsiteY146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61354 w 1539508"/>
                <a:gd name="connsiteY70" fmla="*/ 531446 h 824523"/>
                <a:gd name="connsiteX71" fmla="*/ 1437908 w 1539508"/>
                <a:gd name="connsiteY71" fmla="*/ 543169 h 824523"/>
                <a:gd name="connsiteX72" fmla="*/ 1254246 w 1539508"/>
                <a:gd name="connsiteY72" fmla="*/ 617416 h 824523"/>
                <a:gd name="connsiteX73" fmla="*/ 1226892 w 1539508"/>
                <a:gd name="connsiteY73" fmla="*/ 621323 h 824523"/>
                <a:gd name="connsiteX74" fmla="*/ 1176092 w 1539508"/>
                <a:gd name="connsiteY74" fmla="*/ 625231 h 824523"/>
                <a:gd name="connsiteX75" fmla="*/ 1152646 w 1539508"/>
                <a:gd name="connsiteY75" fmla="*/ 633046 h 824523"/>
                <a:gd name="connsiteX76" fmla="*/ 1133108 w 1539508"/>
                <a:gd name="connsiteY76" fmla="*/ 648677 h 824523"/>
                <a:gd name="connsiteX77" fmla="*/ 1109661 w 1539508"/>
                <a:gd name="connsiteY77" fmla="*/ 652585 h 824523"/>
                <a:gd name="connsiteX78" fmla="*/ 1097938 w 1539508"/>
                <a:gd name="connsiteY78" fmla="*/ 656492 h 824523"/>
                <a:gd name="connsiteX79" fmla="*/ 1086215 w 1539508"/>
                <a:gd name="connsiteY79" fmla="*/ 676031 h 824523"/>
                <a:gd name="connsiteX80" fmla="*/ 1062769 w 1539508"/>
                <a:gd name="connsiteY80" fmla="*/ 683846 h 824523"/>
                <a:gd name="connsiteX81" fmla="*/ 992431 w 1539508"/>
                <a:gd name="connsiteY81" fmla="*/ 707292 h 824523"/>
                <a:gd name="connsiteX82" fmla="*/ 984615 w 1539508"/>
                <a:gd name="connsiteY82" fmla="*/ 730739 h 824523"/>
                <a:gd name="connsiteX83" fmla="*/ 972892 w 1539508"/>
                <a:gd name="connsiteY83" fmla="*/ 738554 h 824523"/>
                <a:gd name="connsiteX84" fmla="*/ 957261 w 1539508"/>
                <a:gd name="connsiteY84" fmla="*/ 734646 h 824523"/>
                <a:gd name="connsiteX85" fmla="*/ 933815 w 1539508"/>
                <a:gd name="connsiteY85" fmla="*/ 730739 h 824523"/>
                <a:gd name="connsiteX86" fmla="*/ 922092 w 1539508"/>
                <a:gd name="connsiteY86" fmla="*/ 726831 h 824523"/>
                <a:gd name="connsiteX87" fmla="*/ 906461 w 1539508"/>
                <a:gd name="connsiteY87" fmla="*/ 722923 h 824523"/>
                <a:gd name="connsiteX88" fmla="*/ 883015 w 1539508"/>
                <a:gd name="connsiteY88" fmla="*/ 715108 h 824523"/>
                <a:gd name="connsiteX89" fmla="*/ 859569 w 1539508"/>
                <a:gd name="connsiteY89" fmla="*/ 726831 h 824523"/>
                <a:gd name="connsiteX90" fmla="*/ 847846 w 1539508"/>
                <a:gd name="connsiteY90" fmla="*/ 730739 h 824523"/>
                <a:gd name="connsiteX91" fmla="*/ 824400 w 1539508"/>
                <a:gd name="connsiteY91" fmla="*/ 742462 h 824523"/>
                <a:gd name="connsiteX92" fmla="*/ 808769 w 1539508"/>
                <a:gd name="connsiteY92" fmla="*/ 762000 h 824523"/>
                <a:gd name="connsiteX93" fmla="*/ 804861 w 1539508"/>
                <a:gd name="connsiteY93" fmla="*/ 773723 h 824523"/>
                <a:gd name="connsiteX94" fmla="*/ 800954 w 1539508"/>
                <a:gd name="connsiteY94" fmla="*/ 789354 h 824523"/>
                <a:gd name="connsiteX95" fmla="*/ 773600 w 1539508"/>
                <a:gd name="connsiteY95" fmla="*/ 808892 h 824523"/>
                <a:gd name="connsiteX96" fmla="*/ 765784 w 1539508"/>
                <a:gd name="connsiteY96" fmla="*/ 816708 h 824523"/>
                <a:gd name="connsiteX97" fmla="*/ 742338 w 1539508"/>
                <a:gd name="connsiteY97" fmla="*/ 824523 h 824523"/>
                <a:gd name="connsiteX98" fmla="*/ 714984 w 1539508"/>
                <a:gd name="connsiteY98" fmla="*/ 820616 h 824523"/>
                <a:gd name="connsiteX99" fmla="*/ 668092 w 1539508"/>
                <a:gd name="connsiteY99" fmla="*/ 816708 h 824523"/>
                <a:gd name="connsiteX100" fmla="*/ 640738 w 1539508"/>
                <a:gd name="connsiteY100" fmla="*/ 808892 h 824523"/>
                <a:gd name="connsiteX101" fmla="*/ 632923 w 1539508"/>
                <a:gd name="connsiteY101" fmla="*/ 797169 h 824523"/>
                <a:gd name="connsiteX102" fmla="*/ 575846 w 1539508"/>
                <a:gd name="connsiteY102" fmla="*/ 756702 h 824523"/>
                <a:gd name="connsiteX103" fmla="*/ 554428 w 1539508"/>
                <a:gd name="connsiteY103" fmla="*/ 765668 h 824523"/>
                <a:gd name="connsiteX104" fmla="*/ 500892 w 1539508"/>
                <a:gd name="connsiteY104" fmla="*/ 778087 h 824523"/>
                <a:gd name="connsiteX105" fmla="*/ 526244 w 1539508"/>
                <a:gd name="connsiteY105" fmla="*/ 782917 h 824523"/>
                <a:gd name="connsiteX106" fmla="*/ 472000 w 1539508"/>
                <a:gd name="connsiteY106" fmla="*/ 753945 h 824523"/>
                <a:gd name="connsiteX107" fmla="*/ 429723 w 1539508"/>
                <a:gd name="connsiteY107" fmla="*/ 785446 h 824523"/>
                <a:gd name="connsiteX108" fmla="*/ 418000 w 1539508"/>
                <a:gd name="connsiteY108" fmla="*/ 773723 h 824523"/>
                <a:gd name="connsiteX109" fmla="*/ 402369 w 1539508"/>
                <a:gd name="connsiteY109" fmla="*/ 769816 h 824523"/>
                <a:gd name="connsiteX110" fmla="*/ 394554 w 1539508"/>
                <a:gd name="connsiteY110" fmla="*/ 762000 h 824523"/>
                <a:gd name="connsiteX111" fmla="*/ 386738 w 1539508"/>
                <a:gd name="connsiteY111" fmla="*/ 750277 h 824523"/>
                <a:gd name="connsiteX112" fmla="*/ 375015 w 1539508"/>
                <a:gd name="connsiteY112" fmla="*/ 742462 h 824523"/>
                <a:gd name="connsiteX113" fmla="*/ 359384 w 1539508"/>
                <a:gd name="connsiteY113" fmla="*/ 726831 h 824523"/>
                <a:gd name="connsiteX114" fmla="*/ 343754 w 1539508"/>
                <a:gd name="connsiteY114" fmla="*/ 695569 h 824523"/>
                <a:gd name="connsiteX115" fmla="*/ 335938 w 1539508"/>
                <a:gd name="connsiteY115" fmla="*/ 672123 h 824523"/>
                <a:gd name="connsiteX116" fmla="*/ 328123 w 1539508"/>
                <a:gd name="connsiteY116" fmla="*/ 625231 h 824523"/>
                <a:gd name="connsiteX117" fmla="*/ 312492 w 1539508"/>
                <a:gd name="connsiteY117" fmla="*/ 605692 h 824523"/>
                <a:gd name="connsiteX118" fmla="*/ 292954 w 1539508"/>
                <a:gd name="connsiteY118" fmla="*/ 586154 h 824523"/>
                <a:gd name="connsiteX119" fmla="*/ 285138 w 1539508"/>
                <a:gd name="connsiteY119" fmla="*/ 578339 h 824523"/>
                <a:gd name="connsiteX120" fmla="*/ 273415 w 1539508"/>
                <a:gd name="connsiteY120" fmla="*/ 574431 h 824523"/>
                <a:gd name="connsiteX121" fmla="*/ 257784 w 1539508"/>
                <a:gd name="connsiteY121" fmla="*/ 566616 h 824523"/>
                <a:gd name="connsiteX122" fmla="*/ 234338 w 1539508"/>
                <a:gd name="connsiteY122" fmla="*/ 558800 h 824523"/>
                <a:gd name="connsiteX123" fmla="*/ 210892 w 1539508"/>
                <a:gd name="connsiteY123" fmla="*/ 550985 h 824523"/>
                <a:gd name="connsiteX124" fmla="*/ 187446 w 1539508"/>
                <a:gd name="connsiteY124" fmla="*/ 543169 h 824523"/>
                <a:gd name="connsiteX125" fmla="*/ 175723 w 1539508"/>
                <a:gd name="connsiteY125" fmla="*/ 539262 h 824523"/>
                <a:gd name="connsiteX126" fmla="*/ 186030 w 1539508"/>
                <a:gd name="connsiteY126" fmla="*/ 532598 h 824523"/>
                <a:gd name="connsiteX127" fmla="*/ 195261 w 1539508"/>
                <a:gd name="connsiteY127" fmla="*/ 519723 h 824523"/>
                <a:gd name="connsiteX128" fmla="*/ 210892 w 1539508"/>
                <a:gd name="connsiteY128" fmla="*/ 504092 h 824523"/>
                <a:gd name="connsiteX129" fmla="*/ 230431 w 1539508"/>
                <a:gd name="connsiteY129" fmla="*/ 488462 h 824523"/>
                <a:gd name="connsiteX130" fmla="*/ 234338 w 1539508"/>
                <a:gd name="connsiteY130" fmla="*/ 476739 h 824523"/>
                <a:gd name="connsiteX131" fmla="*/ 249969 w 1539508"/>
                <a:gd name="connsiteY131" fmla="*/ 457200 h 824523"/>
                <a:gd name="connsiteX132" fmla="*/ 238246 w 1539508"/>
                <a:gd name="connsiteY132" fmla="*/ 429846 h 824523"/>
                <a:gd name="connsiteX133" fmla="*/ 226523 w 1539508"/>
                <a:gd name="connsiteY133" fmla="*/ 425939 h 824523"/>
                <a:gd name="connsiteX134" fmla="*/ 199169 w 1539508"/>
                <a:gd name="connsiteY134" fmla="*/ 414216 h 824523"/>
                <a:gd name="connsiteX135" fmla="*/ 183538 w 1539508"/>
                <a:gd name="connsiteY135" fmla="*/ 406400 h 824523"/>
                <a:gd name="connsiteX136" fmla="*/ 167908 w 1539508"/>
                <a:gd name="connsiteY136" fmla="*/ 402492 h 824523"/>
                <a:gd name="connsiteX137" fmla="*/ 128831 w 1539508"/>
                <a:gd name="connsiteY137" fmla="*/ 390769 h 824523"/>
                <a:gd name="connsiteX138" fmla="*/ 121015 w 1539508"/>
                <a:gd name="connsiteY138" fmla="*/ 379046 h 824523"/>
                <a:gd name="connsiteX139" fmla="*/ 93661 w 1539508"/>
                <a:gd name="connsiteY139" fmla="*/ 355600 h 824523"/>
                <a:gd name="connsiteX140" fmla="*/ 70092 w 1539508"/>
                <a:gd name="connsiteY140" fmla="*/ 362961 h 824523"/>
                <a:gd name="connsiteX141" fmla="*/ 56001 w 1539508"/>
                <a:gd name="connsiteY141" fmla="*/ 351465 h 824523"/>
                <a:gd name="connsiteX142" fmla="*/ 82422 w 1539508"/>
                <a:gd name="connsiteY142" fmla="*/ 371901 h 824523"/>
                <a:gd name="connsiteX143" fmla="*/ 35046 w 1539508"/>
                <a:gd name="connsiteY143" fmla="*/ 332621 h 824523"/>
                <a:gd name="connsiteX144" fmla="*/ 44777 w 1539508"/>
                <a:gd name="connsiteY144" fmla="*/ 356062 h 824523"/>
                <a:gd name="connsiteX145" fmla="*/ 15508 w 1539508"/>
                <a:gd name="connsiteY145" fmla="*/ 314234 h 824523"/>
                <a:gd name="connsiteX146" fmla="*/ 0 w 1539508"/>
                <a:gd name="connsiteY146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61354 w 1539508"/>
                <a:gd name="connsiteY70" fmla="*/ 531446 h 824523"/>
                <a:gd name="connsiteX71" fmla="*/ 1437908 w 1539508"/>
                <a:gd name="connsiteY71" fmla="*/ 543169 h 824523"/>
                <a:gd name="connsiteX72" fmla="*/ 1254246 w 1539508"/>
                <a:gd name="connsiteY72" fmla="*/ 617416 h 824523"/>
                <a:gd name="connsiteX73" fmla="*/ 1226892 w 1539508"/>
                <a:gd name="connsiteY73" fmla="*/ 621323 h 824523"/>
                <a:gd name="connsiteX74" fmla="*/ 1176092 w 1539508"/>
                <a:gd name="connsiteY74" fmla="*/ 625231 h 824523"/>
                <a:gd name="connsiteX75" fmla="*/ 1152646 w 1539508"/>
                <a:gd name="connsiteY75" fmla="*/ 633046 h 824523"/>
                <a:gd name="connsiteX76" fmla="*/ 1133108 w 1539508"/>
                <a:gd name="connsiteY76" fmla="*/ 648677 h 824523"/>
                <a:gd name="connsiteX77" fmla="*/ 1109661 w 1539508"/>
                <a:gd name="connsiteY77" fmla="*/ 652585 h 824523"/>
                <a:gd name="connsiteX78" fmla="*/ 1097938 w 1539508"/>
                <a:gd name="connsiteY78" fmla="*/ 656492 h 824523"/>
                <a:gd name="connsiteX79" fmla="*/ 1086215 w 1539508"/>
                <a:gd name="connsiteY79" fmla="*/ 676031 h 824523"/>
                <a:gd name="connsiteX80" fmla="*/ 1062769 w 1539508"/>
                <a:gd name="connsiteY80" fmla="*/ 683846 h 824523"/>
                <a:gd name="connsiteX81" fmla="*/ 992431 w 1539508"/>
                <a:gd name="connsiteY81" fmla="*/ 707292 h 824523"/>
                <a:gd name="connsiteX82" fmla="*/ 984615 w 1539508"/>
                <a:gd name="connsiteY82" fmla="*/ 730739 h 824523"/>
                <a:gd name="connsiteX83" fmla="*/ 972892 w 1539508"/>
                <a:gd name="connsiteY83" fmla="*/ 738554 h 824523"/>
                <a:gd name="connsiteX84" fmla="*/ 957261 w 1539508"/>
                <a:gd name="connsiteY84" fmla="*/ 734646 h 824523"/>
                <a:gd name="connsiteX85" fmla="*/ 933815 w 1539508"/>
                <a:gd name="connsiteY85" fmla="*/ 730739 h 824523"/>
                <a:gd name="connsiteX86" fmla="*/ 922092 w 1539508"/>
                <a:gd name="connsiteY86" fmla="*/ 726831 h 824523"/>
                <a:gd name="connsiteX87" fmla="*/ 906461 w 1539508"/>
                <a:gd name="connsiteY87" fmla="*/ 722923 h 824523"/>
                <a:gd name="connsiteX88" fmla="*/ 883015 w 1539508"/>
                <a:gd name="connsiteY88" fmla="*/ 715108 h 824523"/>
                <a:gd name="connsiteX89" fmla="*/ 859569 w 1539508"/>
                <a:gd name="connsiteY89" fmla="*/ 726831 h 824523"/>
                <a:gd name="connsiteX90" fmla="*/ 847846 w 1539508"/>
                <a:gd name="connsiteY90" fmla="*/ 730739 h 824523"/>
                <a:gd name="connsiteX91" fmla="*/ 824400 w 1539508"/>
                <a:gd name="connsiteY91" fmla="*/ 742462 h 824523"/>
                <a:gd name="connsiteX92" fmla="*/ 808769 w 1539508"/>
                <a:gd name="connsiteY92" fmla="*/ 762000 h 824523"/>
                <a:gd name="connsiteX93" fmla="*/ 804861 w 1539508"/>
                <a:gd name="connsiteY93" fmla="*/ 773723 h 824523"/>
                <a:gd name="connsiteX94" fmla="*/ 800954 w 1539508"/>
                <a:gd name="connsiteY94" fmla="*/ 789354 h 824523"/>
                <a:gd name="connsiteX95" fmla="*/ 773600 w 1539508"/>
                <a:gd name="connsiteY95" fmla="*/ 808892 h 824523"/>
                <a:gd name="connsiteX96" fmla="*/ 765784 w 1539508"/>
                <a:gd name="connsiteY96" fmla="*/ 816708 h 824523"/>
                <a:gd name="connsiteX97" fmla="*/ 742338 w 1539508"/>
                <a:gd name="connsiteY97" fmla="*/ 824523 h 824523"/>
                <a:gd name="connsiteX98" fmla="*/ 714984 w 1539508"/>
                <a:gd name="connsiteY98" fmla="*/ 820616 h 824523"/>
                <a:gd name="connsiteX99" fmla="*/ 668092 w 1539508"/>
                <a:gd name="connsiteY99" fmla="*/ 816708 h 824523"/>
                <a:gd name="connsiteX100" fmla="*/ 640738 w 1539508"/>
                <a:gd name="connsiteY100" fmla="*/ 808892 h 824523"/>
                <a:gd name="connsiteX101" fmla="*/ 632923 w 1539508"/>
                <a:gd name="connsiteY101" fmla="*/ 797169 h 824523"/>
                <a:gd name="connsiteX102" fmla="*/ 575846 w 1539508"/>
                <a:gd name="connsiteY102" fmla="*/ 756702 h 824523"/>
                <a:gd name="connsiteX103" fmla="*/ 554428 w 1539508"/>
                <a:gd name="connsiteY103" fmla="*/ 765668 h 824523"/>
                <a:gd name="connsiteX104" fmla="*/ 500892 w 1539508"/>
                <a:gd name="connsiteY104" fmla="*/ 778087 h 824523"/>
                <a:gd name="connsiteX105" fmla="*/ 526244 w 1539508"/>
                <a:gd name="connsiteY105" fmla="*/ 782917 h 824523"/>
                <a:gd name="connsiteX106" fmla="*/ 472000 w 1539508"/>
                <a:gd name="connsiteY106" fmla="*/ 753945 h 824523"/>
                <a:gd name="connsiteX107" fmla="*/ 429723 w 1539508"/>
                <a:gd name="connsiteY107" fmla="*/ 752566 h 824523"/>
                <a:gd name="connsiteX108" fmla="*/ 418000 w 1539508"/>
                <a:gd name="connsiteY108" fmla="*/ 773723 h 824523"/>
                <a:gd name="connsiteX109" fmla="*/ 402369 w 1539508"/>
                <a:gd name="connsiteY109" fmla="*/ 769816 h 824523"/>
                <a:gd name="connsiteX110" fmla="*/ 394554 w 1539508"/>
                <a:gd name="connsiteY110" fmla="*/ 762000 h 824523"/>
                <a:gd name="connsiteX111" fmla="*/ 386738 w 1539508"/>
                <a:gd name="connsiteY111" fmla="*/ 750277 h 824523"/>
                <a:gd name="connsiteX112" fmla="*/ 375015 w 1539508"/>
                <a:gd name="connsiteY112" fmla="*/ 742462 h 824523"/>
                <a:gd name="connsiteX113" fmla="*/ 359384 w 1539508"/>
                <a:gd name="connsiteY113" fmla="*/ 726831 h 824523"/>
                <a:gd name="connsiteX114" fmla="*/ 343754 w 1539508"/>
                <a:gd name="connsiteY114" fmla="*/ 695569 h 824523"/>
                <a:gd name="connsiteX115" fmla="*/ 335938 w 1539508"/>
                <a:gd name="connsiteY115" fmla="*/ 672123 h 824523"/>
                <a:gd name="connsiteX116" fmla="*/ 328123 w 1539508"/>
                <a:gd name="connsiteY116" fmla="*/ 625231 h 824523"/>
                <a:gd name="connsiteX117" fmla="*/ 312492 w 1539508"/>
                <a:gd name="connsiteY117" fmla="*/ 605692 h 824523"/>
                <a:gd name="connsiteX118" fmla="*/ 292954 w 1539508"/>
                <a:gd name="connsiteY118" fmla="*/ 586154 h 824523"/>
                <a:gd name="connsiteX119" fmla="*/ 285138 w 1539508"/>
                <a:gd name="connsiteY119" fmla="*/ 578339 h 824523"/>
                <a:gd name="connsiteX120" fmla="*/ 273415 w 1539508"/>
                <a:gd name="connsiteY120" fmla="*/ 574431 h 824523"/>
                <a:gd name="connsiteX121" fmla="*/ 257784 w 1539508"/>
                <a:gd name="connsiteY121" fmla="*/ 566616 h 824523"/>
                <a:gd name="connsiteX122" fmla="*/ 234338 w 1539508"/>
                <a:gd name="connsiteY122" fmla="*/ 558800 h 824523"/>
                <a:gd name="connsiteX123" fmla="*/ 210892 w 1539508"/>
                <a:gd name="connsiteY123" fmla="*/ 550985 h 824523"/>
                <a:gd name="connsiteX124" fmla="*/ 187446 w 1539508"/>
                <a:gd name="connsiteY124" fmla="*/ 543169 h 824523"/>
                <a:gd name="connsiteX125" fmla="*/ 175723 w 1539508"/>
                <a:gd name="connsiteY125" fmla="*/ 539262 h 824523"/>
                <a:gd name="connsiteX126" fmla="*/ 186030 w 1539508"/>
                <a:gd name="connsiteY126" fmla="*/ 532598 h 824523"/>
                <a:gd name="connsiteX127" fmla="*/ 195261 w 1539508"/>
                <a:gd name="connsiteY127" fmla="*/ 519723 h 824523"/>
                <a:gd name="connsiteX128" fmla="*/ 210892 w 1539508"/>
                <a:gd name="connsiteY128" fmla="*/ 504092 h 824523"/>
                <a:gd name="connsiteX129" fmla="*/ 230431 w 1539508"/>
                <a:gd name="connsiteY129" fmla="*/ 488462 h 824523"/>
                <a:gd name="connsiteX130" fmla="*/ 234338 w 1539508"/>
                <a:gd name="connsiteY130" fmla="*/ 476739 h 824523"/>
                <a:gd name="connsiteX131" fmla="*/ 249969 w 1539508"/>
                <a:gd name="connsiteY131" fmla="*/ 457200 h 824523"/>
                <a:gd name="connsiteX132" fmla="*/ 238246 w 1539508"/>
                <a:gd name="connsiteY132" fmla="*/ 429846 h 824523"/>
                <a:gd name="connsiteX133" fmla="*/ 226523 w 1539508"/>
                <a:gd name="connsiteY133" fmla="*/ 425939 h 824523"/>
                <a:gd name="connsiteX134" fmla="*/ 199169 w 1539508"/>
                <a:gd name="connsiteY134" fmla="*/ 414216 h 824523"/>
                <a:gd name="connsiteX135" fmla="*/ 183538 w 1539508"/>
                <a:gd name="connsiteY135" fmla="*/ 406400 h 824523"/>
                <a:gd name="connsiteX136" fmla="*/ 167908 w 1539508"/>
                <a:gd name="connsiteY136" fmla="*/ 402492 h 824523"/>
                <a:gd name="connsiteX137" fmla="*/ 128831 w 1539508"/>
                <a:gd name="connsiteY137" fmla="*/ 390769 h 824523"/>
                <a:gd name="connsiteX138" fmla="*/ 121015 w 1539508"/>
                <a:gd name="connsiteY138" fmla="*/ 379046 h 824523"/>
                <a:gd name="connsiteX139" fmla="*/ 93661 w 1539508"/>
                <a:gd name="connsiteY139" fmla="*/ 355600 h 824523"/>
                <a:gd name="connsiteX140" fmla="*/ 70092 w 1539508"/>
                <a:gd name="connsiteY140" fmla="*/ 362961 h 824523"/>
                <a:gd name="connsiteX141" fmla="*/ 56001 w 1539508"/>
                <a:gd name="connsiteY141" fmla="*/ 351465 h 824523"/>
                <a:gd name="connsiteX142" fmla="*/ 82422 w 1539508"/>
                <a:gd name="connsiteY142" fmla="*/ 371901 h 824523"/>
                <a:gd name="connsiteX143" fmla="*/ 35046 w 1539508"/>
                <a:gd name="connsiteY143" fmla="*/ 332621 h 824523"/>
                <a:gd name="connsiteX144" fmla="*/ 44777 w 1539508"/>
                <a:gd name="connsiteY144" fmla="*/ 356062 h 824523"/>
                <a:gd name="connsiteX145" fmla="*/ 15508 w 1539508"/>
                <a:gd name="connsiteY145" fmla="*/ 314234 h 824523"/>
                <a:gd name="connsiteX146" fmla="*/ 0 w 1539508"/>
                <a:gd name="connsiteY146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61354 w 1539508"/>
                <a:gd name="connsiteY70" fmla="*/ 531446 h 824523"/>
                <a:gd name="connsiteX71" fmla="*/ 1437908 w 1539508"/>
                <a:gd name="connsiteY71" fmla="*/ 543169 h 824523"/>
                <a:gd name="connsiteX72" fmla="*/ 1254246 w 1539508"/>
                <a:gd name="connsiteY72" fmla="*/ 617416 h 824523"/>
                <a:gd name="connsiteX73" fmla="*/ 1226892 w 1539508"/>
                <a:gd name="connsiteY73" fmla="*/ 621323 h 824523"/>
                <a:gd name="connsiteX74" fmla="*/ 1176092 w 1539508"/>
                <a:gd name="connsiteY74" fmla="*/ 625231 h 824523"/>
                <a:gd name="connsiteX75" fmla="*/ 1152646 w 1539508"/>
                <a:gd name="connsiteY75" fmla="*/ 633046 h 824523"/>
                <a:gd name="connsiteX76" fmla="*/ 1133108 w 1539508"/>
                <a:gd name="connsiteY76" fmla="*/ 648677 h 824523"/>
                <a:gd name="connsiteX77" fmla="*/ 1109661 w 1539508"/>
                <a:gd name="connsiteY77" fmla="*/ 652585 h 824523"/>
                <a:gd name="connsiteX78" fmla="*/ 1097938 w 1539508"/>
                <a:gd name="connsiteY78" fmla="*/ 656492 h 824523"/>
                <a:gd name="connsiteX79" fmla="*/ 1086215 w 1539508"/>
                <a:gd name="connsiteY79" fmla="*/ 676031 h 824523"/>
                <a:gd name="connsiteX80" fmla="*/ 1062769 w 1539508"/>
                <a:gd name="connsiteY80" fmla="*/ 683846 h 824523"/>
                <a:gd name="connsiteX81" fmla="*/ 992431 w 1539508"/>
                <a:gd name="connsiteY81" fmla="*/ 707292 h 824523"/>
                <a:gd name="connsiteX82" fmla="*/ 984615 w 1539508"/>
                <a:gd name="connsiteY82" fmla="*/ 730739 h 824523"/>
                <a:gd name="connsiteX83" fmla="*/ 972892 w 1539508"/>
                <a:gd name="connsiteY83" fmla="*/ 738554 h 824523"/>
                <a:gd name="connsiteX84" fmla="*/ 957261 w 1539508"/>
                <a:gd name="connsiteY84" fmla="*/ 734646 h 824523"/>
                <a:gd name="connsiteX85" fmla="*/ 933815 w 1539508"/>
                <a:gd name="connsiteY85" fmla="*/ 730739 h 824523"/>
                <a:gd name="connsiteX86" fmla="*/ 922092 w 1539508"/>
                <a:gd name="connsiteY86" fmla="*/ 726831 h 824523"/>
                <a:gd name="connsiteX87" fmla="*/ 906461 w 1539508"/>
                <a:gd name="connsiteY87" fmla="*/ 722923 h 824523"/>
                <a:gd name="connsiteX88" fmla="*/ 883015 w 1539508"/>
                <a:gd name="connsiteY88" fmla="*/ 715108 h 824523"/>
                <a:gd name="connsiteX89" fmla="*/ 859569 w 1539508"/>
                <a:gd name="connsiteY89" fmla="*/ 726831 h 824523"/>
                <a:gd name="connsiteX90" fmla="*/ 847846 w 1539508"/>
                <a:gd name="connsiteY90" fmla="*/ 730739 h 824523"/>
                <a:gd name="connsiteX91" fmla="*/ 824400 w 1539508"/>
                <a:gd name="connsiteY91" fmla="*/ 742462 h 824523"/>
                <a:gd name="connsiteX92" fmla="*/ 808769 w 1539508"/>
                <a:gd name="connsiteY92" fmla="*/ 762000 h 824523"/>
                <a:gd name="connsiteX93" fmla="*/ 804861 w 1539508"/>
                <a:gd name="connsiteY93" fmla="*/ 773723 h 824523"/>
                <a:gd name="connsiteX94" fmla="*/ 800954 w 1539508"/>
                <a:gd name="connsiteY94" fmla="*/ 789354 h 824523"/>
                <a:gd name="connsiteX95" fmla="*/ 773600 w 1539508"/>
                <a:gd name="connsiteY95" fmla="*/ 808892 h 824523"/>
                <a:gd name="connsiteX96" fmla="*/ 765784 w 1539508"/>
                <a:gd name="connsiteY96" fmla="*/ 816708 h 824523"/>
                <a:gd name="connsiteX97" fmla="*/ 742338 w 1539508"/>
                <a:gd name="connsiteY97" fmla="*/ 824523 h 824523"/>
                <a:gd name="connsiteX98" fmla="*/ 714984 w 1539508"/>
                <a:gd name="connsiteY98" fmla="*/ 820616 h 824523"/>
                <a:gd name="connsiteX99" fmla="*/ 668092 w 1539508"/>
                <a:gd name="connsiteY99" fmla="*/ 816708 h 824523"/>
                <a:gd name="connsiteX100" fmla="*/ 640738 w 1539508"/>
                <a:gd name="connsiteY100" fmla="*/ 808892 h 824523"/>
                <a:gd name="connsiteX101" fmla="*/ 611600 w 1539508"/>
                <a:gd name="connsiteY101" fmla="*/ 779465 h 824523"/>
                <a:gd name="connsiteX102" fmla="*/ 575846 w 1539508"/>
                <a:gd name="connsiteY102" fmla="*/ 756702 h 824523"/>
                <a:gd name="connsiteX103" fmla="*/ 554428 w 1539508"/>
                <a:gd name="connsiteY103" fmla="*/ 765668 h 824523"/>
                <a:gd name="connsiteX104" fmla="*/ 500892 w 1539508"/>
                <a:gd name="connsiteY104" fmla="*/ 778087 h 824523"/>
                <a:gd name="connsiteX105" fmla="*/ 526244 w 1539508"/>
                <a:gd name="connsiteY105" fmla="*/ 782917 h 824523"/>
                <a:gd name="connsiteX106" fmla="*/ 472000 w 1539508"/>
                <a:gd name="connsiteY106" fmla="*/ 753945 h 824523"/>
                <a:gd name="connsiteX107" fmla="*/ 429723 w 1539508"/>
                <a:gd name="connsiteY107" fmla="*/ 752566 h 824523"/>
                <a:gd name="connsiteX108" fmla="*/ 418000 w 1539508"/>
                <a:gd name="connsiteY108" fmla="*/ 773723 h 824523"/>
                <a:gd name="connsiteX109" fmla="*/ 402369 w 1539508"/>
                <a:gd name="connsiteY109" fmla="*/ 769816 h 824523"/>
                <a:gd name="connsiteX110" fmla="*/ 394554 w 1539508"/>
                <a:gd name="connsiteY110" fmla="*/ 762000 h 824523"/>
                <a:gd name="connsiteX111" fmla="*/ 386738 w 1539508"/>
                <a:gd name="connsiteY111" fmla="*/ 750277 h 824523"/>
                <a:gd name="connsiteX112" fmla="*/ 375015 w 1539508"/>
                <a:gd name="connsiteY112" fmla="*/ 742462 h 824523"/>
                <a:gd name="connsiteX113" fmla="*/ 359384 w 1539508"/>
                <a:gd name="connsiteY113" fmla="*/ 726831 h 824523"/>
                <a:gd name="connsiteX114" fmla="*/ 343754 w 1539508"/>
                <a:gd name="connsiteY114" fmla="*/ 695569 h 824523"/>
                <a:gd name="connsiteX115" fmla="*/ 335938 w 1539508"/>
                <a:gd name="connsiteY115" fmla="*/ 672123 h 824523"/>
                <a:gd name="connsiteX116" fmla="*/ 328123 w 1539508"/>
                <a:gd name="connsiteY116" fmla="*/ 625231 h 824523"/>
                <a:gd name="connsiteX117" fmla="*/ 312492 w 1539508"/>
                <a:gd name="connsiteY117" fmla="*/ 605692 h 824523"/>
                <a:gd name="connsiteX118" fmla="*/ 292954 w 1539508"/>
                <a:gd name="connsiteY118" fmla="*/ 586154 h 824523"/>
                <a:gd name="connsiteX119" fmla="*/ 285138 w 1539508"/>
                <a:gd name="connsiteY119" fmla="*/ 578339 h 824523"/>
                <a:gd name="connsiteX120" fmla="*/ 273415 w 1539508"/>
                <a:gd name="connsiteY120" fmla="*/ 574431 h 824523"/>
                <a:gd name="connsiteX121" fmla="*/ 257784 w 1539508"/>
                <a:gd name="connsiteY121" fmla="*/ 566616 h 824523"/>
                <a:gd name="connsiteX122" fmla="*/ 234338 w 1539508"/>
                <a:gd name="connsiteY122" fmla="*/ 558800 h 824523"/>
                <a:gd name="connsiteX123" fmla="*/ 210892 w 1539508"/>
                <a:gd name="connsiteY123" fmla="*/ 550985 h 824523"/>
                <a:gd name="connsiteX124" fmla="*/ 187446 w 1539508"/>
                <a:gd name="connsiteY124" fmla="*/ 543169 h 824523"/>
                <a:gd name="connsiteX125" fmla="*/ 175723 w 1539508"/>
                <a:gd name="connsiteY125" fmla="*/ 539262 h 824523"/>
                <a:gd name="connsiteX126" fmla="*/ 186030 w 1539508"/>
                <a:gd name="connsiteY126" fmla="*/ 532598 h 824523"/>
                <a:gd name="connsiteX127" fmla="*/ 195261 w 1539508"/>
                <a:gd name="connsiteY127" fmla="*/ 519723 h 824523"/>
                <a:gd name="connsiteX128" fmla="*/ 210892 w 1539508"/>
                <a:gd name="connsiteY128" fmla="*/ 504092 h 824523"/>
                <a:gd name="connsiteX129" fmla="*/ 230431 w 1539508"/>
                <a:gd name="connsiteY129" fmla="*/ 488462 h 824523"/>
                <a:gd name="connsiteX130" fmla="*/ 234338 w 1539508"/>
                <a:gd name="connsiteY130" fmla="*/ 476739 h 824523"/>
                <a:gd name="connsiteX131" fmla="*/ 249969 w 1539508"/>
                <a:gd name="connsiteY131" fmla="*/ 457200 h 824523"/>
                <a:gd name="connsiteX132" fmla="*/ 238246 w 1539508"/>
                <a:gd name="connsiteY132" fmla="*/ 429846 h 824523"/>
                <a:gd name="connsiteX133" fmla="*/ 226523 w 1539508"/>
                <a:gd name="connsiteY133" fmla="*/ 425939 h 824523"/>
                <a:gd name="connsiteX134" fmla="*/ 199169 w 1539508"/>
                <a:gd name="connsiteY134" fmla="*/ 414216 h 824523"/>
                <a:gd name="connsiteX135" fmla="*/ 183538 w 1539508"/>
                <a:gd name="connsiteY135" fmla="*/ 406400 h 824523"/>
                <a:gd name="connsiteX136" fmla="*/ 167908 w 1539508"/>
                <a:gd name="connsiteY136" fmla="*/ 402492 h 824523"/>
                <a:gd name="connsiteX137" fmla="*/ 128831 w 1539508"/>
                <a:gd name="connsiteY137" fmla="*/ 390769 h 824523"/>
                <a:gd name="connsiteX138" fmla="*/ 121015 w 1539508"/>
                <a:gd name="connsiteY138" fmla="*/ 379046 h 824523"/>
                <a:gd name="connsiteX139" fmla="*/ 93661 w 1539508"/>
                <a:gd name="connsiteY139" fmla="*/ 355600 h 824523"/>
                <a:gd name="connsiteX140" fmla="*/ 70092 w 1539508"/>
                <a:gd name="connsiteY140" fmla="*/ 362961 h 824523"/>
                <a:gd name="connsiteX141" fmla="*/ 56001 w 1539508"/>
                <a:gd name="connsiteY141" fmla="*/ 351465 h 824523"/>
                <a:gd name="connsiteX142" fmla="*/ 82422 w 1539508"/>
                <a:gd name="connsiteY142" fmla="*/ 371901 h 824523"/>
                <a:gd name="connsiteX143" fmla="*/ 35046 w 1539508"/>
                <a:gd name="connsiteY143" fmla="*/ 332621 h 824523"/>
                <a:gd name="connsiteX144" fmla="*/ 44777 w 1539508"/>
                <a:gd name="connsiteY144" fmla="*/ 356062 h 824523"/>
                <a:gd name="connsiteX145" fmla="*/ 15508 w 1539508"/>
                <a:gd name="connsiteY145" fmla="*/ 314234 h 824523"/>
                <a:gd name="connsiteX146" fmla="*/ 0 w 1539508"/>
                <a:gd name="connsiteY146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61354 w 1539508"/>
                <a:gd name="connsiteY70" fmla="*/ 531446 h 824523"/>
                <a:gd name="connsiteX71" fmla="*/ 1437908 w 1539508"/>
                <a:gd name="connsiteY71" fmla="*/ 543169 h 824523"/>
                <a:gd name="connsiteX72" fmla="*/ 1254246 w 1539508"/>
                <a:gd name="connsiteY72" fmla="*/ 617416 h 824523"/>
                <a:gd name="connsiteX73" fmla="*/ 1226892 w 1539508"/>
                <a:gd name="connsiteY73" fmla="*/ 621323 h 824523"/>
                <a:gd name="connsiteX74" fmla="*/ 1176092 w 1539508"/>
                <a:gd name="connsiteY74" fmla="*/ 625231 h 824523"/>
                <a:gd name="connsiteX75" fmla="*/ 1152646 w 1539508"/>
                <a:gd name="connsiteY75" fmla="*/ 633046 h 824523"/>
                <a:gd name="connsiteX76" fmla="*/ 1133108 w 1539508"/>
                <a:gd name="connsiteY76" fmla="*/ 648677 h 824523"/>
                <a:gd name="connsiteX77" fmla="*/ 1109661 w 1539508"/>
                <a:gd name="connsiteY77" fmla="*/ 652585 h 824523"/>
                <a:gd name="connsiteX78" fmla="*/ 1097938 w 1539508"/>
                <a:gd name="connsiteY78" fmla="*/ 656492 h 824523"/>
                <a:gd name="connsiteX79" fmla="*/ 1086215 w 1539508"/>
                <a:gd name="connsiteY79" fmla="*/ 676031 h 824523"/>
                <a:gd name="connsiteX80" fmla="*/ 1062769 w 1539508"/>
                <a:gd name="connsiteY80" fmla="*/ 683846 h 824523"/>
                <a:gd name="connsiteX81" fmla="*/ 992431 w 1539508"/>
                <a:gd name="connsiteY81" fmla="*/ 707292 h 824523"/>
                <a:gd name="connsiteX82" fmla="*/ 984615 w 1539508"/>
                <a:gd name="connsiteY82" fmla="*/ 730739 h 824523"/>
                <a:gd name="connsiteX83" fmla="*/ 972892 w 1539508"/>
                <a:gd name="connsiteY83" fmla="*/ 738554 h 824523"/>
                <a:gd name="connsiteX84" fmla="*/ 957261 w 1539508"/>
                <a:gd name="connsiteY84" fmla="*/ 734646 h 824523"/>
                <a:gd name="connsiteX85" fmla="*/ 933815 w 1539508"/>
                <a:gd name="connsiteY85" fmla="*/ 730739 h 824523"/>
                <a:gd name="connsiteX86" fmla="*/ 922092 w 1539508"/>
                <a:gd name="connsiteY86" fmla="*/ 726831 h 824523"/>
                <a:gd name="connsiteX87" fmla="*/ 906461 w 1539508"/>
                <a:gd name="connsiteY87" fmla="*/ 722923 h 824523"/>
                <a:gd name="connsiteX88" fmla="*/ 883015 w 1539508"/>
                <a:gd name="connsiteY88" fmla="*/ 715108 h 824523"/>
                <a:gd name="connsiteX89" fmla="*/ 859569 w 1539508"/>
                <a:gd name="connsiteY89" fmla="*/ 726831 h 824523"/>
                <a:gd name="connsiteX90" fmla="*/ 847846 w 1539508"/>
                <a:gd name="connsiteY90" fmla="*/ 730739 h 824523"/>
                <a:gd name="connsiteX91" fmla="*/ 824400 w 1539508"/>
                <a:gd name="connsiteY91" fmla="*/ 742462 h 824523"/>
                <a:gd name="connsiteX92" fmla="*/ 808769 w 1539508"/>
                <a:gd name="connsiteY92" fmla="*/ 762000 h 824523"/>
                <a:gd name="connsiteX93" fmla="*/ 804861 w 1539508"/>
                <a:gd name="connsiteY93" fmla="*/ 773723 h 824523"/>
                <a:gd name="connsiteX94" fmla="*/ 800954 w 1539508"/>
                <a:gd name="connsiteY94" fmla="*/ 789354 h 824523"/>
                <a:gd name="connsiteX95" fmla="*/ 773600 w 1539508"/>
                <a:gd name="connsiteY95" fmla="*/ 808892 h 824523"/>
                <a:gd name="connsiteX96" fmla="*/ 765784 w 1539508"/>
                <a:gd name="connsiteY96" fmla="*/ 816708 h 824523"/>
                <a:gd name="connsiteX97" fmla="*/ 742338 w 1539508"/>
                <a:gd name="connsiteY97" fmla="*/ 824523 h 824523"/>
                <a:gd name="connsiteX98" fmla="*/ 714984 w 1539508"/>
                <a:gd name="connsiteY98" fmla="*/ 820616 h 824523"/>
                <a:gd name="connsiteX99" fmla="*/ 668092 w 1539508"/>
                <a:gd name="connsiteY99" fmla="*/ 816708 h 824523"/>
                <a:gd name="connsiteX100" fmla="*/ 638369 w 1539508"/>
                <a:gd name="connsiteY100" fmla="*/ 773483 h 824523"/>
                <a:gd name="connsiteX101" fmla="*/ 611600 w 1539508"/>
                <a:gd name="connsiteY101" fmla="*/ 779465 h 824523"/>
                <a:gd name="connsiteX102" fmla="*/ 575846 w 1539508"/>
                <a:gd name="connsiteY102" fmla="*/ 756702 h 824523"/>
                <a:gd name="connsiteX103" fmla="*/ 554428 w 1539508"/>
                <a:gd name="connsiteY103" fmla="*/ 765668 h 824523"/>
                <a:gd name="connsiteX104" fmla="*/ 500892 w 1539508"/>
                <a:gd name="connsiteY104" fmla="*/ 778087 h 824523"/>
                <a:gd name="connsiteX105" fmla="*/ 526244 w 1539508"/>
                <a:gd name="connsiteY105" fmla="*/ 782917 h 824523"/>
                <a:gd name="connsiteX106" fmla="*/ 472000 w 1539508"/>
                <a:gd name="connsiteY106" fmla="*/ 753945 h 824523"/>
                <a:gd name="connsiteX107" fmla="*/ 429723 w 1539508"/>
                <a:gd name="connsiteY107" fmla="*/ 752566 h 824523"/>
                <a:gd name="connsiteX108" fmla="*/ 418000 w 1539508"/>
                <a:gd name="connsiteY108" fmla="*/ 773723 h 824523"/>
                <a:gd name="connsiteX109" fmla="*/ 402369 w 1539508"/>
                <a:gd name="connsiteY109" fmla="*/ 769816 h 824523"/>
                <a:gd name="connsiteX110" fmla="*/ 394554 w 1539508"/>
                <a:gd name="connsiteY110" fmla="*/ 762000 h 824523"/>
                <a:gd name="connsiteX111" fmla="*/ 386738 w 1539508"/>
                <a:gd name="connsiteY111" fmla="*/ 750277 h 824523"/>
                <a:gd name="connsiteX112" fmla="*/ 375015 w 1539508"/>
                <a:gd name="connsiteY112" fmla="*/ 742462 h 824523"/>
                <a:gd name="connsiteX113" fmla="*/ 359384 w 1539508"/>
                <a:gd name="connsiteY113" fmla="*/ 726831 h 824523"/>
                <a:gd name="connsiteX114" fmla="*/ 343754 w 1539508"/>
                <a:gd name="connsiteY114" fmla="*/ 695569 h 824523"/>
                <a:gd name="connsiteX115" fmla="*/ 335938 w 1539508"/>
                <a:gd name="connsiteY115" fmla="*/ 672123 h 824523"/>
                <a:gd name="connsiteX116" fmla="*/ 328123 w 1539508"/>
                <a:gd name="connsiteY116" fmla="*/ 625231 h 824523"/>
                <a:gd name="connsiteX117" fmla="*/ 312492 w 1539508"/>
                <a:gd name="connsiteY117" fmla="*/ 605692 h 824523"/>
                <a:gd name="connsiteX118" fmla="*/ 292954 w 1539508"/>
                <a:gd name="connsiteY118" fmla="*/ 586154 h 824523"/>
                <a:gd name="connsiteX119" fmla="*/ 285138 w 1539508"/>
                <a:gd name="connsiteY119" fmla="*/ 578339 h 824523"/>
                <a:gd name="connsiteX120" fmla="*/ 273415 w 1539508"/>
                <a:gd name="connsiteY120" fmla="*/ 574431 h 824523"/>
                <a:gd name="connsiteX121" fmla="*/ 257784 w 1539508"/>
                <a:gd name="connsiteY121" fmla="*/ 566616 h 824523"/>
                <a:gd name="connsiteX122" fmla="*/ 234338 w 1539508"/>
                <a:gd name="connsiteY122" fmla="*/ 558800 h 824523"/>
                <a:gd name="connsiteX123" fmla="*/ 210892 w 1539508"/>
                <a:gd name="connsiteY123" fmla="*/ 550985 h 824523"/>
                <a:gd name="connsiteX124" fmla="*/ 187446 w 1539508"/>
                <a:gd name="connsiteY124" fmla="*/ 543169 h 824523"/>
                <a:gd name="connsiteX125" fmla="*/ 175723 w 1539508"/>
                <a:gd name="connsiteY125" fmla="*/ 539262 h 824523"/>
                <a:gd name="connsiteX126" fmla="*/ 186030 w 1539508"/>
                <a:gd name="connsiteY126" fmla="*/ 532598 h 824523"/>
                <a:gd name="connsiteX127" fmla="*/ 195261 w 1539508"/>
                <a:gd name="connsiteY127" fmla="*/ 519723 h 824523"/>
                <a:gd name="connsiteX128" fmla="*/ 210892 w 1539508"/>
                <a:gd name="connsiteY128" fmla="*/ 504092 h 824523"/>
                <a:gd name="connsiteX129" fmla="*/ 230431 w 1539508"/>
                <a:gd name="connsiteY129" fmla="*/ 488462 h 824523"/>
                <a:gd name="connsiteX130" fmla="*/ 234338 w 1539508"/>
                <a:gd name="connsiteY130" fmla="*/ 476739 h 824523"/>
                <a:gd name="connsiteX131" fmla="*/ 249969 w 1539508"/>
                <a:gd name="connsiteY131" fmla="*/ 457200 h 824523"/>
                <a:gd name="connsiteX132" fmla="*/ 238246 w 1539508"/>
                <a:gd name="connsiteY132" fmla="*/ 429846 h 824523"/>
                <a:gd name="connsiteX133" fmla="*/ 226523 w 1539508"/>
                <a:gd name="connsiteY133" fmla="*/ 425939 h 824523"/>
                <a:gd name="connsiteX134" fmla="*/ 199169 w 1539508"/>
                <a:gd name="connsiteY134" fmla="*/ 414216 h 824523"/>
                <a:gd name="connsiteX135" fmla="*/ 183538 w 1539508"/>
                <a:gd name="connsiteY135" fmla="*/ 406400 h 824523"/>
                <a:gd name="connsiteX136" fmla="*/ 167908 w 1539508"/>
                <a:gd name="connsiteY136" fmla="*/ 402492 h 824523"/>
                <a:gd name="connsiteX137" fmla="*/ 128831 w 1539508"/>
                <a:gd name="connsiteY137" fmla="*/ 390769 h 824523"/>
                <a:gd name="connsiteX138" fmla="*/ 121015 w 1539508"/>
                <a:gd name="connsiteY138" fmla="*/ 379046 h 824523"/>
                <a:gd name="connsiteX139" fmla="*/ 93661 w 1539508"/>
                <a:gd name="connsiteY139" fmla="*/ 355600 h 824523"/>
                <a:gd name="connsiteX140" fmla="*/ 70092 w 1539508"/>
                <a:gd name="connsiteY140" fmla="*/ 362961 h 824523"/>
                <a:gd name="connsiteX141" fmla="*/ 56001 w 1539508"/>
                <a:gd name="connsiteY141" fmla="*/ 351465 h 824523"/>
                <a:gd name="connsiteX142" fmla="*/ 82422 w 1539508"/>
                <a:gd name="connsiteY142" fmla="*/ 371901 h 824523"/>
                <a:gd name="connsiteX143" fmla="*/ 35046 w 1539508"/>
                <a:gd name="connsiteY143" fmla="*/ 332621 h 824523"/>
                <a:gd name="connsiteX144" fmla="*/ 44777 w 1539508"/>
                <a:gd name="connsiteY144" fmla="*/ 356062 h 824523"/>
                <a:gd name="connsiteX145" fmla="*/ 15508 w 1539508"/>
                <a:gd name="connsiteY145" fmla="*/ 314234 h 824523"/>
                <a:gd name="connsiteX146" fmla="*/ 0 w 1539508"/>
                <a:gd name="connsiteY146" fmla="*/ 318836 h 824523"/>
                <a:gd name="connsiteX0" fmla="*/ 0 w 1539508"/>
                <a:gd name="connsiteY0" fmla="*/ 318836 h 824523"/>
                <a:gd name="connsiteX1" fmla="*/ 2369 w 1539508"/>
                <a:gd name="connsiteY1" fmla="*/ 280898 h 824523"/>
                <a:gd name="connsiteX2" fmla="*/ 101477 w 1539508"/>
                <a:gd name="connsiteY2" fmla="*/ 261816 h 824523"/>
                <a:gd name="connsiteX3" fmla="*/ 136646 w 1539508"/>
                <a:gd name="connsiteY3" fmla="*/ 246185 h 824523"/>
                <a:gd name="connsiteX4" fmla="*/ 148369 w 1539508"/>
                <a:gd name="connsiteY4" fmla="*/ 229631 h 824523"/>
                <a:gd name="connsiteX5" fmla="*/ 171815 w 1539508"/>
                <a:gd name="connsiteY5" fmla="*/ 226646 h 824523"/>
                <a:gd name="connsiteX6" fmla="*/ 177262 w 1539508"/>
                <a:gd name="connsiteY6" fmla="*/ 198597 h 824523"/>
                <a:gd name="connsiteX7" fmla="*/ 203077 w 1539508"/>
                <a:gd name="connsiteY7" fmla="*/ 211016 h 824523"/>
                <a:gd name="connsiteX8" fmla="*/ 207693 w 1539508"/>
                <a:gd name="connsiteY8" fmla="*/ 182966 h 824523"/>
                <a:gd name="connsiteX9" fmla="*/ 221785 w 1539508"/>
                <a:gd name="connsiteY9" fmla="*/ 167108 h 824523"/>
                <a:gd name="connsiteX10" fmla="*/ 242154 w 1539508"/>
                <a:gd name="connsiteY10" fmla="*/ 160216 h 824523"/>
                <a:gd name="connsiteX11" fmla="*/ 249139 w 1539508"/>
                <a:gd name="connsiteY11" fmla="*/ 165046 h 824523"/>
                <a:gd name="connsiteX12" fmla="*/ 282184 w 1539508"/>
                <a:gd name="connsiteY12" fmla="*/ 171027 h 824523"/>
                <a:gd name="connsiteX13" fmla="*/ 300892 w 1539508"/>
                <a:gd name="connsiteY13" fmla="*/ 165741 h 824523"/>
                <a:gd name="connsiteX14" fmla="*/ 317353 w 1539508"/>
                <a:gd name="connsiteY14" fmla="*/ 149188 h 824523"/>
                <a:gd name="connsiteX15" fmla="*/ 346831 w 1539508"/>
                <a:gd name="connsiteY15" fmla="*/ 163213 h 824523"/>
                <a:gd name="connsiteX16" fmla="*/ 360923 w 1539508"/>
                <a:gd name="connsiteY16" fmla="*/ 168498 h 824523"/>
                <a:gd name="connsiteX17" fmla="*/ 410184 w 1539508"/>
                <a:gd name="connsiteY17" fmla="*/ 152400 h 824523"/>
                <a:gd name="connsiteX18" fmla="*/ 445354 w 1539508"/>
                <a:gd name="connsiteY18" fmla="*/ 148492 h 824523"/>
                <a:gd name="connsiteX19" fmla="*/ 468800 w 1539508"/>
                <a:gd name="connsiteY19" fmla="*/ 125046 h 824523"/>
                <a:gd name="connsiteX20" fmla="*/ 484431 w 1539508"/>
                <a:gd name="connsiteY20" fmla="*/ 101600 h 824523"/>
                <a:gd name="connsiteX21" fmla="*/ 492246 w 1539508"/>
                <a:gd name="connsiteY21" fmla="*/ 89877 h 824523"/>
                <a:gd name="connsiteX22" fmla="*/ 511784 w 1539508"/>
                <a:gd name="connsiteY22" fmla="*/ 54708 h 824523"/>
                <a:gd name="connsiteX23" fmla="*/ 519600 w 1539508"/>
                <a:gd name="connsiteY23" fmla="*/ 46892 h 824523"/>
                <a:gd name="connsiteX24" fmla="*/ 539138 w 1539508"/>
                <a:gd name="connsiteY24" fmla="*/ 31262 h 824523"/>
                <a:gd name="connsiteX25" fmla="*/ 550861 w 1539508"/>
                <a:gd name="connsiteY25" fmla="*/ 23446 h 824523"/>
                <a:gd name="connsiteX26" fmla="*/ 558677 w 1539508"/>
                <a:gd name="connsiteY26" fmla="*/ 15631 h 824523"/>
                <a:gd name="connsiteX27" fmla="*/ 609477 w 1539508"/>
                <a:gd name="connsiteY27" fmla="*/ 19539 h 824523"/>
                <a:gd name="connsiteX28" fmla="*/ 699354 w 1539508"/>
                <a:gd name="connsiteY28" fmla="*/ 15631 h 824523"/>
                <a:gd name="connsiteX29" fmla="*/ 711077 w 1539508"/>
                <a:gd name="connsiteY29" fmla="*/ 11723 h 824523"/>
                <a:gd name="connsiteX30" fmla="*/ 730615 w 1539508"/>
                <a:gd name="connsiteY30" fmla="*/ 7816 h 824523"/>
                <a:gd name="connsiteX31" fmla="*/ 765784 w 1539508"/>
                <a:gd name="connsiteY31" fmla="*/ 0 h 824523"/>
                <a:gd name="connsiteX32" fmla="*/ 804861 w 1539508"/>
                <a:gd name="connsiteY32" fmla="*/ 7816 h 824523"/>
                <a:gd name="connsiteX33" fmla="*/ 812677 w 1539508"/>
                <a:gd name="connsiteY33" fmla="*/ 15631 h 824523"/>
                <a:gd name="connsiteX34" fmla="*/ 840031 w 1539508"/>
                <a:gd name="connsiteY34" fmla="*/ 31262 h 824523"/>
                <a:gd name="connsiteX35" fmla="*/ 859569 w 1539508"/>
                <a:gd name="connsiteY35" fmla="*/ 35169 h 824523"/>
                <a:gd name="connsiteX36" fmla="*/ 871292 w 1539508"/>
                <a:gd name="connsiteY36" fmla="*/ 39077 h 824523"/>
                <a:gd name="connsiteX37" fmla="*/ 902554 w 1539508"/>
                <a:gd name="connsiteY37" fmla="*/ 54708 h 824523"/>
                <a:gd name="connsiteX38" fmla="*/ 914277 w 1539508"/>
                <a:gd name="connsiteY38" fmla="*/ 62523 h 824523"/>
                <a:gd name="connsiteX39" fmla="*/ 941631 w 1539508"/>
                <a:gd name="connsiteY39" fmla="*/ 85969 h 824523"/>
                <a:gd name="connsiteX40" fmla="*/ 965077 w 1539508"/>
                <a:gd name="connsiteY40" fmla="*/ 89877 h 824523"/>
                <a:gd name="connsiteX41" fmla="*/ 1000246 w 1539508"/>
                <a:gd name="connsiteY41" fmla="*/ 97692 h 824523"/>
                <a:gd name="connsiteX42" fmla="*/ 1035415 w 1539508"/>
                <a:gd name="connsiteY42" fmla="*/ 113323 h 824523"/>
                <a:gd name="connsiteX43" fmla="*/ 1058861 w 1539508"/>
                <a:gd name="connsiteY43" fmla="*/ 121139 h 824523"/>
                <a:gd name="connsiteX44" fmla="*/ 1070584 w 1539508"/>
                <a:gd name="connsiteY44" fmla="*/ 128954 h 824523"/>
                <a:gd name="connsiteX45" fmla="*/ 1086215 w 1539508"/>
                <a:gd name="connsiteY45" fmla="*/ 144585 h 824523"/>
                <a:gd name="connsiteX46" fmla="*/ 1097938 w 1539508"/>
                <a:gd name="connsiteY46" fmla="*/ 148492 h 824523"/>
                <a:gd name="connsiteX47" fmla="*/ 1109661 w 1539508"/>
                <a:gd name="connsiteY47" fmla="*/ 156308 h 824523"/>
                <a:gd name="connsiteX48" fmla="*/ 1125292 w 1539508"/>
                <a:gd name="connsiteY48" fmla="*/ 171939 h 824523"/>
                <a:gd name="connsiteX49" fmla="*/ 1148738 w 1539508"/>
                <a:gd name="connsiteY49" fmla="*/ 187569 h 824523"/>
                <a:gd name="connsiteX50" fmla="*/ 1168277 w 1539508"/>
                <a:gd name="connsiteY50" fmla="*/ 207108 h 824523"/>
                <a:gd name="connsiteX51" fmla="*/ 1180000 w 1539508"/>
                <a:gd name="connsiteY51" fmla="*/ 211016 h 824523"/>
                <a:gd name="connsiteX52" fmla="*/ 1203446 w 1539508"/>
                <a:gd name="connsiteY52" fmla="*/ 226646 h 824523"/>
                <a:gd name="connsiteX53" fmla="*/ 1215169 w 1539508"/>
                <a:gd name="connsiteY53" fmla="*/ 230554 h 824523"/>
                <a:gd name="connsiteX54" fmla="*/ 1234708 w 1539508"/>
                <a:gd name="connsiteY54" fmla="*/ 246185 h 824523"/>
                <a:gd name="connsiteX55" fmla="*/ 1265969 w 1539508"/>
                <a:gd name="connsiteY55" fmla="*/ 257908 h 824523"/>
                <a:gd name="connsiteX56" fmla="*/ 1289415 w 1539508"/>
                <a:gd name="connsiteY56" fmla="*/ 269631 h 824523"/>
                <a:gd name="connsiteX57" fmla="*/ 1301138 w 1539508"/>
                <a:gd name="connsiteY57" fmla="*/ 277446 h 824523"/>
                <a:gd name="connsiteX58" fmla="*/ 1312861 w 1539508"/>
                <a:gd name="connsiteY58" fmla="*/ 281354 h 824523"/>
                <a:gd name="connsiteX59" fmla="*/ 1340215 w 1539508"/>
                <a:gd name="connsiteY59" fmla="*/ 293077 h 824523"/>
                <a:gd name="connsiteX60" fmla="*/ 1359754 w 1539508"/>
                <a:gd name="connsiteY60" fmla="*/ 304800 h 824523"/>
                <a:gd name="connsiteX61" fmla="*/ 1371477 w 1539508"/>
                <a:gd name="connsiteY61" fmla="*/ 316523 h 824523"/>
                <a:gd name="connsiteX62" fmla="*/ 1383200 w 1539508"/>
                <a:gd name="connsiteY62" fmla="*/ 320431 h 824523"/>
                <a:gd name="connsiteX63" fmla="*/ 1394923 w 1539508"/>
                <a:gd name="connsiteY63" fmla="*/ 328246 h 824523"/>
                <a:gd name="connsiteX64" fmla="*/ 1398831 w 1539508"/>
                <a:gd name="connsiteY64" fmla="*/ 339969 h 824523"/>
                <a:gd name="connsiteX65" fmla="*/ 1402738 w 1539508"/>
                <a:gd name="connsiteY65" fmla="*/ 359508 h 824523"/>
                <a:gd name="connsiteX66" fmla="*/ 1414461 w 1539508"/>
                <a:gd name="connsiteY66" fmla="*/ 367323 h 824523"/>
                <a:gd name="connsiteX67" fmla="*/ 1488708 w 1539508"/>
                <a:gd name="connsiteY67" fmla="*/ 363416 h 824523"/>
                <a:gd name="connsiteX68" fmla="*/ 1504338 w 1539508"/>
                <a:gd name="connsiteY68" fmla="*/ 359508 h 824523"/>
                <a:gd name="connsiteX69" fmla="*/ 1539508 w 1539508"/>
                <a:gd name="connsiteY69" fmla="*/ 476739 h 824523"/>
                <a:gd name="connsiteX70" fmla="*/ 1461354 w 1539508"/>
                <a:gd name="connsiteY70" fmla="*/ 531446 h 824523"/>
                <a:gd name="connsiteX71" fmla="*/ 1437908 w 1539508"/>
                <a:gd name="connsiteY71" fmla="*/ 543169 h 824523"/>
                <a:gd name="connsiteX72" fmla="*/ 1254246 w 1539508"/>
                <a:gd name="connsiteY72" fmla="*/ 617416 h 824523"/>
                <a:gd name="connsiteX73" fmla="*/ 1226892 w 1539508"/>
                <a:gd name="connsiteY73" fmla="*/ 621323 h 824523"/>
                <a:gd name="connsiteX74" fmla="*/ 1176092 w 1539508"/>
                <a:gd name="connsiteY74" fmla="*/ 625231 h 824523"/>
                <a:gd name="connsiteX75" fmla="*/ 1152646 w 1539508"/>
                <a:gd name="connsiteY75" fmla="*/ 633046 h 824523"/>
                <a:gd name="connsiteX76" fmla="*/ 1133108 w 1539508"/>
                <a:gd name="connsiteY76" fmla="*/ 648677 h 824523"/>
                <a:gd name="connsiteX77" fmla="*/ 1109661 w 1539508"/>
                <a:gd name="connsiteY77" fmla="*/ 652585 h 824523"/>
                <a:gd name="connsiteX78" fmla="*/ 1097938 w 1539508"/>
                <a:gd name="connsiteY78" fmla="*/ 656492 h 824523"/>
                <a:gd name="connsiteX79" fmla="*/ 1086215 w 1539508"/>
                <a:gd name="connsiteY79" fmla="*/ 676031 h 824523"/>
                <a:gd name="connsiteX80" fmla="*/ 1062769 w 1539508"/>
                <a:gd name="connsiteY80" fmla="*/ 683846 h 824523"/>
                <a:gd name="connsiteX81" fmla="*/ 992431 w 1539508"/>
                <a:gd name="connsiteY81" fmla="*/ 707292 h 824523"/>
                <a:gd name="connsiteX82" fmla="*/ 984615 w 1539508"/>
                <a:gd name="connsiteY82" fmla="*/ 730739 h 824523"/>
                <a:gd name="connsiteX83" fmla="*/ 972892 w 1539508"/>
                <a:gd name="connsiteY83" fmla="*/ 738554 h 824523"/>
                <a:gd name="connsiteX84" fmla="*/ 957261 w 1539508"/>
                <a:gd name="connsiteY84" fmla="*/ 734646 h 824523"/>
                <a:gd name="connsiteX85" fmla="*/ 933815 w 1539508"/>
                <a:gd name="connsiteY85" fmla="*/ 730739 h 824523"/>
                <a:gd name="connsiteX86" fmla="*/ 922092 w 1539508"/>
                <a:gd name="connsiteY86" fmla="*/ 726831 h 824523"/>
                <a:gd name="connsiteX87" fmla="*/ 906461 w 1539508"/>
                <a:gd name="connsiteY87" fmla="*/ 722923 h 824523"/>
                <a:gd name="connsiteX88" fmla="*/ 883015 w 1539508"/>
                <a:gd name="connsiteY88" fmla="*/ 715108 h 824523"/>
                <a:gd name="connsiteX89" fmla="*/ 859569 w 1539508"/>
                <a:gd name="connsiteY89" fmla="*/ 726831 h 824523"/>
                <a:gd name="connsiteX90" fmla="*/ 847846 w 1539508"/>
                <a:gd name="connsiteY90" fmla="*/ 730739 h 824523"/>
                <a:gd name="connsiteX91" fmla="*/ 824400 w 1539508"/>
                <a:gd name="connsiteY91" fmla="*/ 742462 h 824523"/>
                <a:gd name="connsiteX92" fmla="*/ 808769 w 1539508"/>
                <a:gd name="connsiteY92" fmla="*/ 762000 h 824523"/>
                <a:gd name="connsiteX93" fmla="*/ 804861 w 1539508"/>
                <a:gd name="connsiteY93" fmla="*/ 773723 h 824523"/>
                <a:gd name="connsiteX94" fmla="*/ 800954 w 1539508"/>
                <a:gd name="connsiteY94" fmla="*/ 789354 h 824523"/>
                <a:gd name="connsiteX95" fmla="*/ 773600 w 1539508"/>
                <a:gd name="connsiteY95" fmla="*/ 808892 h 824523"/>
                <a:gd name="connsiteX96" fmla="*/ 765784 w 1539508"/>
                <a:gd name="connsiteY96" fmla="*/ 816708 h 824523"/>
                <a:gd name="connsiteX97" fmla="*/ 742338 w 1539508"/>
                <a:gd name="connsiteY97" fmla="*/ 824523 h 824523"/>
                <a:gd name="connsiteX98" fmla="*/ 714984 w 1539508"/>
                <a:gd name="connsiteY98" fmla="*/ 820616 h 824523"/>
                <a:gd name="connsiteX99" fmla="*/ 682307 w 1539508"/>
                <a:gd name="connsiteY99" fmla="*/ 791416 h 824523"/>
                <a:gd name="connsiteX100" fmla="*/ 638369 w 1539508"/>
                <a:gd name="connsiteY100" fmla="*/ 773483 h 824523"/>
                <a:gd name="connsiteX101" fmla="*/ 611600 w 1539508"/>
                <a:gd name="connsiteY101" fmla="*/ 779465 h 824523"/>
                <a:gd name="connsiteX102" fmla="*/ 575846 w 1539508"/>
                <a:gd name="connsiteY102" fmla="*/ 756702 h 824523"/>
                <a:gd name="connsiteX103" fmla="*/ 554428 w 1539508"/>
                <a:gd name="connsiteY103" fmla="*/ 765668 h 824523"/>
                <a:gd name="connsiteX104" fmla="*/ 500892 w 1539508"/>
                <a:gd name="connsiteY104" fmla="*/ 778087 h 824523"/>
                <a:gd name="connsiteX105" fmla="*/ 526244 w 1539508"/>
                <a:gd name="connsiteY105" fmla="*/ 782917 h 824523"/>
                <a:gd name="connsiteX106" fmla="*/ 472000 w 1539508"/>
                <a:gd name="connsiteY106" fmla="*/ 753945 h 824523"/>
                <a:gd name="connsiteX107" fmla="*/ 429723 w 1539508"/>
                <a:gd name="connsiteY107" fmla="*/ 752566 h 824523"/>
                <a:gd name="connsiteX108" fmla="*/ 418000 w 1539508"/>
                <a:gd name="connsiteY108" fmla="*/ 773723 h 824523"/>
                <a:gd name="connsiteX109" fmla="*/ 402369 w 1539508"/>
                <a:gd name="connsiteY109" fmla="*/ 769816 h 824523"/>
                <a:gd name="connsiteX110" fmla="*/ 394554 w 1539508"/>
                <a:gd name="connsiteY110" fmla="*/ 762000 h 824523"/>
                <a:gd name="connsiteX111" fmla="*/ 386738 w 1539508"/>
                <a:gd name="connsiteY111" fmla="*/ 750277 h 824523"/>
                <a:gd name="connsiteX112" fmla="*/ 375015 w 1539508"/>
                <a:gd name="connsiteY112" fmla="*/ 742462 h 824523"/>
                <a:gd name="connsiteX113" fmla="*/ 359384 w 1539508"/>
                <a:gd name="connsiteY113" fmla="*/ 726831 h 824523"/>
                <a:gd name="connsiteX114" fmla="*/ 343754 w 1539508"/>
                <a:gd name="connsiteY114" fmla="*/ 695569 h 824523"/>
                <a:gd name="connsiteX115" fmla="*/ 335938 w 1539508"/>
                <a:gd name="connsiteY115" fmla="*/ 672123 h 824523"/>
                <a:gd name="connsiteX116" fmla="*/ 328123 w 1539508"/>
                <a:gd name="connsiteY116" fmla="*/ 625231 h 824523"/>
                <a:gd name="connsiteX117" fmla="*/ 312492 w 1539508"/>
                <a:gd name="connsiteY117" fmla="*/ 605692 h 824523"/>
                <a:gd name="connsiteX118" fmla="*/ 292954 w 1539508"/>
                <a:gd name="connsiteY118" fmla="*/ 586154 h 824523"/>
                <a:gd name="connsiteX119" fmla="*/ 285138 w 1539508"/>
                <a:gd name="connsiteY119" fmla="*/ 578339 h 824523"/>
                <a:gd name="connsiteX120" fmla="*/ 273415 w 1539508"/>
                <a:gd name="connsiteY120" fmla="*/ 574431 h 824523"/>
                <a:gd name="connsiteX121" fmla="*/ 257784 w 1539508"/>
                <a:gd name="connsiteY121" fmla="*/ 566616 h 824523"/>
                <a:gd name="connsiteX122" fmla="*/ 234338 w 1539508"/>
                <a:gd name="connsiteY122" fmla="*/ 558800 h 824523"/>
                <a:gd name="connsiteX123" fmla="*/ 210892 w 1539508"/>
                <a:gd name="connsiteY123" fmla="*/ 550985 h 824523"/>
                <a:gd name="connsiteX124" fmla="*/ 187446 w 1539508"/>
                <a:gd name="connsiteY124" fmla="*/ 543169 h 824523"/>
                <a:gd name="connsiteX125" fmla="*/ 175723 w 1539508"/>
                <a:gd name="connsiteY125" fmla="*/ 539262 h 824523"/>
                <a:gd name="connsiteX126" fmla="*/ 186030 w 1539508"/>
                <a:gd name="connsiteY126" fmla="*/ 532598 h 824523"/>
                <a:gd name="connsiteX127" fmla="*/ 195261 w 1539508"/>
                <a:gd name="connsiteY127" fmla="*/ 519723 h 824523"/>
                <a:gd name="connsiteX128" fmla="*/ 210892 w 1539508"/>
                <a:gd name="connsiteY128" fmla="*/ 504092 h 824523"/>
                <a:gd name="connsiteX129" fmla="*/ 230431 w 1539508"/>
                <a:gd name="connsiteY129" fmla="*/ 488462 h 824523"/>
                <a:gd name="connsiteX130" fmla="*/ 234338 w 1539508"/>
                <a:gd name="connsiteY130" fmla="*/ 476739 h 824523"/>
                <a:gd name="connsiteX131" fmla="*/ 249969 w 1539508"/>
                <a:gd name="connsiteY131" fmla="*/ 457200 h 824523"/>
                <a:gd name="connsiteX132" fmla="*/ 238246 w 1539508"/>
                <a:gd name="connsiteY132" fmla="*/ 429846 h 824523"/>
                <a:gd name="connsiteX133" fmla="*/ 226523 w 1539508"/>
                <a:gd name="connsiteY133" fmla="*/ 425939 h 824523"/>
                <a:gd name="connsiteX134" fmla="*/ 199169 w 1539508"/>
                <a:gd name="connsiteY134" fmla="*/ 414216 h 824523"/>
                <a:gd name="connsiteX135" fmla="*/ 183538 w 1539508"/>
                <a:gd name="connsiteY135" fmla="*/ 406400 h 824523"/>
                <a:gd name="connsiteX136" fmla="*/ 167908 w 1539508"/>
                <a:gd name="connsiteY136" fmla="*/ 402492 h 824523"/>
                <a:gd name="connsiteX137" fmla="*/ 128831 w 1539508"/>
                <a:gd name="connsiteY137" fmla="*/ 390769 h 824523"/>
                <a:gd name="connsiteX138" fmla="*/ 121015 w 1539508"/>
                <a:gd name="connsiteY138" fmla="*/ 379046 h 824523"/>
                <a:gd name="connsiteX139" fmla="*/ 93661 w 1539508"/>
                <a:gd name="connsiteY139" fmla="*/ 355600 h 824523"/>
                <a:gd name="connsiteX140" fmla="*/ 70092 w 1539508"/>
                <a:gd name="connsiteY140" fmla="*/ 362961 h 824523"/>
                <a:gd name="connsiteX141" fmla="*/ 56001 w 1539508"/>
                <a:gd name="connsiteY141" fmla="*/ 351465 h 824523"/>
                <a:gd name="connsiteX142" fmla="*/ 82422 w 1539508"/>
                <a:gd name="connsiteY142" fmla="*/ 371901 h 824523"/>
                <a:gd name="connsiteX143" fmla="*/ 35046 w 1539508"/>
                <a:gd name="connsiteY143" fmla="*/ 332621 h 824523"/>
                <a:gd name="connsiteX144" fmla="*/ 44777 w 1539508"/>
                <a:gd name="connsiteY144" fmla="*/ 356062 h 824523"/>
                <a:gd name="connsiteX145" fmla="*/ 15508 w 1539508"/>
                <a:gd name="connsiteY145" fmla="*/ 314234 h 824523"/>
                <a:gd name="connsiteX146" fmla="*/ 0 w 1539508"/>
                <a:gd name="connsiteY146" fmla="*/ 318836 h 824523"/>
                <a:gd name="connsiteX0" fmla="*/ 0 w 1539508"/>
                <a:gd name="connsiteY0" fmla="*/ 318836 h 825442"/>
                <a:gd name="connsiteX1" fmla="*/ 2369 w 1539508"/>
                <a:gd name="connsiteY1" fmla="*/ 280898 h 825442"/>
                <a:gd name="connsiteX2" fmla="*/ 101477 w 1539508"/>
                <a:gd name="connsiteY2" fmla="*/ 261816 h 825442"/>
                <a:gd name="connsiteX3" fmla="*/ 136646 w 1539508"/>
                <a:gd name="connsiteY3" fmla="*/ 246185 h 825442"/>
                <a:gd name="connsiteX4" fmla="*/ 148369 w 1539508"/>
                <a:gd name="connsiteY4" fmla="*/ 229631 h 825442"/>
                <a:gd name="connsiteX5" fmla="*/ 171815 w 1539508"/>
                <a:gd name="connsiteY5" fmla="*/ 226646 h 825442"/>
                <a:gd name="connsiteX6" fmla="*/ 177262 w 1539508"/>
                <a:gd name="connsiteY6" fmla="*/ 198597 h 825442"/>
                <a:gd name="connsiteX7" fmla="*/ 203077 w 1539508"/>
                <a:gd name="connsiteY7" fmla="*/ 211016 h 825442"/>
                <a:gd name="connsiteX8" fmla="*/ 207693 w 1539508"/>
                <a:gd name="connsiteY8" fmla="*/ 182966 h 825442"/>
                <a:gd name="connsiteX9" fmla="*/ 221785 w 1539508"/>
                <a:gd name="connsiteY9" fmla="*/ 167108 h 825442"/>
                <a:gd name="connsiteX10" fmla="*/ 242154 w 1539508"/>
                <a:gd name="connsiteY10" fmla="*/ 160216 h 825442"/>
                <a:gd name="connsiteX11" fmla="*/ 249139 w 1539508"/>
                <a:gd name="connsiteY11" fmla="*/ 165046 h 825442"/>
                <a:gd name="connsiteX12" fmla="*/ 282184 w 1539508"/>
                <a:gd name="connsiteY12" fmla="*/ 171027 h 825442"/>
                <a:gd name="connsiteX13" fmla="*/ 300892 w 1539508"/>
                <a:gd name="connsiteY13" fmla="*/ 165741 h 825442"/>
                <a:gd name="connsiteX14" fmla="*/ 317353 w 1539508"/>
                <a:gd name="connsiteY14" fmla="*/ 149188 h 825442"/>
                <a:gd name="connsiteX15" fmla="*/ 346831 w 1539508"/>
                <a:gd name="connsiteY15" fmla="*/ 163213 h 825442"/>
                <a:gd name="connsiteX16" fmla="*/ 360923 w 1539508"/>
                <a:gd name="connsiteY16" fmla="*/ 168498 h 825442"/>
                <a:gd name="connsiteX17" fmla="*/ 410184 w 1539508"/>
                <a:gd name="connsiteY17" fmla="*/ 152400 h 825442"/>
                <a:gd name="connsiteX18" fmla="*/ 445354 w 1539508"/>
                <a:gd name="connsiteY18" fmla="*/ 148492 h 825442"/>
                <a:gd name="connsiteX19" fmla="*/ 468800 w 1539508"/>
                <a:gd name="connsiteY19" fmla="*/ 125046 h 825442"/>
                <a:gd name="connsiteX20" fmla="*/ 484431 w 1539508"/>
                <a:gd name="connsiteY20" fmla="*/ 101600 h 825442"/>
                <a:gd name="connsiteX21" fmla="*/ 492246 w 1539508"/>
                <a:gd name="connsiteY21" fmla="*/ 89877 h 825442"/>
                <a:gd name="connsiteX22" fmla="*/ 511784 w 1539508"/>
                <a:gd name="connsiteY22" fmla="*/ 54708 h 825442"/>
                <a:gd name="connsiteX23" fmla="*/ 519600 w 1539508"/>
                <a:gd name="connsiteY23" fmla="*/ 46892 h 825442"/>
                <a:gd name="connsiteX24" fmla="*/ 539138 w 1539508"/>
                <a:gd name="connsiteY24" fmla="*/ 31262 h 825442"/>
                <a:gd name="connsiteX25" fmla="*/ 550861 w 1539508"/>
                <a:gd name="connsiteY25" fmla="*/ 23446 h 825442"/>
                <a:gd name="connsiteX26" fmla="*/ 558677 w 1539508"/>
                <a:gd name="connsiteY26" fmla="*/ 15631 h 825442"/>
                <a:gd name="connsiteX27" fmla="*/ 609477 w 1539508"/>
                <a:gd name="connsiteY27" fmla="*/ 19539 h 825442"/>
                <a:gd name="connsiteX28" fmla="*/ 699354 w 1539508"/>
                <a:gd name="connsiteY28" fmla="*/ 15631 h 825442"/>
                <a:gd name="connsiteX29" fmla="*/ 711077 w 1539508"/>
                <a:gd name="connsiteY29" fmla="*/ 11723 h 825442"/>
                <a:gd name="connsiteX30" fmla="*/ 730615 w 1539508"/>
                <a:gd name="connsiteY30" fmla="*/ 7816 h 825442"/>
                <a:gd name="connsiteX31" fmla="*/ 765784 w 1539508"/>
                <a:gd name="connsiteY31" fmla="*/ 0 h 825442"/>
                <a:gd name="connsiteX32" fmla="*/ 804861 w 1539508"/>
                <a:gd name="connsiteY32" fmla="*/ 7816 h 825442"/>
                <a:gd name="connsiteX33" fmla="*/ 812677 w 1539508"/>
                <a:gd name="connsiteY33" fmla="*/ 15631 h 825442"/>
                <a:gd name="connsiteX34" fmla="*/ 840031 w 1539508"/>
                <a:gd name="connsiteY34" fmla="*/ 31262 h 825442"/>
                <a:gd name="connsiteX35" fmla="*/ 859569 w 1539508"/>
                <a:gd name="connsiteY35" fmla="*/ 35169 h 825442"/>
                <a:gd name="connsiteX36" fmla="*/ 871292 w 1539508"/>
                <a:gd name="connsiteY36" fmla="*/ 39077 h 825442"/>
                <a:gd name="connsiteX37" fmla="*/ 902554 w 1539508"/>
                <a:gd name="connsiteY37" fmla="*/ 54708 h 825442"/>
                <a:gd name="connsiteX38" fmla="*/ 914277 w 1539508"/>
                <a:gd name="connsiteY38" fmla="*/ 62523 h 825442"/>
                <a:gd name="connsiteX39" fmla="*/ 941631 w 1539508"/>
                <a:gd name="connsiteY39" fmla="*/ 85969 h 825442"/>
                <a:gd name="connsiteX40" fmla="*/ 965077 w 1539508"/>
                <a:gd name="connsiteY40" fmla="*/ 89877 h 825442"/>
                <a:gd name="connsiteX41" fmla="*/ 1000246 w 1539508"/>
                <a:gd name="connsiteY41" fmla="*/ 97692 h 825442"/>
                <a:gd name="connsiteX42" fmla="*/ 1035415 w 1539508"/>
                <a:gd name="connsiteY42" fmla="*/ 113323 h 825442"/>
                <a:gd name="connsiteX43" fmla="*/ 1058861 w 1539508"/>
                <a:gd name="connsiteY43" fmla="*/ 121139 h 825442"/>
                <a:gd name="connsiteX44" fmla="*/ 1070584 w 1539508"/>
                <a:gd name="connsiteY44" fmla="*/ 128954 h 825442"/>
                <a:gd name="connsiteX45" fmla="*/ 1086215 w 1539508"/>
                <a:gd name="connsiteY45" fmla="*/ 144585 h 825442"/>
                <a:gd name="connsiteX46" fmla="*/ 1097938 w 1539508"/>
                <a:gd name="connsiteY46" fmla="*/ 148492 h 825442"/>
                <a:gd name="connsiteX47" fmla="*/ 1109661 w 1539508"/>
                <a:gd name="connsiteY47" fmla="*/ 156308 h 825442"/>
                <a:gd name="connsiteX48" fmla="*/ 1125292 w 1539508"/>
                <a:gd name="connsiteY48" fmla="*/ 171939 h 825442"/>
                <a:gd name="connsiteX49" fmla="*/ 1148738 w 1539508"/>
                <a:gd name="connsiteY49" fmla="*/ 187569 h 825442"/>
                <a:gd name="connsiteX50" fmla="*/ 1168277 w 1539508"/>
                <a:gd name="connsiteY50" fmla="*/ 207108 h 825442"/>
                <a:gd name="connsiteX51" fmla="*/ 1180000 w 1539508"/>
                <a:gd name="connsiteY51" fmla="*/ 211016 h 825442"/>
                <a:gd name="connsiteX52" fmla="*/ 1203446 w 1539508"/>
                <a:gd name="connsiteY52" fmla="*/ 226646 h 825442"/>
                <a:gd name="connsiteX53" fmla="*/ 1215169 w 1539508"/>
                <a:gd name="connsiteY53" fmla="*/ 230554 h 825442"/>
                <a:gd name="connsiteX54" fmla="*/ 1234708 w 1539508"/>
                <a:gd name="connsiteY54" fmla="*/ 246185 h 825442"/>
                <a:gd name="connsiteX55" fmla="*/ 1265969 w 1539508"/>
                <a:gd name="connsiteY55" fmla="*/ 257908 h 825442"/>
                <a:gd name="connsiteX56" fmla="*/ 1289415 w 1539508"/>
                <a:gd name="connsiteY56" fmla="*/ 269631 h 825442"/>
                <a:gd name="connsiteX57" fmla="*/ 1301138 w 1539508"/>
                <a:gd name="connsiteY57" fmla="*/ 277446 h 825442"/>
                <a:gd name="connsiteX58" fmla="*/ 1312861 w 1539508"/>
                <a:gd name="connsiteY58" fmla="*/ 281354 h 825442"/>
                <a:gd name="connsiteX59" fmla="*/ 1340215 w 1539508"/>
                <a:gd name="connsiteY59" fmla="*/ 293077 h 825442"/>
                <a:gd name="connsiteX60" fmla="*/ 1359754 w 1539508"/>
                <a:gd name="connsiteY60" fmla="*/ 304800 h 825442"/>
                <a:gd name="connsiteX61" fmla="*/ 1371477 w 1539508"/>
                <a:gd name="connsiteY61" fmla="*/ 316523 h 825442"/>
                <a:gd name="connsiteX62" fmla="*/ 1383200 w 1539508"/>
                <a:gd name="connsiteY62" fmla="*/ 320431 h 825442"/>
                <a:gd name="connsiteX63" fmla="*/ 1394923 w 1539508"/>
                <a:gd name="connsiteY63" fmla="*/ 328246 h 825442"/>
                <a:gd name="connsiteX64" fmla="*/ 1398831 w 1539508"/>
                <a:gd name="connsiteY64" fmla="*/ 339969 h 825442"/>
                <a:gd name="connsiteX65" fmla="*/ 1402738 w 1539508"/>
                <a:gd name="connsiteY65" fmla="*/ 359508 h 825442"/>
                <a:gd name="connsiteX66" fmla="*/ 1414461 w 1539508"/>
                <a:gd name="connsiteY66" fmla="*/ 367323 h 825442"/>
                <a:gd name="connsiteX67" fmla="*/ 1488708 w 1539508"/>
                <a:gd name="connsiteY67" fmla="*/ 363416 h 825442"/>
                <a:gd name="connsiteX68" fmla="*/ 1504338 w 1539508"/>
                <a:gd name="connsiteY68" fmla="*/ 359508 h 825442"/>
                <a:gd name="connsiteX69" fmla="*/ 1539508 w 1539508"/>
                <a:gd name="connsiteY69" fmla="*/ 476739 h 825442"/>
                <a:gd name="connsiteX70" fmla="*/ 1461354 w 1539508"/>
                <a:gd name="connsiteY70" fmla="*/ 531446 h 825442"/>
                <a:gd name="connsiteX71" fmla="*/ 1437908 w 1539508"/>
                <a:gd name="connsiteY71" fmla="*/ 543169 h 825442"/>
                <a:gd name="connsiteX72" fmla="*/ 1254246 w 1539508"/>
                <a:gd name="connsiteY72" fmla="*/ 617416 h 825442"/>
                <a:gd name="connsiteX73" fmla="*/ 1226892 w 1539508"/>
                <a:gd name="connsiteY73" fmla="*/ 621323 h 825442"/>
                <a:gd name="connsiteX74" fmla="*/ 1176092 w 1539508"/>
                <a:gd name="connsiteY74" fmla="*/ 625231 h 825442"/>
                <a:gd name="connsiteX75" fmla="*/ 1152646 w 1539508"/>
                <a:gd name="connsiteY75" fmla="*/ 633046 h 825442"/>
                <a:gd name="connsiteX76" fmla="*/ 1133108 w 1539508"/>
                <a:gd name="connsiteY76" fmla="*/ 648677 h 825442"/>
                <a:gd name="connsiteX77" fmla="*/ 1109661 w 1539508"/>
                <a:gd name="connsiteY77" fmla="*/ 652585 h 825442"/>
                <a:gd name="connsiteX78" fmla="*/ 1097938 w 1539508"/>
                <a:gd name="connsiteY78" fmla="*/ 656492 h 825442"/>
                <a:gd name="connsiteX79" fmla="*/ 1086215 w 1539508"/>
                <a:gd name="connsiteY79" fmla="*/ 676031 h 825442"/>
                <a:gd name="connsiteX80" fmla="*/ 1062769 w 1539508"/>
                <a:gd name="connsiteY80" fmla="*/ 683846 h 825442"/>
                <a:gd name="connsiteX81" fmla="*/ 992431 w 1539508"/>
                <a:gd name="connsiteY81" fmla="*/ 707292 h 825442"/>
                <a:gd name="connsiteX82" fmla="*/ 984615 w 1539508"/>
                <a:gd name="connsiteY82" fmla="*/ 730739 h 825442"/>
                <a:gd name="connsiteX83" fmla="*/ 972892 w 1539508"/>
                <a:gd name="connsiteY83" fmla="*/ 738554 h 825442"/>
                <a:gd name="connsiteX84" fmla="*/ 957261 w 1539508"/>
                <a:gd name="connsiteY84" fmla="*/ 734646 h 825442"/>
                <a:gd name="connsiteX85" fmla="*/ 933815 w 1539508"/>
                <a:gd name="connsiteY85" fmla="*/ 730739 h 825442"/>
                <a:gd name="connsiteX86" fmla="*/ 922092 w 1539508"/>
                <a:gd name="connsiteY86" fmla="*/ 726831 h 825442"/>
                <a:gd name="connsiteX87" fmla="*/ 906461 w 1539508"/>
                <a:gd name="connsiteY87" fmla="*/ 722923 h 825442"/>
                <a:gd name="connsiteX88" fmla="*/ 883015 w 1539508"/>
                <a:gd name="connsiteY88" fmla="*/ 715108 h 825442"/>
                <a:gd name="connsiteX89" fmla="*/ 859569 w 1539508"/>
                <a:gd name="connsiteY89" fmla="*/ 726831 h 825442"/>
                <a:gd name="connsiteX90" fmla="*/ 847846 w 1539508"/>
                <a:gd name="connsiteY90" fmla="*/ 730739 h 825442"/>
                <a:gd name="connsiteX91" fmla="*/ 824400 w 1539508"/>
                <a:gd name="connsiteY91" fmla="*/ 742462 h 825442"/>
                <a:gd name="connsiteX92" fmla="*/ 808769 w 1539508"/>
                <a:gd name="connsiteY92" fmla="*/ 762000 h 825442"/>
                <a:gd name="connsiteX93" fmla="*/ 804861 w 1539508"/>
                <a:gd name="connsiteY93" fmla="*/ 773723 h 825442"/>
                <a:gd name="connsiteX94" fmla="*/ 800954 w 1539508"/>
                <a:gd name="connsiteY94" fmla="*/ 789354 h 825442"/>
                <a:gd name="connsiteX95" fmla="*/ 773600 w 1539508"/>
                <a:gd name="connsiteY95" fmla="*/ 808892 h 825442"/>
                <a:gd name="connsiteX96" fmla="*/ 765784 w 1539508"/>
                <a:gd name="connsiteY96" fmla="*/ 816708 h 825442"/>
                <a:gd name="connsiteX97" fmla="*/ 742338 w 1539508"/>
                <a:gd name="connsiteY97" fmla="*/ 824523 h 825442"/>
                <a:gd name="connsiteX98" fmla="*/ 698400 w 1539508"/>
                <a:gd name="connsiteY98" fmla="*/ 795324 h 825442"/>
                <a:gd name="connsiteX99" fmla="*/ 682307 w 1539508"/>
                <a:gd name="connsiteY99" fmla="*/ 791416 h 825442"/>
                <a:gd name="connsiteX100" fmla="*/ 638369 w 1539508"/>
                <a:gd name="connsiteY100" fmla="*/ 773483 h 825442"/>
                <a:gd name="connsiteX101" fmla="*/ 611600 w 1539508"/>
                <a:gd name="connsiteY101" fmla="*/ 779465 h 825442"/>
                <a:gd name="connsiteX102" fmla="*/ 575846 w 1539508"/>
                <a:gd name="connsiteY102" fmla="*/ 756702 h 825442"/>
                <a:gd name="connsiteX103" fmla="*/ 554428 w 1539508"/>
                <a:gd name="connsiteY103" fmla="*/ 765668 h 825442"/>
                <a:gd name="connsiteX104" fmla="*/ 500892 w 1539508"/>
                <a:gd name="connsiteY104" fmla="*/ 778087 h 825442"/>
                <a:gd name="connsiteX105" fmla="*/ 526244 w 1539508"/>
                <a:gd name="connsiteY105" fmla="*/ 782917 h 825442"/>
                <a:gd name="connsiteX106" fmla="*/ 472000 w 1539508"/>
                <a:gd name="connsiteY106" fmla="*/ 753945 h 825442"/>
                <a:gd name="connsiteX107" fmla="*/ 429723 w 1539508"/>
                <a:gd name="connsiteY107" fmla="*/ 752566 h 825442"/>
                <a:gd name="connsiteX108" fmla="*/ 418000 w 1539508"/>
                <a:gd name="connsiteY108" fmla="*/ 773723 h 825442"/>
                <a:gd name="connsiteX109" fmla="*/ 402369 w 1539508"/>
                <a:gd name="connsiteY109" fmla="*/ 769816 h 825442"/>
                <a:gd name="connsiteX110" fmla="*/ 394554 w 1539508"/>
                <a:gd name="connsiteY110" fmla="*/ 762000 h 825442"/>
                <a:gd name="connsiteX111" fmla="*/ 386738 w 1539508"/>
                <a:gd name="connsiteY111" fmla="*/ 750277 h 825442"/>
                <a:gd name="connsiteX112" fmla="*/ 375015 w 1539508"/>
                <a:gd name="connsiteY112" fmla="*/ 742462 h 825442"/>
                <a:gd name="connsiteX113" fmla="*/ 359384 w 1539508"/>
                <a:gd name="connsiteY113" fmla="*/ 726831 h 825442"/>
                <a:gd name="connsiteX114" fmla="*/ 343754 w 1539508"/>
                <a:gd name="connsiteY114" fmla="*/ 695569 h 825442"/>
                <a:gd name="connsiteX115" fmla="*/ 335938 w 1539508"/>
                <a:gd name="connsiteY115" fmla="*/ 672123 h 825442"/>
                <a:gd name="connsiteX116" fmla="*/ 328123 w 1539508"/>
                <a:gd name="connsiteY116" fmla="*/ 625231 h 825442"/>
                <a:gd name="connsiteX117" fmla="*/ 312492 w 1539508"/>
                <a:gd name="connsiteY117" fmla="*/ 605692 h 825442"/>
                <a:gd name="connsiteX118" fmla="*/ 292954 w 1539508"/>
                <a:gd name="connsiteY118" fmla="*/ 586154 h 825442"/>
                <a:gd name="connsiteX119" fmla="*/ 285138 w 1539508"/>
                <a:gd name="connsiteY119" fmla="*/ 578339 h 825442"/>
                <a:gd name="connsiteX120" fmla="*/ 273415 w 1539508"/>
                <a:gd name="connsiteY120" fmla="*/ 574431 h 825442"/>
                <a:gd name="connsiteX121" fmla="*/ 257784 w 1539508"/>
                <a:gd name="connsiteY121" fmla="*/ 566616 h 825442"/>
                <a:gd name="connsiteX122" fmla="*/ 234338 w 1539508"/>
                <a:gd name="connsiteY122" fmla="*/ 558800 h 825442"/>
                <a:gd name="connsiteX123" fmla="*/ 210892 w 1539508"/>
                <a:gd name="connsiteY123" fmla="*/ 550985 h 825442"/>
                <a:gd name="connsiteX124" fmla="*/ 187446 w 1539508"/>
                <a:gd name="connsiteY124" fmla="*/ 543169 h 825442"/>
                <a:gd name="connsiteX125" fmla="*/ 175723 w 1539508"/>
                <a:gd name="connsiteY125" fmla="*/ 539262 h 825442"/>
                <a:gd name="connsiteX126" fmla="*/ 186030 w 1539508"/>
                <a:gd name="connsiteY126" fmla="*/ 532598 h 825442"/>
                <a:gd name="connsiteX127" fmla="*/ 195261 w 1539508"/>
                <a:gd name="connsiteY127" fmla="*/ 519723 h 825442"/>
                <a:gd name="connsiteX128" fmla="*/ 210892 w 1539508"/>
                <a:gd name="connsiteY128" fmla="*/ 504092 h 825442"/>
                <a:gd name="connsiteX129" fmla="*/ 230431 w 1539508"/>
                <a:gd name="connsiteY129" fmla="*/ 488462 h 825442"/>
                <a:gd name="connsiteX130" fmla="*/ 234338 w 1539508"/>
                <a:gd name="connsiteY130" fmla="*/ 476739 h 825442"/>
                <a:gd name="connsiteX131" fmla="*/ 249969 w 1539508"/>
                <a:gd name="connsiteY131" fmla="*/ 457200 h 825442"/>
                <a:gd name="connsiteX132" fmla="*/ 238246 w 1539508"/>
                <a:gd name="connsiteY132" fmla="*/ 429846 h 825442"/>
                <a:gd name="connsiteX133" fmla="*/ 226523 w 1539508"/>
                <a:gd name="connsiteY133" fmla="*/ 425939 h 825442"/>
                <a:gd name="connsiteX134" fmla="*/ 199169 w 1539508"/>
                <a:gd name="connsiteY134" fmla="*/ 414216 h 825442"/>
                <a:gd name="connsiteX135" fmla="*/ 183538 w 1539508"/>
                <a:gd name="connsiteY135" fmla="*/ 406400 h 825442"/>
                <a:gd name="connsiteX136" fmla="*/ 167908 w 1539508"/>
                <a:gd name="connsiteY136" fmla="*/ 402492 h 825442"/>
                <a:gd name="connsiteX137" fmla="*/ 128831 w 1539508"/>
                <a:gd name="connsiteY137" fmla="*/ 390769 h 825442"/>
                <a:gd name="connsiteX138" fmla="*/ 121015 w 1539508"/>
                <a:gd name="connsiteY138" fmla="*/ 379046 h 825442"/>
                <a:gd name="connsiteX139" fmla="*/ 93661 w 1539508"/>
                <a:gd name="connsiteY139" fmla="*/ 355600 h 825442"/>
                <a:gd name="connsiteX140" fmla="*/ 70092 w 1539508"/>
                <a:gd name="connsiteY140" fmla="*/ 362961 h 825442"/>
                <a:gd name="connsiteX141" fmla="*/ 56001 w 1539508"/>
                <a:gd name="connsiteY141" fmla="*/ 351465 h 825442"/>
                <a:gd name="connsiteX142" fmla="*/ 82422 w 1539508"/>
                <a:gd name="connsiteY142" fmla="*/ 371901 h 825442"/>
                <a:gd name="connsiteX143" fmla="*/ 35046 w 1539508"/>
                <a:gd name="connsiteY143" fmla="*/ 332621 h 825442"/>
                <a:gd name="connsiteX144" fmla="*/ 44777 w 1539508"/>
                <a:gd name="connsiteY144" fmla="*/ 356062 h 825442"/>
                <a:gd name="connsiteX145" fmla="*/ 15508 w 1539508"/>
                <a:gd name="connsiteY145" fmla="*/ 314234 h 825442"/>
                <a:gd name="connsiteX146" fmla="*/ 0 w 1539508"/>
                <a:gd name="connsiteY146" fmla="*/ 318836 h 825442"/>
                <a:gd name="connsiteX0" fmla="*/ 0 w 1539508"/>
                <a:gd name="connsiteY0" fmla="*/ 318836 h 817317"/>
                <a:gd name="connsiteX1" fmla="*/ 2369 w 1539508"/>
                <a:gd name="connsiteY1" fmla="*/ 280898 h 817317"/>
                <a:gd name="connsiteX2" fmla="*/ 101477 w 1539508"/>
                <a:gd name="connsiteY2" fmla="*/ 261816 h 817317"/>
                <a:gd name="connsiteX3" fmla="*/ 136646 w 1539508"/>
                <a:gd name="connsiteY3" fmla="*/ 246185 h 817317"/>
                <a:gd name="connsiteX4" fmla="*/ 148369 w 1539508"/>
                <a:gd name="connsiteY4" fmla="*/ 229631 h 817317"/>
                <a:gd name="connsiteX5" fmla="*/ 171815 w 1539508"/>
                <a:gd name="connsiteY5" fmla="*/ 226646 h 817317"/>
                <a:gd name="connsiteX6" fmla="*/ 177262 w 1539508"/>
                <a:gd name="connsiteY6" fmla="*/ 198597 h 817317"/>
                <a:gd name="connsiteX7" fmla="*/ 203077 w 1539508"/>
                <a:gd name="connsiteY7" fmla="*/ 211016 h 817317"/>
                <a:gd name="connsiteX8" fmla="*/ 207693 w 1539508"/>
                <a:gd name="connsiteY8" fmla="*/ 182966 h 817317"/>
                <a:gd name="connsiteX9" fmla="*/ 221785 w 1539508"/>
                <a:gd name="connsiteY9" fmla="*/ 167108 h 817317"/>
                <a:gd name="connsiteX10" fmla="*/ 242154 w 1539508"/>
                <a:gd name="connsiteY10" fmla="*/ 160216 h 817317"/>
                <a:gd name="connsiteX11" fmla="*/ 249139 w 1539508"/>
                <a:gd name="connsiteY11" fmla="*/ 165046 h 817317"/>
                <a:gd name="connsiteX12" fmla="*/ 282184 w 1539508"/>
                <a:gd name="connsiteY12" fmla="*/ 171027 h 817317"/>
                <a:gd name="connsiteX13" fmla="*/ 300892 w 1539508"/>
                <a:gd name="connsiteY13" fmla="*/ 165741 h 817317"/>
                <a:gd name="connsiteX14" fmla="*/ 317353 w 1539508"/>
                <a:gd name="connsiteY14" fmla="*/ 149188 h 817317"/>
                <a:gd name="connsiteX15" fmla="*/ 346831 w 1539508"/>
                <a:gd name="connsiteY15" fmla="*/ 163213 h 817317"/>
                <a:gd name="connsiteX16" fmla="*/ 360923 w 1539508"/>
                <a:gd name="connsiteY16" fmla="*/ 168498 h 817317"/>
                <a:gd name="connsiteX17" fmla="*/ 410184 w 1539508"/>
                <a:gd name="connsiteY17" fmla="*/ 152400 h 817317"/>
                <a:gd name="connsiteX18" fmla="*/ 445354 w 1539508"/>
                <a:gd name="connsiteY18" fmla="*/ 148492 h 817317"/>
                <a:gd name="connsiteX19" fmla="*/ 468800 w 1539508"/>
                <a:gd name="connsiteY19" fmla="*/ 125046 h 817317"/>
                <a:gd name="connsiteX20" fmla="*/ 484431 w 1539508"/>
                <a:gd name="connsiteY20" fmla="*/ 101600 h 817317"/>
                <a:gd name="connsiteX21" fmla="*/ 492246 w 1539508"/>
                <a:gd name="connsiteY21" fmla="*/ 89877 h 817317"/>
                <a:gd name="connsiteX22" fmla="*/ 511784 w 1539508"/>
                <a:gd name="connsiteY22" fmla="*/ 54708 h 817317"/>
                <a:gd name="connsiteX23" fmla="*/ 519600 w 1539508"/>
                <a:gd name="connsiteY23" fmla="*/ 46892 h 817317"/>
                <a:gd name="connsiteX24" fmla="*/ 539138 w 1539508"/>
                <a:gd name="connsiteY24" fmla="*/ 31262 h 817317"/>
                <a:gd name="connsiteX25" fmla="*/ 550861 w 1539508"/>
                <a:gd name="connsiteY25" fmla="*/ 23446 h 817317"/>
                <a:gd name="connsiteX26" fmla="*/ 558677 w 1539508"/>
                <a:gd name="connsiteY26" fmla="*/ 15631 h 817317"/>
                <a:gd name="connsiteX27" fmla="*/ 609477 w 1539508"/>
                <a:gd name="connsiteY27" fmla="*/ 19539 h 817317"/>
                <a:gd name="connsiteX28" fmla="*/ 699354 w 1539508"/>
                <a:gd name="connsiteY28" fmla="*/ 15631 h 817317"/>
                <a:gd name="connsiteX29" fmla="*/ 711077 w 1539508"/>
                <a:gd name="connsiteY29" fmla="*/ 11723 h 817317"/>
                <a:gd name="connsiteX30" fmla="*/ 730615 w 1539508"/>
                <a:gd name="connsiteY30" fmla="*/ 7816 h 817317"/>
                <a:gd name="connsiteX31" fmla="*/ 765784 w 1539508"/>
                <a:gd name="connsiteY31" fmla="*/ 0 h 817317"/>
                <a:gd name="connsiteX32" fmla="*/ 804861 w 1539508"/>
                <a:gd name="connsiteY32" fmla="*/ 7816 h 817317"/>
                <a:gd name="connsiteX33" fmla="*/ 812677 w 1539508"/>
                <a:gd name="connsiteY33" fmla="*/ 15631 h 817317"/>
                <a:gd name="connsiteX34" fmla="*/ 840031 w 1539508"/>
                <a:gd name="connsiteY34" fmla="*/ 31262 h 817317"/>
                <a:gd name="connsiteX35" fmla="*/ 859569 w 1539508"/>
                <a:gd name="connsiteY35" fmla="*/ 35169 h 817317"/>
                <a:gd name="connsiteX36" fmla="*/ 871292 w 1539508"/>
                <a:gd name="connsiteY36" fmla="*/ 39077 h 817317"/>
                <a:gd name="connsiteX37" fmla="*/ 902554 w 1539508"/>
                <a:gd name="connsiteY37" fmla="*/ 54708 h 817317"/>
                <a:gd name="connsiteX38" fmla="*/ 914277 w 1539508"/>
                <a:gd name="connsiteY38" fmla="*/ 62523 h 817317"/>
                <a:gd name="connsiteX39" fmla="*/ 941631 w 1539508"/>
                <a:gd name="connsiteY39" fmla="*/ 85969 h 817317"/>
                <a:gd name="connsiteX40" fmla="*/ 965077 w 1539508"/>
                <a:gd name="connsiteY40" fmla="*/ 89877 h 817317"/>
                <a:gd name="connsiteX41" fmla="*/ 1000246 w 1539508"/>
                <a:gd name="connsiteY41" fmla="*/ 97692 h 817317"/>
                <a:gd name="connsiteX42" fmla="*/ 1035415 w 1539508"/>
                <a:gd name="connsiteY42" fmla="*/ 113323 h 817317"/>
                <a:gd name="connsiteX43" fmla="*/ 1058861 w 1539508"/>
                <a:gd name="connsiteY43" fmla="*/ 121139 h 817317"/>
                <a:gd name="connsiteX44" fmla="*/ 1070584 w 1539508"/>
                <a:gd name="connsiteY44" fmla="*/ 128954 h 817317"/>
                <a:gd name="connsiteX45" fmla="*/ 1086215 w 1539508"/>
                <a:gd name="connsiteY45" fmla="*/ 144585 h 817317"/>
                <a:gd name="connsiteX46" fmla="*/ 1097938 w 1539508"/>
                <a:gd name="connsiteY46" fmla="*/ 148492 h 817317"/>
                <a:gd name="connsiteX47" fmla="*/ 1109661 w 1539508"/>
                <a:gd name="connsiteY47" fmla="*/ 156308 h 817317"/>
                <a:gd name="connsiteX48" fmla="*/ 1125292 w 1539508"/>
                <a:gd name="connsiteY48" fmla="*/ 171939 h 817317"/>
                <a:gd name="connsiteX49" fmla="*/ 1148738 w 1539508"/>
                <a:gd name="connsiteY49" fmla="*/ 187569 h 817317"/>
                <a:gd name="connsiteX50" fmla="*/ 1168277 w 1539508"/>
                <a:gd name="connsiteY50" fmla="*/ 207108 h 817317"/>
                <a:gd name="connsiteX51" fmla="*/ 1180000 w 1539508"/>
                <a:gd name="connsiteY51" fmla="*/ 211016 h 817317"/>
                <a:gd name="connsiteX52" fmla="*/ 1203446 w 1539508"/>
                <a:gd name="connsiteY52" fmla="*/ 226646 h 817317"/>
                <a:gd name="connsiteX53" fmla="*/ 1215169 w 1539508"/>
                <a:gd name="connsiteY53" fmla="*/ 230554 h 817317"/>
                <a:gd name="connsiteX54" fmla="*/ 1234708 w 1539508"/>
                <a:gd name="connsiteY54" fmla="*/ 246185 h 817317"/>
                <a:gd name="connsiteX55" fmla="*/ 1265969 w 1539508"/>
                <a:gd name="connsiteY55" fmla="*/ 257908 h 817317"/>
                <a:gd name="connsiteX56" fmla="*/ 1289415 w 1539508"/>
                <a:gd name="connsiteY56" fmla="*/ 269631 h 817317"/>
                <a:gd name="connsiteX57" fmla="*/ 1301138 w 1539508"/>
                <a:gd name="connsiteY57" fmla="*/ 277446 h 817317"/>
                <a:gd name="connsiteX58" fmla="*/ 1312861 w 1539508"/>
                <a:gd name="connsiteY58" fmla="*/ 281354 h 817317"/>
                <a:gd name="connsiteX59" fmla="*/ 1340215 w 1539508"/>
                <a:gd name="connsiteY59" fmla="*/ 293077 h 817317"/>
                <a:gd name="connsiteX60" fmla="*/ 1359754 w 1539508"/>
                <a:gd name="connsiteY60" fmla="*/ 304800 h 817317"/>
                <a:gd name="connsiteX61" fmla="*/ 1371477 w 1539508"/>
                <a:gd name="connsiteY61" fmla="*/ 316523 h 817317"/>
                <a:gd name="connsiteX62" fmla="*/ 1383200 w 1539508"/>
                <a:gd name="connsiteY62" fmla="*/ 320431 h 817317"/>
                <a:gd name="connsiteX63" fmla="*/ 1394923 w 1539508"/>
                <a:gd name="connsiteY63" fmla="*/ 328246 h 817317"/>
                <a:gd name="connsiteX64" fmla="*/ 1398831 w 1539508"/>
                <a:gd name="connsiteY64" fmla="*/ 339969 h 817317"/>
                <a:gd name="connsiteX65" fmla="*/ 1402738 w 1539508"/>
                <a:gd name="connsiteY65" fmla="*/ 359508 h 817317"/>
                <a:gd name="connsiteX66" fmla="*/ 1414461 w 1539508"/>
                <a:gd name="connsiteY66" fmla="*/ 367323 h 817317"/>
                <a:gd name="connsiteX67" fmla="*/ 1488708 w 1539508"/>
                <a:gd name="connsiteY67" fmla="*/ 363416 h 817317"/>
                <a:gd name="connsiteX68" fmla="*/ 1504338 w 1539508"/>
                <a:gd name="connsiteY68" fmla="*/ 359508 h 817317"/>
                <a:gd name="connsiteX69" fmla="*/ 1539508 w 1539508"/>
                <a:gd name="connsiteY69" fmla="*/ 476739 h 817317"/>
                <a:gd name="connsiteX70" fmla="*/ 1461354 w 1539508"/>
                <a:gd name="connsiteY70" fmla="*/ 531446 h 817317"/>
                <a:gd name="connsiteX71" fmla="*/ 1437908 w 1539508"/>
                <a:gd name="connsiteY71" fmla="*/ 543169 h 817317"/>
                <a:gd name="connsiteX72" fmla="*/ 1254246 w 1539508"/>
                <a:gd name="connsiteY72" fmla="*/ 617416 h 817317"/>
                <a:gd name="connsiteX73" fmla="*/ 1226892 w 1539508"/>
                <a:gd name="connsiteY73" fmla="*/ 621323 h 817317"/>
                <a:gd name="connsiteX74" fmla="*/ 1176092 w 1539508"/>
                <a:gd name="connsiteY74" fmla="*/ 625231 h 817317"/>
                <a:gd name="connsiteX75" fmla="*/ 1152646 w 1539508"/>
                <a:gd name="connsiteY75" fmla="*/ 633046 h 817317"/>
                <a:gd name="connsiteX76" fmla="*/ 1133108 w 1539508"/>
                <a:gd name="connsiteY76" fmla="*/ 648677 h 817317"/>
                <a:gd name="connsiteX77" fmla="*/ 1109661 w 1539508"/>
                <a:gd name="connsiteY77" fmla="*/ 652585 h 817317"/>
                <a:gd name="connsiteX78" fmla="*/ 1097938 w 1539508"/>
                <a:gd name="connsiteY78" fmla="*/ 656492 h 817317"/>
                <a:gd name="connsiteX79" fmla="*/ 1086215 w 1539508"/>
                <a:gd name="connsiteY79" fmla="*/ 676031 h 817317"/>
                <a:gd name="connsiteX80" fmla="*/ 1062769 w 1539508"/>
                <a:gd name="connsiteY80" fmla="*/ 683846 h 817317"/>
                <a:gd name="connsiteX81" fmla="*/ 992431 w 1539508"/>
                <a:gd name="connsiteY81" fmla="*/ 707292 h 817317"/>
                <a:gd name="connsiteX82" fmla="*/ 984615 w 1539508"/>
                <a:gd name="connsiteY82" fmla="*/ 730739 h 817317"/>
                <a:gd name="connsiteX83" fmla="*/ 972892 w 1539508"/>
                <a:gd name="connsiteY83" fmla="*/ 738554 h 817317"/>
                <a:gd name="connsiteX84" fmla="*/ 957261 w 1539508"/>
                <a:gd name="connsiteY84" fmla="*/ 734646 h 817317"/>
                <a:gd name="connsiteX85" fmla="*/ 933815 w 1539508"/>
                <a:gd name="connsiteY85" fmla="*/ 730739 h 817317"/>
                <a:gd name="connsiteX86" fmla="*/ 922092 w 1539508"/>
                <a:gd name="connsiteY86" fmla="*/ 726831 h 817317"/>
                <a:gd name="connsiteX87" fmla="*/ 906461 w 1539508"/>
                <a:gd name="connsiteY87" fmla="*/ 722923 h 817317"/>
                <a:gd name="connsiteX88" fmla="*/ 883015 w 1539508"/>
                <a:gd name="connsiteY88" fmla="*/ 715108 h 817317"/>
                <a:gd name="connsiteX89" fmla="*/ 859569 w 1539508"/>
                <a:gd name="connsiteY89" fmla="*/ 726831 h 817317"/>
                <a:gd name="connsiteX90" fmla="*/ 847846 w 1539508"/>
                <a:gd name="connsiteY90" fmla="*/ 730739 h 817317"/>
                <a:gd name="connsiteX91" fmla="*/ 824400 w 1539508"/>
                <a:gd name="connsiteY91" fmla="*/ 742462 h 817317"/>
                <a:gd name="connsiteX92" fmla="*/ 808769 w 1539508"/>
                <a:gd name="connsiteY92" fmla="*/ 762000 h 817317"/>
                <a:gd name="connsiteX93" fmla="*/ 804861 w 1539508"/>
                <a:gd name="connsiteY93" fmla="*/ 773723 h 817317"/>
                <a:gd name="connsiteX94" fmla="*/ 800954 w 1539508"/>
                <a:gd name="connsiteY94" fmla="*/ 789354 h 817317"/>
                <a:gd name="connsiteX95" fmla="*/ 773600 w 1539508"/>
                <a:gd name="connsiteY95" fmla="*/ 808892 h 817317"/>
                <a:gd name="connsiteX96" fmla="*/ 765784 w 1539508"/>
                <a:gd name="connsiteY96" fmla="*/ 816708 h 817317"/>
                <a:gd name="connsiteX97" fmla="*/ 744707 w 1539508"/>
                <a:gd name="connsiteY97" fmla="*/ 791644 h 817317"/>
                <a:gd name="connsiteX98" fmla="*/ 698400 w 1539508"/>
                <a:gd name="connsiteY98" fmla="*/ 795324 h 817317"/>
                <a:gd name="connsiteX99" fmla="*/ 682307 w 1539508"/>
                <a:gd name="connsiteY99" fmla="*/ 791416 h 817317"/>
                <a:gd name="connsiteX100" fmla="*/ 638369 w 1539508"/>
                <a:gd name="connsiteY100" fmla="*/ 773483 h 817317"/>
                <a:gd name="connsiteX101" fmla="*/ 611600 w 1539508"/>
                <a:gd name="connsiteY101" fmla="*/ 779465 h 817317"/>
                <a:gd name="connsiteX102" fmla="*/ 575846 w 1539508"/>
                <a:gd name="connsiteY102" fmla="*/ 756702 h 817317"/>
                <a:gd name="connsiteX103" fmla="*/ 554428 w 1539508"/>
                <a:gd name="connsiteY103" fmla="*/ 765668 h 817317"/>
                <a:gd name="connsiteX104" fmla="*/ 500892 w 1539508"/>
                <a:gd name="connsiteY104" fmla="*/ 778087 h 817317"/>
                <a:gd name="connsiteX105" fmla="*/ 526244 w 1539508"/>
                <a:gd name="connsiteY105" fmla="*/ 782917 h 817317"/>
                <a:gd name="connsiteX106" fmla="*/ 472000 w 1539508"/>
                <a:gd name="connsiteY106" fmla="*/ 753945 h 817317"/>
                <a:gd name="connsiteX107" fmla="*/ 429723 w 1539508"/>
                <a:gd name="connsiteY107" fmla="*/ 752566 h 817317"/>
                <a:gd name="connsiteX108" fmla="*/ 418000 w 1539508"/>
                <a:gd name="connsiteY108" fmla="*/ 773723 h 817317"/>
                <a:gd name="connsiteX109" fmla="*/ 402369 w 1539508"/>
                <a:gd name="connsiteY109" fmla="*/ 769816 h 817317"/>
                <a:gd name="connsiteX110" fmla="*/ 394554 w 1539508"/>
                <a:gd name="connsiteY110" fmla="*/ 762000 h 817317"/>
                <a:gd name="connsiteX111" fmla="*/ 386738 w 1539508"/>
                <a:gd name="connsiteY111" fmla="*/ 750277 h 817317"/>
                <a:gd name="connsiteX112" fmla="*/ 375015 w 1539508"/>
                <a:gd name="connsiteY112" fmla="*/ 742462 h 817317"/>
                <a:gd name="connsiteX113" fmla="*/ 359384 w 1539508"/>
                <a:gd name="connsiteY113" fmla="*/ 726831 h 817317"/>
                <a:gd name="connsiteX114" fmla="*/ 343754 w 1539508"/>
                <a:gd name="connsiteY114" fmla="*/ 695569 h 817317"/>
                <a:gd name="connsiteX115" fmla="*/ 335938 w 1539508"/>
                <a:gd name="connsiteY115" fmla="*/ 672123 h 817317"/>
                <a:gd name="connsiteX116" fmla="*/ 328123 w 1539508"/>
                <a:gd name="connsiteY116" fmla="*/ 625231 h 817317"/>
                <a:gd name="connsiteX117" fmla="*/ 312492 w 1539508"/>
                <a:gd name="connsiteY117" fmla="*/ 605692 h 817317"/>
                <a:gd name="connsiteX118" fmla="*/ 292954 w 1539508"/>
                <a:gd name="connsiteY118" fmla="*/ 586154 h 817317"/>
                <a:gd name="connsiteX119" fmla="*/ 285138 w 1539508"/>
                <a:gd name="connsiteY119" fmla="*/ 578339 h 817317"/>
                <a:gd name="connsiteX120" fmla="*/ 273415 w 1539508"/>
                <a:gd name="connsiteY120" fmla="*/ 574431 h 817317"/>
                <a:gd name="connsiteX121" fmla="*/ 257784 w 1539508"/>
                <a:gd name="connsiteY121" fmla="*/ 566616 h 817317"/>
                <a:gd name="connsiteX122" fmla="*/ 234338 w 1539508"/>
                <a:gd name="connsiteY122" fmla="*/ 558800 h 817317"/>
                <a:gd name="connsiteX123" fmla="*/ 210892 w 1539508"/>
                <a:gd name="connsiteY123" fmla="*/ 550985 h 817317"/>
                <a:gd name="connsiteX124" fmla="*/ 187446 w 1539508"/>
                <a:gd name="connsiteY124" fmla="*/ 543169 h 817317"/>
                <a:gd name="connsiteX125" fmla="*/ 175723 w 1539508"/>
                <a:gd name="connsiteY125" fmla="*/ 539262 h 817317"/>
                <a:gd name="connsiteX126" fmla="*/ 186030 w 1539508"/>
                <a:gd name="connsiteY126" fmla="*/ 532598 h 817317"/>
                <a:gd name="connsiteX127" fmla="*/ 195261 w 1539508"/>
                <a:gd name="connsiteY127" fmla="*/ 519723 h 817317"/>
                <a:gd name="connsiteX128" fmla="*/ 210892 w 1539508"/>
                <a:gd name="connsiteY128" fmla="*/ 504092 h 817317"/>
                <a:gd name="connsiteX129" fmla="*/ 230431 w 1539508"/>
                <a:gd name="connsiteY129" fmla="*/ 488462 h 817317"/>
                <a:gd name="connsiteX130" fmla="*/ 234338 w 1539508"/>
                <a:gd name="connsiteY130" fmla="*/ 476739 h 817317"/>
                <a:gd name="connsiteX131" fmla="*/ 249969 w 1539508"/>
                <a:gd name="connsiteY131" fmla="*/ 457200 h 817317"/>
                <a:gd name="connsiteX132" fmla="*/ 238246 w 1539508"/>
                <a:gd name="connsiteY132" fmla="*/ 429846 h 817317"/>
                <a:gd name="connsiteX133" fmla="*/ 226523 w 1539508"/>
                <a:gd name="connsiteY133" fmla="*/ 425939 h 817317"/>
                <a:gd name="connsiteX134" fmla="*/ 199169 w 1539508"/>
                <a:gd name="connsiteY134" fmla="*/ 414216 h 817317"/>
                <a:gd name="connsiteX135" fmla="*/ 183538 w 1539508"/>
                <a:gd name="connsiteY135" fmla="*/ 406400 h 817317"/>
                <a:gd name="connsiteX136" fmla="*/ 167908 w 1539508"/>
                <a:gd name="connsiteY136" fmla="*/ 402492 h 817317"/>
                <a:gd name="connsiteX137" fmla="*/ 128831 w 1539508"/>
                <a:gd name="connsiteY137" fmla="*/ 390769 h 817317"/>
                <a:gd name="connsiteX138" fmla="*/ 121015 w 1539508"/>
                <a:gd name="connsiteY138" fmla="*/ 379046 h 817317"/>
                <a:gd name="connsiteX139" fmla="*/ 93661 w 1539508"/>
                <a:gd name="connsiteY139" fmla="*/ 355600 h 817317"/>
                <a:gd name="connsiteX140" fmla="*/ 70092 w 1539508"/>
                <a:gd name="connsiteY140" fmla="*/ 362961 h 817317"/>
                <a:gd name="connsiteX141" fmla="*/ 56001 w 1539508"/>
                <a:gd name="connsiteY141" fmla="*/ 351465 h 817317"/>
                <a:gd name="connsiteX142" fmla="*/ 82422 w 1539508"/>
                <a:gd name="connsiteY142" fmla="*/ 371901 h 817317"/>
                <a:gd name="connsiteX143" fmla="*/ 35046 w 1539508"/>
                <a:gd name="connsiteY143" fmla="*/ 332621 h 817317"/>
                <a:gd name="connsiteX144" fmla="*/ 44777 w 1539508"/>
                <a:gd name="connsiteY144" fmla="*/ 356062 h 817317"/>
                <a:gd name="connsiteX145" fmla="*/ 15508 w 1539508"/>
                <a:gd name="connsiteY145" fmla="*/ 314234 h 817317"/>
                <a:gd name="connsiteX146" fmla="*/ 0 w 1539508"/>
                <a:gd name="connsiteY146" fmla="*/ 318836 h 817317"/>
                <a:gd name="connsiteX0" fmla="*/ 0 w 1539508"/>
                <a:gd name="connsiteY0" fmla="*/ 318836 h 809052"/>
                <a:gd name="connsiteX1" fmla="*/ 2369 w 1539508"/>
                <a:gd name="connsiteY1" fmla="*/ 280898 h 809052"/>
                <a:gd name="connsiteX2" fmla="*/ 101477 w 1539508"/>
                <a:gd name="connsiteY2" fmla="*/ 261816 h 809052"/>
                <a:gd name="connsiteX3" fmla="*/ 136646 w 1539508"/>
                <a:gd name="connsiteY3" fmla="*/ 246185 h 809052"/>
                <a:gd name="connsiteX4" fmla="*/ 148369 w 1539508"/>
                <a:gd name="connsiteY4" fmla="*/ 229631 h 809052"/>
                <a:gd name="connsiteX5" fmla="*/ 171815 w 1539508"/>
                <a:gd name="connsiteY5" fmla="*/ 226646 h 809052"/>
                <a:gd name="connsiteX6" fmla="*/ 177262 w 1539508"/>
                <a:gd name="connsiteY6" fmla="*/ 198597 h 809052"/>
                <a:gd name="connsiteX7" fmla="*/ 203077 w 1539508"/>
                <a:gd name="connsiteY7" fmla="*/ 211016 h 809052"/>
                <a:gd name="connsiteX8" fmla="*/ 207693 w 1539508"/>
                <a:gd name="connsiteY8" fmla="*/ 182966 h 809052"/>
                <a:gd name="connsiteX9" fmla="*/ 221785 w 1539508"/>
                <a:gd name="connsiteY9" fmla="*/ 167108 h 809052"/>
                <a:gd name="connsiteX10" fmla="*/ 242154 w 1539508"/>
                <a:gd name="connsiteY10" fmla="*/ 160216 h 809052"/>
                <a:gd name="connsiteX11" fmla="*/ 249139 w 1539508"/>
                <a:gd name="connsiteY11" fmla="*/ 165046 h 809052"/>
                <a:gd name="connsiteX12" fmla="*/ 282184 w 1539508"/>
                <a:gd name="connsiteY12" fmla="*/ 171027 h 809052"/>
                <a:gd name="connsiteX13" fmla="*/ 300892 w 1539508"/>
                <a:gd name="connsiteY13" fmla="*/ 165741 h 809052"/>
                <a:gd name="connsiteX14" fmla="*/ 317353 w 1539508"/>
                <a:gd name="connsiteY14" fmla="*/ 149188 h 809052"/>
                <a:gd name="connsiteX15" fmla="*/ 346831 w 1539508"/>
                <a:gd name="connsiteY15" fmla="*/ 163213 h 809052"/>
                <a:gd name="connsiteX16" fmla="*/ 360923 w 1539508"/>
                <a:gd name="connsiteY16" fmla="*/ 168498 h 809052"/>
                <a:gd name="connsiteX17" fmla="*/ 410184 w 1539508"/>
                <a:gd name="connsiteY17" fmla="*/ 152400 h 809052"/>
                <a:gd name="connsiteX18" fmla="*/ 445354 w 1539508"/>
                <a:gd name="connsiteY18" fmla="*/ 148492 h 809052"/>
                <a:gd name="connsiteX19" fmla="*/ 468800 w 1539508"/>
                <a:gd name="connsiteY19" fmla="*/ 125046 h 809052"/>
                <a:gd name="connsiteX20" fmla="*/ 484431 w 1539508"/>
                <a:gd name="connsiteY20" fmla="*/ 101600 h 809052"/>
                <a:gd name="connsiteX21" fmla="*/ 492246 w 1539508"/>
                <a:gd name="connsiteY21" fmla="*/ 89877 h 809052"/>
                <a:gd name="connsiteX22" fmla="*/ 511784 w 1539508"/>
                <a:gd name="connsiteY22" fmla="*/ 54708 h 809052"/>
                <a:gd name="connsiteX23" fmla="*/ 519600 w 1539508"/>
                <a:gd name="connsiteY23" fmla="*/ 46892 h 809052"/>
                <a:gd name="connsiteX24" fmla="*/ 539138 w 1539508"/>
                <a:gd name="connsiteY24" fmla="*/ 31262 h 809052"/>
                <a:gd name="connsiteX25" fmla="*/ 550861 w 1539508"/>
                <a:gd name="connsiteY25" fmla="*/ 23446 h 809052"/>
                <a:gd name="connsiteX26" fmla="*/ 558677 w 1539508"/>
                <a:gd name="connsiteY26" fmla="*/ 15631 h 809052"/>
                <a:gd name="connsiteX27" fmla="*/ 609477 w 1539508"/>
                <a:gd name="connsiteY27" fmla="*/ 19539 h 809052"/>
                <a:gd name="connsiteX28" fmla="*/ 699354 w 1539508"/>
                <a:gd name="connsiteY28" fmla="*/ 15631 h 809052"/>
                <a:gd name="connsiteX29" fmla="*/ 711077 w 1539508"/>
                <a:gd name="connsiteY29" fmla="*/ 11723 h 809052"/>
                <a:gd name="connsiteX30" fmla="*/ 730615 w 1539508"/>
                <a:gd name="connsiteY30" fmla="*/ 7816 h 809052"/>
                <a:gd name="connsiteX31" fmla="*/ 765784 w 1539508"/>
                <a:gd name="connsiteY31" fmla="*/ 0 h 809052"/>
                <a:gd name="connsiteX32" fmla="*/ 804861 w 1539508"/>
                <a:gd name="connsiteY32" fmla="*/ 7816 h 809052"/>
                <a:gd name="connsiteX33" fmla="*/ 812677 w 1539508"/>
                <a:gd name="connsiteY33" fmla="*/ 15631 h 809052"/>
                <a:gd name="connsiteX34" fmla="*/ 840031 w 1539508"/>
                <a:gd name="connsiteY34" fmla="*/ 31262 h 809052"/>
                <a:gd name="connsiteX35" fmla="*/ 859569 w 1539508"/>
                <a:gd name="connsiteY35" fmla="*/ 35169 h 809052"/>
                <a:gd name="connsiteX36" fmla="*/ 871292 w 1539508"/>
                <a:gd name="connsiteY36" fmla="*/ 39077 h 809052"/>
                <a:gd name="connsiteX37" fmla="*/ 902554 w 1539508"/>
                <a:gd name="connsiteY37" fmla="*/ 54708 h 809052"/>
                <a:gd name="connsiteX38" fmla="*/ 914277 w 1539508"/>
                <a:gd name="connsiteY38" fmla="*/ 62523 h 809052"/>
                <a:gd name="connsiteX39" fmla="*/ 941631 w 1539508"/>
                <a:gd name="connsiteY39" fmla="*/ 85969 h 809052"/>
                <a:gd name="connsiteX40" fmla="*/ 965077 w 1539508"/>
                <a:gd name="connsiteY40" fmla="*/ 89877 h 809052"/>
                <a:gd name="connsiteX41" fmla="*/ 1000246 w 1539508"/>
                <a:gd name="connsiteY41" fmla="*/ 97692 h 809052"/>
                <a:gd name="connsiteX42" fmla="*/ 1035415 w 1539508"/>
                <a:gd name="connsiteY42" fmla="*/ 113323 h 809052"/>
                <a:gd name="connsiteX43" fmla="*/ 1058861 w 1539508"/>
                <a:gd name="connsiteY43" fmla="*/ 121139 h 809052"/>
                <a:gd name="connsiteX44" fmla="*/ 1070584 w 1539508"/>
                <a:gd name="connsiteY44" fmla="*/ 128954 h 809052"/>
                <a:gd name="connsiteX45" fmla="*/ 1086215 w 1539508"/>
                <a:gd name="connsiteY45" fmla="*/ 144585 h 809052"/>
                <a:gd name="connsiteX46" fmla="*/ 1097938 w 1539508"/>
                <a:gd name="connsiteY46" fmla="*/ 148492 h 809052"/>
                <a:gd name="connsiteX47" fmla="*/ 1109661 w 1539508"/>
                <a:gd name="connsiteY47" fmla="*/ 156308 h 809052"/>
                <a:gd name="connsiteX48" fmla="*/ 1125292 w 1539508"/>
                <a:gd name="connsiteY48" fmla="*/ 171939 h 809052"/>
                <a:gd name="connsiteX49" fmla="*/ 1148738 w 1539508"/>
                <a:gd name="connsiteY49" fmla="*/ 187569 h 809052"/>
                <a:gd name="connsiteX50" fmla="*/ 1168277 w 1539508"/>
                <a:gd name="connsiteY50" fmla="*/ 207108 h 809052"/>
                <a:gd name="connsiteX51" fmla="*/ 1180000 w 1539508"/>
                <a:gd name="connsiteY51" fmla="*/ 211016 h 809052"/>
                <a:gd name="connsiteX52" fmla="*/ 1203446 w 1539508"/>
                <a:gd name="connsiteY52" fmla="*/ 226646 h 809052"/>
                <a:gd name="connsiteX53" fmla="*/ 1215169 w 1539508"/>
                <a:gd name="connsiteY53" fmla="*/ 230554 h 809052"/>
                <a:gd name="connsiteX54" fmla="*/ 1234708 w 1539508"/>
                <a:gd name="connsiteY54" fmla="*/ 246185 h 809052"/>
                <a:gd name="connsiteX55" fmla="*/ 1265969 w 1539508"/>
                <a:gd name="connsiteY55" fmla="*/ 257908 h 809052"/>
                <a:gd name="connsiteX56" fmla="*/ 1289415 w 1539508"/>
                <a:gd name="connsiteY56" fmla="*/ 269631 h 809052"/>
                <a:gd name="connsiteX57" fmla="*/ 1301138 w 1539508"/>
                <a:gd name="connsiteY57" fmla="*/ 277446 h 809052"/>
                <a:gd name="connsiteX58" fmla="*/ 1312861 w 1539508"/>
                <a:gd name="connsiteY58" fmla="*/ 281354 h 809052"/>
                <a:gd name="connsiteX59" fmla="*/ 1340215 w 1539508"/>
                <a:gd name="connsiteY59" fmla="*/ 293077 h 809052"/>
                <a:gd name="connsiteX60" fmla="*/ 1359754 w 1539508"/>
                <a:gd name="connsiteY60" fmla="*/ 304800 h 809052"/>
                <a:gd name="connsiteX61" fmla="*/ 1371477 w 1539508"/>
                <a:gd name="connsiteY61" fmla="*/ 316523 h 809052"/>
                <a:gd name="connsiteX62" fmla="*/ 1383200 w 1539508"/>
                <a:gd name="connsiteY62" fmla="*/ 320431 h 809052"/>
                <a:gd name="connsiteX63" fmla="*/ 1394923 w 1539508"/>
                <a:gd name="connsiteY63" fmla="*/ 328246 h 809052"/>
                <a:gd name="connsiteX64" fmla="*/ 1398831 w 1539508"/>
                <a:gd name="connsiteY64" fmla="*/ 339969 h 809052"/>
                <a:gd name="connsiteX65" fmla="*/ 1402738 w 1539508"/>
                <a:gd name="connsiteY65" fmla="*/ 359508 h 809052"/>
                <a:gd name="connsiteX66" fmla="*/ 1414461 w 1539508"/>
                <a:gd name="connsiteY66" fmla="*/ 367323 h 809052"/>
                <a:gd name="connsiteX67" fmla="*/ 1488708 w 1539508"/>
                <a:gd name="connsiteY67" fmla="*/ 363416 h 809052"/>
                <a:gd name="connsiteX68" fmla="*/ 1504338 w 1539508"/>
                <a:gd name="connsiteY68" fmla="*/ 359508 h 809052"/>
                <a:gd name="connsiteX69" fmla="*/ 1539508 w 1539508"/>
                <a:gd name="connsiteY69" fmla="*/ 476739 h 809052"/>
                <a:gd name="connsiteX70" fmla="*/ 1461354 w 1539508"/>
                <a:gd name="connsiteY70" fmla="*/ 531446 h 809052"/>
                <a:gd name="connsiteX71" fmla="*/ 1437908 w 1539508"/>
                <a:gd name="connsiteY71" fmla="*/ 543169 h 809052"/>
                <a:gd name="connsiteX72" fmla="*/ 1254246 w 1539508"/>
                <a:gd name="connsiteY72" fmla="*/ 617416 h 809052"/>
                <a:gd name="connsiteX73" fmla="*/ 1226892 w 1539508"/>
                <a:gd name="connsiteY73" fmla="*/ 621323 h 809052"/>
                <a:gd name="connsiteX74" fmla="*/ 1176092 w 1539508"/>
                <a:gd name="connsiteY74" fmla="*/ 625231 h 809052"/>
                <a:gd name="connsiteX75" fmla="*/ 1152646 w 1539508"/>
                <a:gd name="connsiteY75" fmla="*/ 633046 h 809052"/>
                <a:gd name="connsiteX76" fmla="*/ 1133108 w 1539508"/>
                <a:gd name="connsiteY76" fmla="*/ 648677 h 809052"/>
                <a:gd name="connsiteX77" fmla="*/ 1109661 w 1539508"/>
                <a:gd name="connsiteY77" fmla="*/ 652585 h 809052"/>
                <a:gd name="connsiteX78" fmla="*/ 1097938 w 1539508"/>
                <a:gd name="connsiteY78" fmla="*/ 656492 h 809052"/>
                <a:gd name="connsiteX79" fmla="*/ 1086215 w 1539508"/>
                <a:gd name="connsiteY79" fmla="*/ 676031 h 809052"/>
                <a:gd name="connsiteX80" fmla="*/ 1062769 w 1539508"/>
                <a:gd name="connsiteY80" fmla="*/ 683846 h 809052"/>
                <a:gd name="connsiteX81" fmla="*/ 992431 w 1539508"/>
                <a:gd name="connsiteY81" fmla="*/ 707292 h 809052"/>
                <a:gd name="connsiteX82" fmla="*/ 984615 w 1539508"/>
                <a:gd name="connsiteY82" fmla="*/ 730739 h 809052"/>
                <a:gd name="connsiteX83" fmla="*/ 972892 w 1539508"/>
                <a:gd name="connsiteY83" fmla="*/ 738554 h 809052"/>
                <a:gd name="connsiteX84" fmla="*/ 957261 w 1539508"/>
                <a:gd name="connsiteY84" fmla="*/ 734646 h 809052"/>
                <a:gd name="connsiteX85" fmla="*/ 933815 w 1539508"/>
                <a:gd name="connsiteY85" fmla="*/ 730739 h 809052"/>
                <a:gd name="connsiteX86" fmla="*/ 922092 w 1539508"/>
                <a:gd name="connsiteY86" fmla="*/ 726831 h 809052"/>
                <a:gd name="connsiteX87" fmla="*/ 906461 w 1539508"/>
                <a:gd name="connsiteY87" fmla="*/ 722923 h 809052"/>
                <a:gd name="connsiteX88" fmla="*/ 883015 w 1539508"/>
                <a:gd name="connsiteY88" fmla="*/ 715108 h 809052"/>
                <a:gd name="connsiteX89" fmla="*/ 859569 w 1539508"/>
                <a:gd name="connsiteY89" fmla="*/ 726831 h 809052"/>
                <a:gd name="connsiteX90" fmla="*/ 847846 w 1539508"/>
                <a:gd name="connsiteY90" fmla="*/ 730739 h 809052"/>
                <a:gd name="connsiteX91" fmla="*/ 824400 w 1539508"/>
                <a:gd name="connsiteY91" fmla="*/ 742462 h 809052"/>
                <a:gd name="connsiteX92" fmla="*/ 808769 w 1539508"/>
                <a:gd name="connsiteY92" fmla="*/ 762000 h 809052"/>
                <a:gd name="connsiteX93" fmla="*/ 804861 w 1539508"/>
                <a:gd name="connsiteY93" fmla="*/ 773723 h 809052"/>
                <a:gd name="connsiteX94" fmla="*/ 800954 w 1539508"/>
                <a:gd name="connsiteY94" fmla="*/ 789354 h 809052"/>
                <a:gd name="connsiteX95" fmla="*/ 773600 w 1539508"/>
                <a:gd name="connsiteY95" fmla="*/ 808892 h 809052"/>
                <a:gd name="connsiteX96" fmla="*/ 768153 w 1539508"/>
                <a:gd name="connsiteY96" fmla="*/ 778770 h 809052"/>
                <a:gd name="connsiteX97" fmla="*/ 744707 w 1539508"/>
                <a:gd name="connsiteY97" fmla="*/ 791644 h 809052"/>
                <a:gd name="connsiteX98" fmla="*/ 698400 w 1539508"/>
                <a:gd name="connsiteY98" fmla="*/ 795324 h 809052"/>
                <a:gd name="connsiteX99" fmla="*/ 682307 w 1539508"/>
                <a:gd name="connsiteY99" fmla="*/ 791416 h 809052"/>
                <a:gd name="connsiteX100" fmla="*/ 638369 w 1539508"/>
                <a:gd name="connsiteY100" fmla="*/ 773483 h 809052"/>
                <a:gd name="connsiteX101" fmla="*/ 611600 w 1539508"/>
                <a:gd name="connsiteY101" fmla="*/ 779465 h 809052"/>
                <a:gd name="connsiteX102" fmla="*/ 575846 w 1539508"/>
                <a:gd name="connsiteY102" fmla="*/ 756702 h 809052"/>
                <a:gd name="connsiteX103" fmla="*/ 554428 w 1539508"/>
                <a:gd name="connsiteY103" fmla="*/ 765668 h 809052"/>
                <a:gd name="connsiteX104" fmla="*/ 500892 w 1539508"/>
                <a:gd name="connsiteY104" fmla="*/ 778087 h 809052"/>
                <a:gd name="connsiteX105" fmla="*/ 526244 w 1539508"/>
                <a:gd name="connsiteY105" fmla="*/ 782917 h 809052"/>
                <a:gd name="connsiteX106" fmla="*/ 472000 w 1539508"/>
                <a:gd name="connsiteY106" fmla="*/ 753945 h 809052"/>
                <a:gd name="connsiteX107" fmla="*/ 429723 w 1539508"/>
                <a:gd name="connsiteY107" fmla="*/ 752566 h 809052"/>
                <a:gd name="connsiteX108" fmla="*/ 418000 w 1539508"/>
                <a:gd name="connsiteY108" fmla="*/ 773723 h 809052"/>
                <a:gd name="connsiteX109" fmla="*/ 402369 w 1539508"/>
                <a:gd name="connsiteY109" fmla="*/ 769816 h 809052"/>
                <a:gd name="connsiteX110" fmla="*/ 394554 w 1539508"/>
                <a:gd name="connsiteY110" fmla="*/ 762000 h 809052"/>
                <a:gd name="connsiteX111" fmla="*/ 386738 w 1539508"/>
                <a:gd name="connsiteY111" fmla="*/ 750277 h 809052"/>
                <a:gd name="connsiteX112" fmla="*/ 375015 w 1539508"/>
                <a:gd name="connsiteY112" fmla="*/ 742462 h 809052"/>
                <a:gd name="connsiteX113" fmla="*/ 359384 w 1539508"/>
                <a:gd name="connsiteY113" fmla="*/ 726831 h 809052"/>
                <a:gd name="connsiteX114" fmla="*/ 343754 w 1539508"/>
                <a:gd name="connsiteY114" fmla="*/ 695569 h 809052"/>
                <a:gd name="connsiteX115" fmla="*/ 335938 w 1539508"/>
                <a:gd name="connsiteY115" fmla="*/ 672123 h 809052"/>
                <a:gd name="connsiteX116" fmla="*/ 328123 w 1539508"/>
                <a:gd name="connsiteY116" fmla="*/ 625231 h 809052"/>
                <a:gd name="connsiteX117" fmla="*/ 312492 w 1539508"/>
                <a:gd name="connsiteY117" fmla="*/ 605692 h 809052"/>
                <a:gd name="connsiteX118" fmla="*/ 292954 w 1539508"/>
                <a:gd name="connsiteY118" fmla="*/ 586154 h 809052"/>
                <a:gd name="connsiteX119" fmla="*/ 285138 w 1539508"/>
                <a:gd name="connsiteY119" fmla="*/ 578339 h 809052"/>
                <a:gd name="connsiteX120" fmla="*/ 273415 w 1539508"/>
                <a:gd name="connsiteY120" fmla="*/ 574431 h 809052"/>
                <a:gd name="connsiteX121" fmla="*/ 257784 w 1539508"/>
                <a:gd name="connsiteY121" fmla="*/ 566616 h 809052"/>
                <a:gd name="connsiteX122" fmla="*/ 234338 w 1539508"/>
                <a:gd name="connsiteY122" fmla="*/ 558800 h 809052"/>
                <a:gd name="connsiteX123" fmla="*/ 210892 w 1539508"/>
                <a:gd name="connsiteY123" fmla="*/ 550985 h 809052"/>
                <a:gd name="connsiteX124" fmla="*/ 187446 w 1539508"/>
                <a:gd name="connsiteY124" fmla="*/ 543169 h 809052"/>
                <a:gd name="connsiteX125" fmla="*/ 175723 w 1539508"/>
                <a:gd name="connsiteY125" fmla="*/ 539262 h 809052"/>
                <a:gd name="connsiteX126" fmla="*/ 186030 w 1539508"/>
                <a:gd name="connsiteY126" fmla="*/ 532598 h 809052"/>
                <a:gd name="connsiteX127" fmla="*/ 195261 w 1539508"/>
                <a:gd name="connsiteY127" fmla="*/ 519723 h 809052"/>
                <a:gd name="connsiteX128" fmla="*/ 210892 w 1539508"/>
                <a:gd name="connsiteY128" fmla="*/ 504092 h 809052"/>
                <a:gd name="connsiteX129" fmla="*/ 230431 w 1539508"/>
                <a:gd name="connsiteY129" fmla="*/ 488462 h 809052"/>
                <a:gd name="connsiteX130" fmla="*/ 234338 w 1539508"/>
                <a:gd name="connsiteY130" fmla="*/ 476739 h 809052"/>
                <a:gd name="connsiteX131" fmla="*/ 249969 w 1539508"/>
                <a:gd name="connsiteY131" fmla="*/ 457200 h 809052"/>
                <a:gd name="connsiteX132" fmla="*/ 238246 w 1539508"/>
                <a:gd name="connsiteY132" fmla="*/ 429846 h 809052"/>
                <a:gd name="connsiteX133" fmla="*/ 226523 w 1539508"/>
                <a:gd name="connsiteY133" fmla="*/ 425939 h 809052"/>
                <a:gd name="connsiteX134" fmla="*/ 199169 w 1539508"/>
                <a:gd name="connsiteY134" fmla="*/ 414216 h 809052"/>
                <a:gd name="connsiteX135" fmla="*/ 183538 w 1539508"/>
                <a:gd name="connsiteY135" fmla="*/ 406400 h 809052"/>
                <a:gd name="connsiteX136" fmla="*/ 167908 w 1539508"/>
                <a:gd name="connsiteY136" fmla="*/ 402492 h 809052"/>
                <a:gd name="connsiteX137" fmla="*/ 128831 w 1539508"/>
                <a:gd name="connsiteY137" fmla="*/ 390769 h 809052"/>
                <a:gd name="connsiteX138" fmla="*/ 121015 w 1539508"/>
                <a:gd name="connsiteY138" fmla="*/ 379046 h 809052"/>
                <a:gd name="connsiteX139" fmla="*/ 93661 w 1539508"/>
                <a:gd name="connsiteY139" fmla="*/ 355600 h 809052"/>
                <a:gd name="connsiteX140" fmla="*/ 70092 w 1539508"/>
                <a:gd name="connsiteY140" fmla="*/ 362961 h 809052"/>
                <a:gd name="connsiteX141" fmla="*/ 56001 w 1539508"/>
                <a:gd name="connsiteY141" fmla="*/ 351465 h 809052"/>
                <a:gd name="connsiteX142" fmla="*/ 82422 w 1539508"/>
                <a:gd name="connsiteY142" fmla="*/ 371901 h 809052"/>
                <a:gd name="connsiteX143" fmla="*/ 35046 w 1539508"/>
                <a:gd name="connsiteY143" fmla="*/ 332621 h 809052"/>
                <a:gd name="connsiteX144" fmla="*/ 44777 w 1539508"/>
                <a:gd name="connsiteY144" fmla="*/ 356062 h 809052"/>
                <a:gd name="connsiteX145" fmla="*/ 15508 w 1539508"/>
                <a:gd name="connsiteY145" fmla="*/ 314234 h 809052"/>
                <a:gd name="connsiteX146" fmla="*/ 0 w 1539508"/>
                <a:gd name="connsiteY146" fmla="*/ 318836 h 809052"/>
                <a:gd name="connsiteX0" fmla="*/ 0 w 1539508"/>
                <a:gd name="connsiteY0" fmla="*/ 318836 h 795325"/>
                <a:gd name="connsiteX1" fmla="*/ 2369 w 1539508"/>
                <a:gd name="connsiteY1" fmla="*/ 280898 h 795325"/>
                <a:gd name="connsiteX2" fmla="*/ 101477 w 1539508"/>
                <a:gd name="connsiteY2" fmla="*/ 261816 h 795325"/>
                <a:gd name="connsiteX3" fmla="*/ 136646 w 1539508"/>
                <a:gd name="connsiteY3" fmla="*/ 246185 h 795325"/>
                <a:gd name="connsiteX4" fmla="*/ 148369 w 1539508"/>
                <a:gd name="connsiteY4" fmla="*/ 229631 h 795325"/>
                <a:gd name="connsiteX5" fmla="*/ 171815 w 1539508"/>
                <a:gd name="connsiteY5" fmla="*/ 226646 h 795325"/>
                <a:gd name="connsiteX6" fmla="*/ 177262 w 1539508"/>
                <a:gd name="connsiteY6" fmla="*/ 198597 h 795325"/>
                <a:gd name="connsiteX7" fmla="*/ 203077 w 1539508"/>
                <a:gd name="connsiteY7" fmla="*/ 211016 h 795325"/>
                <a:gd name="connsiteX8" fmla="*/ 207693 w 1539508"/>
                <a:gd name="connsiteY8" fmla="*/ 182966 h 795325"/>
                <a:gd name="connsiteX9" fmla="*/ 221785 w 1539508"/>
                <a:gd name="connsiteY9" fmla="*/ 167108 h 795325"/>
                <a:gd name="connsiteX10" fmla="*/ 242154 w 1539508"/>
                <a:gd name="connsiteY10" fmla="*/ 160216 h 795325"/>
                <a:gd name="connsiteX11" fmla="*/ 249139 w 1539508"/>
                <a:gd name="connsiteY11" fmla="*/ 165046 h 795325"/>
                <a:gd name="connsiteX12" fmla="*/ 282184 w 1539508"/>
                <a:gd name="connsiteY12" fmla="*/ 171027 h 795325"/>
                <a:gd name="connsiteX13" fmla="*/ 300892 w 1539508"/>
                <a:gd name="connsiteY13" fmla="*/ 165741 h 795325"/>
                <a:gd name="connsiteX14" fmla="*/ 317353 w 1539508"/>
                <a:gd name="connsiteY14" fmla="*/ 149188 h 795325"/>
                <a:gd name="connsiteX15" fmla="*/ 346831 w 1539508"/>
                <a:gd name="connsiteY15" fmla="*/ 163213 h 795325"/>
                <a:gd name="connsiteX16" fmla="*/ 360923 w 1539508"/>
                <a:gd name="connsiteY16" fmla="*/ 168498 h 795325"/>
                <a:gd name="connsiteX17" fmla="*/ 410184 w 1539508"/>
                <a:gd name="connsiteY17" fmla="*/ 152400 h 795325"/>
                <a:gd name="connsiteX18" fmla="*/ 445354 w 1539508"/>
                <a:gd name="connsiteY18" fmla="*/ 148492 h 795325"/>
                <a:gd name="connsiteX19" fmla="*/ 468800 w 1539508"/>
                <a:gd name="connsiteY19" fmla="*/ 125046 h 795325"/>
                <a:gd name="connsiteX20" fmla="*/ 484431 w 1539508"/>
                <a:gd name="connsiteY20" fmla="*/ 101600 h 795325"/>
                <a:gd name="connsiteX21" fmla="*/ 492246 w 1539508"/>
                <a:gd name="connsiteY21" fmla="*/ 89877 h 795325"/>
                <a:gd name="connsiteX22" fmla="*/ 511784 w 1539508"/>
                <a:gd name="connsiteY22" fmla="*/ 54708 h 795325"/>
                <a:gd name="connsiteX23" fmla="*/ 519600 w 1539508"/>
                <a:gd name="connsiteY23" fmla="*/ 46892 h 795325"/>
                <a:gd name="connsiteX24" fmla="*/ 539138 w 1539508"/>
                <a:gd name="connsiteY24" fmla="*/ 31262 h 795325"/>
                <a:gd name="connsiteX25" fmla="*/ 550861 w 1539508"/>
                <a:gd name="connsiteY25" fmla="*/ 23446 h 795325"/>
                <a:gd name="connsiteX26" fmla="*/ 558677 w 1539508"/>
                <a:gd name="connsiteY26" fmla="*/ 15631 h 795325"/>
                <a:gd name="connsiteX27" fmla="*/ 609477 w 1539508"/>
                <a:gd name="connsiteY27" fmla="*/ 19539 h 795325"/>
                <a:gd name="connsiteX28" fmla="*/ 699354 w 1539508"/>
                <a:gd name="connsiteY28" fmla="*/ 15631 h 795325"/>
                <a:gd name="connsiteX29" fmla="*/ 711077 w 1539508"/>
                <a:gd name="connsiteY29" fmla="*/ 11723 h 795325"/>
                <a:gd name="connsiteX30" fmla="*/ 730615 w 1539508"/>
                <a:gd name="connsiteY30" fmla="*/ 7816 h 795325"/>
                <a:gd name="connsiteX31" fmla="*/ 765784 w 1539508"/>
                <a:gd name="connsiteY31" fmla="*/ 0 h 795325"/>
                <a:gd name="connsiteX32" fmla="*/ 804861 w 1539508"/>
                <a:gd name="connsiteY32" fmla="*/ 7816 h 795325"/>
                <a:gd name="connsiteX33" fmla="*/ 812677 w 1539508"/>
                <a:gd name="connsiteY33" fmla="*/ 15631 h 795325"/>
                <a:gd name="connsiteX34" fmla="*/ 840031 w 1539508"/>
                <a:gd name="connsiteY34" fmla="*/ 31262 h 795325"/>
                <a:gd name="connsiteX35" fmla="*/ 859569 w 1539508"/>
                <a:gd name="connsiteY35" fmla="*/ 35169 h 795325"/>
                <a:gd name="connsiteX36" fmla="*/ 871292 w 1539508"/>
                <a:gd name="connsiteY36" fmla="*/ 39077 h 795325"/>
                <a:gd name="connsiteX37" fmla="*/ 902554 w 1539508"/>
                <a:gd name="connsiteY37" fmla="*/ 54708 h 795325"/>
                <a:gd name="connsiteX38" fmla="*/ 914277 w 1539508"/>
                <a:gd name="connsiteY38" fmla="*/ 62523 h 795325"/>
                <a:gd name="connsiteX39" fmla="*/ 941631 w 1539508"/>
                <a:gd name="connsiteY39" fmla="*/ 85969 h 795325"/>
                <a:gd name="connsiteX40" fmla="*/ 965077 w 1539508"/>
                <a:gd name="connsiteY40" fmla="*/ 89877 h 795325"/>
                <a:gd name="connsiteX41" fmla="*/ 1000246 w 1539508"/>
                <a:gd name="connsiteY41" fmla="*/ 97692 h 795325"/>
                <a:gd name="connsiteX42" fmla="*/ 1035415 w 1539508"/>
                <a:gd name="connsiteY42" fmla="*/ 113323 h 795325"/>
                <a:gd name="connsiteX43" fmla="*/ 1058861 w 1539508"/>
                <a:gd name="connsiteY43" fmla="*/ 121139 h 795325"/>
                <a:gd name="connsiteX44" fmla="*/ 1070584 w 1539508"/>
                <a:gd name="connsiteY44" fmla="*/ 128954 h 795325"/>
                <a:gd name="connsiteX45" fmla="*/ 1086215 w 1539508"/>
                <a:gd name="connsiteY45" fmla="*/ 144585 h 795325"/>
                <a:gd name="connsiteX46" fmla="*/ 1097938 w 1539508"/>
                <a:gd name="connsiteY46" fmla="*/ 148492 h 795325"/>
                <a:gd name="connsiteX47" fmla="*/ 1109661 w 1539508"/>
                <a:gd name="connsiteY47" fmla="*/ 156308 h 795325"/>
                <a:gd name="connsiteX48" fmla="*/ 1125292 w 1539508"/>
                <a:gd name="connsiteY48" fmla="*/ 171939 h 795325"/>
                <a:gd name="connsiteX49" fmla="*/ 1148738 w 1539508"/>
                <a:gd name="connsiteY49" fmla="*/ 187569 h 795325"/>
                <a:gd name="connsiteX50" fmla="*/ 1168277 w 1539508"/>
                <a:gd name="connsiteY50" fmla="*/ 207108 h 795325"/>
                <a:gd name="connsiteX51" fmla="*/ 1180000 w 1539508"/>
                <a:gd name="connsiteY51" fmla="*/ 211016 h 795325"/>
                <a:gd name="connsiteX52" fmla="*/ 1203446 w 1539508"/>
                <a:gd name="connsiteY52" fmla="*/ 226646 h 795325"/>
                <a:gd name="connsiteX53" fmla="*/ 1215169 w 1539508"/>
                <a:gd name="connsiteY53" fmla="*/ 230554 h 795325"/>
                <a:gd name="connsiteX54" fmla="*/ 1234708 w 1539508"/>
                <a:gd name="connsiteY54" fmla="*/ 246185 h 795325"/>
                <a:gd name="connsiteX55" fmla="*/ 1265969 w 1539508"/>
                <a:gd name="connsiteY55" fmla="*/ 257908 h 795325"/>
                <a:gd name="connsiteX56" fmla="*/ 1289415 w 1539508"/>
                <a:gd name="connsiteY56" fmla="*/ 269631 h 795325"/>
                <a:gd name="connsiteX57" fmla="*/ 1301138 w 1539508"/>
                <a:gd name="connsiteY57" fmla="*/ 277446 h 795325"/>
                <a:gd name="connsiteX58" fmla="*/ 1312861 w 1539508"/>
                <a:gd name="connsiteY58" fmla="*/ 281354 h 795325"/>
                <a:gd name="connsiteX59" fmla="*/ 1340215 w 1539508"/>
                <a:gd name="connsiteY59" fmla="*/ 293077 h 795325"/>
                <a:gd name="connsiteX60" fmla="*/ 1359754 w 1539508"/>
                <a:gd name="connsiteY60" fmla="*/ 304800 h 795325"/>
                <a:gd name="connsiteX61" fmla="*/ 1371477 w 1539508"/>
                <a:gd name="connsiteY61" fmla="*/ 316523 h 795325"/>
                <a:gd name="connsiteX62" fmla="*/ 1383200 w 1539508"/>
                <a:gd name="connsiteY62" fmla="*/ 320431 h 795325"/>
                <a:gd name="connsiteX63" fmla="*/ 1394923 w 1539508"/>
                <a:gd name="connsiteY63" fmla="*/ 328246 h 795325"/>
                <a:gd name="connsiteX64" fmla="*/ 1398831 w 1539508"/>
                <a:gd name="connsiteY64" fmla="*/ 339969 h 795325"/>
                <a:gd name="connsiteX65" fmla="*/ 1402738 w 1539508"/>
                <a:gd name="connsiteY65" fmla="*/ 359508 h 795325"/>
                <a:gd name="connsiteX66" fmla="*/ 1414461 w 1539508"/>
                <a:gd name="connsiteY66" fmla="*/ 367323 h 795325"/>
                <a:gd name="connsiteX67" fmla="*/ 1488708 w 1539508"/>
                <a:gd name="connsiteY67" fmla="*/ 363416 h 795325"/>
                <a:gd name="connsiteX68" fmla="*/ 1504338 w 1539508"/>
                <a:gd name="connsiteY68" fmla="*/ 359508 h 795325"/>
                <a:gd name="connsiteX69" fmla="*/ 1539508 w 1539508"/>
                <a:gd name="connsiteY69" fmla="*/ 476739 h 795325"/>
                <a:gd name="connsiteX70" fmla="*/ 1461354 w 1539508"/>
                <a:gd name="connsiteY70" fmla="*/ 531446 h 795325"/>
                <a:gd name="connsiteX71" fmla="*/ 1437908 w 1539508"/>
                <a:gd name="connsiteY71" fmla="*/ 543169 h 795325"/>
                <a:gd name="connsiteX72" fmla="*/ 1254246 w 1539508"/>
                <a:gd name="connsiteY72" fmla="*/ 617416 h 795325"/>
                <a:gd name="connsiteX73" fmla="*/ 1226892 w 1539508"/>
                <a:gd name="connsiteY73" fmla="*/ 621323 h 795325"/>
                <a:gd name="connsiteX74" fmla="*/ 1176092 w 1539508"/>
                <a:gd name="connsiteY74" fmla="*/ 625231 h 795325"/>
                <a:gd name="connsiteX75" fmla="*/ 1152646 w 1539508"/>
                <a:gd name="connsiteY75" fmla="*/ 633046 h 795325"/>
                <a:gd name="connsiteX76" fmla="*/ 1133108 w 1539508"/>
                <a:gd name="connsiteY76" fmla="*/ 648677 h 795325"/>
                <a:gd name="connsiteX77" fmla="*/ 1109661 w 1539508"/>
                <a:gd name="connsiteY77" fmla="*/ 652585 h 795325"/>
                <a:gd name="connsiteX78" fmla="*/ 1097938 w 1539508"/>
                <a:gd name="connsiteY78" fmla="*/ 656492 h 795325"/>
                <a:gd name="connsiteX79" fmla="*/ 1086215 w 1539508"/>
                <a:gd name="connsiteY79" fmla="*/ 676031 h 795325"/>
                <a:gd name="connsiteX80" fmla="*/ 1062769 w 1539508"/>
                <a:gd name="connsiteY80" fmla="*/ 683846 h 795325"/>
                <a:gd name="connsiteX81" fmla="*/ 992431 w 1539508"/>
                <a:gd name="connsiteY81" fmla="*/ 707292 h 795325"/>
                <a:gd name="connsiteX82" fmla="*/ 984615 w 1539508"/>
                <a:gd name="connsiteY82" fmla="*/ 730739 h 795325"/>
                <a:gd name="connsiteX83" fmla="*/ 972892 w 1539508"/>
                <a:gd name="connsiteY83" fmla="*/ 738554 h 795325"/>
                <a:gd name="connsiteX84" fmla="*/ 957261 w 1539508"/>
                <a:gd name="connsiteY84" fmla="*/ 734646 h 795325"/>
                <a:gd name="connsiteX85" fmla="*/ 933815 w 1539508"/>
                <a:gd name="connsiteY85" fmla="*/ 730739 h 795325"/>
                <a:gd name="connsiteX86" fmla="*/ 922092 w 1539508"/>
                <a:gd name="connsiteY86" fmla="*/ 726831 h 795325"/>
                <a:gd name="connsiteX87" fmla="*/ 906461 w 1539508"/>
                <a:gd name="connsiteY87" fmla="*/ 722923 h 795325"/>
                <a:gd name="connsiteX88" fmla="*/ 883015 w 1539508"/>
                <a:gd name="connsiteY88" fmla="*/ 715108 h 795325"/>
                <a:gd name="connsiteX89" fmla="*/ 859569 w 1539508"/>
                <a:gd name="connsiteY89" fmla="*/ 726831 h 795325"/>
                <a:gd name="connsiteX90" fmla="*/ 847846 w 1539508"/>
                <a:gd name="connsiteY90" fmla="*/ 730739 h 795325"/>
                <a:gd name="connsiteX91" fmla="*/ 824400 w 1539508"/>
                <a:gd name="connsiteY91" fmla="*/ 742462 h 795325"/>
                <a:gd name="connsiteX92" fmla="*/ 808769 w 1539508"/>
                <a:gd name="connsiteY92" fmla="*/ 762000 h 795325"/>
                <a:gd name="connsiteX93" fmla="*/ 804861 w 1539508"/>
                <a:gd name="connsiteY93" fmla="*/ 773723 h 795325"/>
                <a:gd name="connsiteX94" fmla="*/ 800954 w 1539508"/>
                <a:gd name="connsiteY94" fmla="*/ 789354 h 795325"/>
                <a:gd name="connsiteX95" fmla="*/ 785446 w 1539508"/>
                <a:gd name="connsiteY95" fmla="*/ 788658 h 795325"/>
                <a:gd name="connsiteX96" fmla="*/ 768153 w 1539508"/>
                <a:gd name="connsiteY96" fmla="*/ 778770 h 795325"/>
                <a:gd name="connsiteX97" fmla="*/ 744707 w 1539508"/>
                <a:gd name="connsiteY97" fmla="*/ 791644 h 795325"/>
                <a:gd name="connsiteX98" fmla="*/ 698400 w 1539508"/>
                <a:gd name="connsiteY98" fmla="*/ 795324 h 795325"/>
                <a:gd name="connsiteX99" fmla="*/ 682307 w 1539508"/>
                <a:gd name="connsiteY99" fmla="*/ 791416 h 795325"/>
                <a:gd name="connsiteX100" fmla="*/ 638369 w 1539508"/>
                <a:gd name="connsiteY100" fmla="*/ 773483 h 795325"/>
                <a:gd name="connsiteX101" fmla="*/ 611600 w 1539508"/>
                <a:gd name="connsiteY101" fmla="*/ 779465 h 795325"/>
                <a:gd name="connsiteX102" fmla="*/ 575846 w 1539508"/>
                <a:gd name="connsiteY102" fmla="*/ 756702 h 795325"/>
                <a:gd name="connsiteX103" fmla="*/ 554428 w 1539508"/>
                <a:gd name="connsiteY103" fmla="*/ 765668 h 795325"/>
                <a:gd name="connsiteX104" fmla="*/ 500892 w 1539508"/>
                <a:gd name="connsiteY104" fmla="*/ 778087 h 795325"/>
                <a:gd name="connsiteX105" fmla="*/ 526244 w 1539508"/>
                <a:gd name="connsiteY105" fmla="*/ 782917 h 795325"/>
                <a:gd name="connsiteX106" fmla="*/ 472000 w 1539508"/>
                <a:gd name="connsiteY106" fmla="*/ 753945 h 795325"/>
                <a:gd name="connsiteX107" fmla="*/ 429723 w 1539508"/>
                <a:gd name="connsiteY107" fmla="*/ 752566 h 795325"/>
                <a:gd name="connsiteX108" fmla="*/ 418000 w 1539508"/>
                <a:gd name="connsiteY108" fmla="*/ 773723 h 795325"/>
                <a:gd name="connsiteX109" fmla="*/ 402369 w 1539508"/>
                <a:gd name="connsiteY109" fmla="*/ 769816 h 795325"/>
                <a:gd name="connsiteX110" fmla="*/ 394554 w 1539508"/>
                <a:gd name="connsiteY110" fmla="*/ 762000 h 795325"/>
                <a:gd name="connsiteX111" fmla="*/ 386738 w 1539508"/>
                <a:gd name="connsiteY111" fmla="*/ 750277 h 795325"/>
                <a:gd name="connsiteX112" fmla="*/ 375015 w 1539508"/>
                <a:gd name="connsiteY112" fmla="*/ 742462 h 795325"/>
                <a:gd name="connsiteX113" fmla="*/ 359384 w 1539508"/>
                <a:gd name="connsiteY113" fmla="*/ 726831 h 795325"/>
                <a:gd name="connsiteX114" fmla="*/ 343754 w 1539508"/>
                <a:gd name="connsiteY114" fmla="*/ 695569 h 795325"/>
                <a:gd name="connsiteX115" fmla="*/ 335938 w 1539508"/>
                <a:gd name="connsiteY115" fmla="*/ 672123 h 795325"/>
                <a:gd name="connsiteX116" fmla="*/ 328123 w 1539508"/>
                <a:gd name="connsiteY116" fmla="*/ 625231 h 795325"/>
                <a:gd name="connsiteX117" fmla="*/ 312492 w 1539508"/>
                <a:gd name="connsiteY117" fmla="*/ 605692 h 795325"/>
                <a:gd name="connsiteX118" fmla="*/ 292954 w 1539508"/>
                <a:gd name="connsiteY118" fmla="*/ 586154 h 795325"/>
                <a:gd name="connsiteX119" fmla="*/ 285138 w 1539508"/>
                <a:gd name="connsiteY119" fmla="*/ 578339 h 795325"/>
                <a:gd name="connsiteX120" fmla="*/ 273415 w 1539508"/>
                <a:gd name="connsiteY120" fmla="*/ 574431 h 795325"/>
                <a:gd name="connsiteX121" fmla="*/ 257784 w 1539508"/>
                <a:gd name="connsiteY121" fmla="*/ 566616 h 795325"/>
                <a:gd name="connsiteX122" fmla="*/ 234338 w 1539508"/>
                <a:gd name="connsiteY122" fmla="*/ 558800 h 795325"/>
                <a:gd name="connsiteX123" fmla="*/ 210892 w 1539508"/>
                <a:gd name="connsiteY123" fmla="*/ 550985 h 795325"/>
                <a:gd name="connsiteX124" fmla="*/ 187446 w 1539508"/>
                <a:gd name="connsiteY124" fmla="*/ 543169 h 795325"/>
                <a:gd name="connsiteX125" fmla="*/ 175723 w 1539508"/>
                <a:gd name="connsiteY125" fmla="*/ 539262 h 795325"/>
                <a:gd name="connsiteX126" fmla="*/ 186030 w 1539508"/>
                <a:gd name="connsiteY126" fmla="*/ 532598 h 795325"/>
                <a:gd name="connsiteX127" fmla="*/ 195261 w 1539508"/>
                <a:gd name="connsiteY127" fmla="*/ 519723 h 795325"/>
                <a:gd name="connsiteX128" fmla="*/ 210892 w 1539508"/>
                <a:gd name="connsiteY128" fmla="*/ 504092 h 795325"/>
                <a:gd name="connsiteX129" fmla="*/ 230431 w 1539508"/>
                <a:gd name="connsiteY129" fmla="*/ 488462 h 795325"/>
                <a:gd name="connsiteX130" fmla="*/ 234338 w 1539508"/>
                <a:gd name="connsiteY130" fmla="*/ 476739 h 795325"/>
                <a:gd name="connsiteX131" fmla="*/ 249969 w 1539508"/>
                <a:gd name="connsiteY131" fmla="*/ 457200 h 795325"/>
                <a:gd name="connsiteX132" fmla="*/ 238246 w 1539508"/>
                <a:gd name="connsiteY132" fmla="*/ 429846 h 795325"/>
                <a:gd name="connsiteX133" fmla="*/ 226523 w 1539508"/>
                <a:gd name="connsiteY133" fmla="*/ 425939 h 795325"/>
                <a:gd name="connsiteX134" fmla="*/ 199169 w 1539508"/>
                <a:gd name="connsiteY134" fmla="*/ 414216 h 795325"/>
                <a:gd name="connsiteX135" fmla="*/ 183538 w 1539508"/>
                <a:gd name="connsiteY135" fmla="*/ 406400 h 795325"/>
                <a:gd name="connsiteX136" fmla="*/ 167908 w 1539508"/>
                <a:gd name="connsiteY136" fmla="*/ 402492 h 795325"/>
                <a:gd name="connsiteX137" fmla="*/ 128831 w 1539508"/>
                <a:gd name="connsiteY137" fmla="*/ 390769 h 795325"/>
                <a:gd name="connsiteX138" fmla="*/ 121015 w 1539508"/>
                <a:gd name="connsiteY138" fmla="*/ 379046 h 795325"/>
                <a:gd name="connsiteX139" fmla="*/ 93661 w 1539508"/>
                <a:gd name="connsiteY139" fmla="*/ 355600 h 795325"/>
                <a:gd name="connsiteX140" fmla="*/ 70092 w 1539508"/>
                <a:gd name="connsiteY140" fmla="*/ 362961 h 795325"/>
                <a:gd name="connsiteX141" fmla="*/ 56001 w 1539508"/>
                <a:gd name="connsiteY141" fmla="*/ 351465 h 795325"/>
                <a:gd name="connsiteX142" fmla="*/ 82422 w 1539508"/>
                <a:gd name="connsiteY142" fmla="*/ 371901 h 795325"/>
                <a:gd name="connsiteX143" fmla="*/ 35046 w 1539508"/>
                <a:gd name="connsiteY143" fmla="*/ 332621 h 795325"/>
                <a:gd name="connsiteX144" fmla="*/ 44777 w 1539508"/>
                <a:gd name="connsiteY144" fmla="*/ 356062 h 795325"/>
                <a:gd name="connsiteX145" fmla="*/ 15508 w 1539508"/>
                <a:gd name="connsiteY145" fmla="*/ 314234 h 795325"/>
                <a:gd name="connsiteX146" fmla="*/ 0 w 1539508"/>
                <a:gd name="connsiteY146" fmla="*/ 318836 h 795325"/>
                <a:gd name="connsiteX0" fmla="*/ 0 w 1539508"/>
                <a:gd name="connsiteY0" fmla="*/ 318836 h 795325"/>
                <a:gd name="connsiteX1" fmla="*/ 2369 w 1539508"/>
                <a:gd name="connsiteY1" fmla="*/ 280898 h 795325"/>
                <a:gd name="connsiteX2" fmla="*/ 101477 w 1539508"/>
                <a:gd name="connsiteY2" fmla="*/ 261816 h 795325"/>
                <a:gd name="connsiteX3" fmla="*/ 136646 w 1539508"/>
                <a:gd name="connsiteY3" fmla="*/ 246185 h 795325"/>
                <a:gd name="connsiteX4" fmla="*/ 148369 w 1539508"/>
                <a:gd name="connsiteY4" fmla="*/ 229631 h 795325"/>
                <a:gd name="connsiteX5" fmla="*/ 171815 w 1539508"/>
                <a:gd name="connsiteY5" fmla="*/ 226646 h 795325"/>
                <a:gd name="connsiteX6" fmla="*/ 177262 w 1539508"/>
                <a:gd name="connsiteY6" fmla="*/ 198597 h 795325"/>
                <a:gd name="connsiteX7" fmla="*/ 203077 w 1539508"/>
                <a:gd name="connsiteY7" fmla="*/ 211016 h 795325"/>
                <a:gd name="connsiteX8" fmla="*/ 207693 w 1539508"/>
                <a:gd name="connsiteY8" fmla="*/ 182966 h 795325"/>
                <a:gd name="connsiteX9" fmla="*/ 221785 w 1539508"/>
                <a:gd name="connsiteY9" fmla="*/ 167108 h 795325"/>
                <a:gd name="connsiteX10" fmla="*/ 242154 w 1539508"/>
                <a:gd name="connsiteY10" fmla="*/ 160216 h 795325"/>
                <a:gd name="connsiteX11" fmla="*/ 249139 w 1539508"/>
                <a:gd name="connsiteY11" fmla="*/ 165046 h 795325"/>
                <a:gd name="connsiteX12" fmla="*/ 282184 w 1539508"/>
                <a:gd name="connsiteY12" fmla="*/ 171027 h 795325"/>
                <a:gd name="connsiteX13" fmla="*/ 300892 w 1539508"/>
                <a:gd name="connsiteY13" fmla="*/ 165741 h 795325"/>
                <a:gd name="connsiteX14" fmla="*/ 317353 w 1539508"/>
                <a:gd name="connsiteY14" fmla="*/ 149188 h 795325"/>
                <a:gd name="connsiteX15" fmla="*/ 346831 w 1539508"/>
                <a:gd name="connsiteY15" fmla="*/ 163213 h 795325"/>
                <a:gd name="connsiteX16" fmla="*/ 360923 w 1539508"/>
                <a:gd name="connsiteY16" fmla="*/ 168498 h 795325"/>
                <a:gd name="connsiteX17" fmla="*/ 410184 w 1539508"/>
                <a:gd name="connsiteY17" fmla="*/ 152400 h 795325"/>
                <a:gd name="connsiteX18" fmla="*/ 445354 w 1539508"/>
                <a:gd name="connsiteY18" fmla="*/ 148492 h 795325"/>
                <a:gd name="connsiteX19" fmla="*/ 468800 w 1539508"/>
                <a:gd name="connsiteY19" fmla="*/ 125046 h 795325"/>
                <a:gd name="connsiteX20" fmla="*/ 484431 w 1539508"/>
                <a:gd name="connsiteY20" fmla="*/ 101600 h 795325"/>
                <a:gd name="connsiteX21" fmla="*/ 492246 w 1539508"/>
                <a:gd name="connsiteY21" fmla="*/ 89877 h 795325"/>
                <a:gd name="connsiteX22" fmla="*/ 511784 w 1539508"/>
                <a:gd name="connsiteY22" fmla="*/ 54708 h 795325"/>
                <a:gd name="connsiteX23" fmla="*/ 519600 w 1539508"/>
                <a:gd name="connsiteY23" fmla="*/ 46892 h 795325"/>
                <a:gd name="connsiteX24" fmla="*/ 539138 w 1539508"/>
                <a:gd name="connsiteY24" fmla="*/ 31262 h 795325"/>
                <a:gd name="connsiteX25" fmla="*/ 550861 w 1539508"/>
                <a:gd name="connsiteY25" fmla="*/ 23446 h 795325"/>
                <a:gd name="connsiteX26" fmla="*/ 558677 w 1539508"/>
                <a:gd name="connsiteY26" fmla="*/ 15631 h 795325"/>
                <a:gd name="connsiteX27" fmla="*/ 609477 w 1539508"/>
                <a:gd name="connsiteY27" fmla="*/ 19539 h 795325"/>
                <a:gd name="connsiteX28" fmla="*/ 699354 w 1539508"/>
                <a:gd name="connsiteY28" fmla="*/ 15631 h 795325"/>
                <a:gd name="connsiteX29" fmla="*/ 711077 w 1539508"/>
                <a:gd name="connsiteY29" fmla="*/ 11723 h 795325"/>
                <a:gd name="connsiteX30" fmla="*/ 730615 w 1539508"/>
                <a:gd name="connsiteY30" fmla="*/ 7816 h 795325"/>
                <a:gd name="connsiteX31" fmla="*/ 765784 w 1539508"/>
                <a:gd name="connsiteY31" fmla="*/ 0 h 795325"/>
                <a:gd name="connsiteX32" fmla="*/ 804861 w 1539508"/>
                <a:gd name="connsiteY32" fmla="*/ 7816 h 795325"/>
                <a:gd name="connsiteX33" fmla="*/ 812677 w 1539508"/>
                <a:gd name="connsiteY33" fmla="*/ 15631 h 795325"/>
                <a:gd name="connsiteX34" fmla="*/ 840031 w 1539508"/>
                <a:gd name="connsiteY34" fmla="*/ 31262 h 795325"/>
                <a:gd name="connsiteX35" fmla="*/ 859569 w 1539508"/>
                <a:gd name="connsiteY35" fmla="*/ 35169 h 795325"/>
                <a:gd name="connsiteX36" fmla="*/ 871292 w 1539508"/>
                <a:gd name="connsiteY36" fmla="*/ 39077 h 795325"/>
                <a:gd name="connsiteX37" fmla="*/ 902554 w 1539508"/>
                <a:gd name="connsiteY37" fmla="*/ 54708 h 795325"/>
                <a:gd name="connsiteX38" fmla="*/ 914277 w 1539508"/>
                <a:gd name="connsiteY38" fmla="*/ 62523 h 795325"/>
                <a:gd name="connsiteX39" fmla="*/ 941631 w 1539508"/>
                <a:gd name="connsiteY39" fmla="*/ 85969 h 795325"/>
                <a:gd name="connsiteX40" fmla="*/ 965077 w 1539508"/>
                <a:gd name="connsiteY40" fmla="*/ 89877 h 795325"/>
                <a:gd name="connsiteX41" fmla="*/ 1000246 w 1539508"/>
                <a:gd name="connsiteY41" fmla="*/ 97692 h 795325"/>
                <a:gd name="connsiteX42" fmla="*/ 1035415 w 1539508"/>
                <a:gd name="connsiteY42" fmla="*/ 113323 h 795325"/>
                <a:gd name="connsiteX43" fmla="*/ 1058861 w 1539508"/>
                <a:gd name="connsiteY43" fmla="*/ 121139 h 795325"/>
                <a:gd name="connsiteX44" fmla="*/ 1070584 w 1539508"/>
                <a:gd name="connsiteY44" fmla="*/ 128954 h 795325"/>
                <a:gd name="connsiteX45" fmla="*/ 1086215 w 1539508"/>
                <a:gd name="connsiteY45" fmla="*/ 144585 h 795325"/>
                <a:gd name="connsiteX46" fmla="*/ 1097938 w 1539508"/>
                <a:gd name="connsiteY46" fmla="*/ 148492 h 795325"/>
                <a:gd name="connsiteX47" fmla="*/ 1109661 w 1539508"/>
                <a:gd name="connsiteY47" fmla="*/ 156308 h 795325"/>
                <a:gd name="connsiteX48" fmla="*/ 1125292 w 1539508"/>
                <a:gd name="connsiteY48" fmla="*/ 171939 h 795325"/>
                <a:gd name="connsiteX49" fmla="*/ 1148738 w 1539508"/>
                <a:gd name="connsiteY49" fmla="*/ 187569 h 795325"/>
                <a:gd name="connsiteX50" fmla="*/ 1168277 w 1539508"/>
                <a:gd name="connsiteY50" fmla="*/ 207108 h 795325"/>
                <a:gd name="connsiteX51" fmla="*/ 1180000 w 1539508"/>
                <a:gd name="connsiteY51" fmla="*/ 211016 h 795325"/>
                <a:gd name="connsiteX52" fmla="*/ 1203446 w 1539508"/>
                <a:gd name="connsiteY52" fmla="*/ 226646 h 795325"/>
                <a:gd name="connsiteX53" fmla="*/ 1215169 w 1539508"/>
                <a:gd name="connsiteY53" fmla="*/ 230554 h 795325"/>
                <a:gd name="connsiteX54" fmla="*/ 1234708 w 1539508"/>
                <a:gd name="connsiteY54" fmla="*/ 246185 h 795325"/>
                <a:gd name="connsiteX55" fmla="*/ 1265969 w 1539508"/>
                <a:gd name="connsiteY55" fmla="*/ 257908 h 795325"/>
                <a:gd name="connsiteX56" fmla="*/ 1289415 w 1539508"/>
                <a:gd name="connsiteY56" fmla="*/ 269631 h 795325"/>
                <a:gd name="connsiteX57" fmla="*/ 1301138 w 1539508"/>
                <a:gd name="connsiteY57" fmla="*/ 277446 h 795325"/>
                <a:gd name="connsiteX58" fmla="*/ 1312861 w 1539508"/>
                <a:gd name="connsiteY58" fmla="*/ 281354 h 795325"/>
                <a:gd name="connsiteX59" fmla="*/ 1340215 w 1539508"/>
                <a:gd name="connsiteY59" fmla="*/ 293077 h 795325"/>
                <a:gd name="connsiteX60" fmla="*/ 1359754 w 1539508"/>
                <a:gd name="connsiteY60" fmla="*/ 304800 h 795325"/>
                <a:gd name="connsiteX61" fmla="*/ 1371477 w 1539508"/>
                <a:gd name="connsiteY61" fmla="*/ 316523 h 795325"/>
                <a:gd name="connsiteX62" fmla="*/ 1383200 w 1539508"/>
                <a:gd name="connsiteY62" fmla="*/ 320431 h 795325"/>
                <a:gd name="connsiteX63" fmla="*/ 1394923 w 1539508"/>
                <a:gd name="connsiteY63" fmla="*/ 328246 h 795325"/>
                <a:gd name="connsiteX64" fmla="*/ 1398831 w 1539508"/>
                <a:gd name="connsiteY64" fmla="*/ 339969 h 795325"/>
                <a:gd name="connsiteX65" fmla="*/ 1402738 w 1539508"/>
                <a:gd name="connsiteY65" fmla="*/ 359508 h 795325"/>
                <a:gd name="connsiteX66" fmla="*/ 1414461 w 1539508"/>
                <a:gd name="connsiteY66" fmla="*/ 367323 h 795325"/>
                <a:gd name="connsiteX67" fmla="*/ 1488708 w 1539508"/>
                <a:gd name="connsiteY67" fmla="*/ 363416 h 795325"/>
                <a:gd name="connsiteX68" fmla="*/ 1504338 w 1539508"/>
                <a:gd name="connsiteY68" fmla="*/ 359508 h 795325"/>
                <a:gd name="connsiteX69" fmla="*/ 1539508 w 1539508"/>
                <a:gd name="connsiteY69" fmla="*/ 476739 h 795325"/>
                <a:gd name="connsiteX70" fmla="*/ 1461354 w 1539508"/>
                <a:gd name="connsiteY70" fmla="*/ 531446 h 795325"/>
                <a:gd name="connsiteX71" fmla="*/ 1437908 w 1539508"/>
                <a:gd name="connsiteY71" fmla="*/ 543169 h 795325"/>
                <a:gd name="connsiteX72" fmla="*/ 1254246 w 1539508"/>
                <a:gd name="connsiteY72" fmla="*/ 617416 h 795325"/>
                <a:gd name="connsiteX73" fmla="*/ 1226892 w 1539508"/>
                <a:gd name="connsiteY73" fmla="*/ 621323 h 795325"/>
                <a:gd name="connsiteX74" fmla="*/ 1176092 w 1539508"/>
                <a:gd name="connsiteY74" fmla="*/ 625231 h 795325"/>
                <a:gd name="connsiteX75" fmla="*/ 1152646 w 1539508"/>
                <a:gd name="connsiteY75" fmla="*/ 633046 h 795325"/>
                <a:gd name="connsiteX76" fmla="*/ 1133108 w 1539508"/>
                <a:gd name="connsiteY76" fmla="*/ 648677 h 795325"/>
                <a:gd name="connsiteX77" fmla="*/ 1109661 w 1539508"/>
                <a:gd name="connsiteY77" fmla="*/ 652585 h 795325"/>
                <a:gd name="connsiteX78" fmla="*/ 1097938 w 1539508"/>
                <a:gd name="connsiteY78" fmla="*/ 656492 h 795325"/>
                <a:gd name="connsiteX79" fmla="*/ 1086215 w 1539508"/>
                <a:gd name="connsiteY79" fmla="*/ 676031 h 795325"/>
                <a:gd name="connsiteX80" fmla="*/ 1062769 w 1539508"/>
                <a:gd name="connsiteY80" fmla="*/ 683846 h 795325"/>
                <a:gd name="connsiteX81" fmla="*/ 992431 w 1539508"/>
                <a:gd name="connsiteY81" fmla="*/ 707292 h 795325"/>
                <a:gd name="connsiteX82" fmla="*/ 984615 w 1539508"/>
                <a:gd name="connsiteY82" fmla="*/ 730739 h 795325"/>
                <a:gd name="connsiteX83" fmla="*/ 972892 w 1539508"/>
                <a:gd name="connsiteY83" fmla="*/ 738554 h 795325"/>
                <a:gd name="connsiteX84" fmla="*/ 957261 w 1539508"/>
                <a:gd name="connsiteY84" fmla="*/ 734646 h 795325"/>
                <a:gd name="connsiteX85" fmla="*/ 933815 w 1539508"/>
                <a:gd name="connsiteY85" fmla="*/ 730739 h 795325"/>
                <a:gd name="connsiteX86" fmla="*/ 922092 w 1539508"/>
                <a:gd name="connsiteY86" fmla="*/ 726831 h 795325"/>
                <a:gd name="connsiteX87" fmla="*/ 906461 w 1539508"/>
                <a:gd name="connsiteY87" fmla="*/ 722923 h 795325"/>
                <a:gd name="connsiteX88" fmla="*/ 883015 w 1539508"/>
                <a:gd name="connsiteY88" fmla="*/ 715108 h 795325"/>
                <a:gd name="connsiteX89" fmla="*/ 859569 w 1539508"/>
                <a:gd name="connsiteY89" fmla="*/ 726831 h 795325"/>
                <a:gd name="connsiteX90" fmla="*/ 847846 w 1539508"/>
                <a:gd name="connsiteY90" fmla="*/ 730739 h 795325"/>
                <a:gd name="connsiteX91" fmla="*/ 824400 w 1539508"/>
                <a:gd name="connsiteY91" fmla="*/ 742462 h 795325"/>
                <a:gd name="connsiteX92" fmla="*/ 808769 w 1539508"/>
                <a:gd name="connsiteY92" fmla="*/ 762000 h 795325"/>
                <a:gd name="connsiteX93" fmla="*/ 804861 w 1539508"/>
                <a:gd name="connsiteY93" fmla="*/ 773723 h 795325"/>
                <a:gd name="connsiteX94" fmla="*/ 800954 w 1539508"/>
                <a:gd name="connsiteY94" fmla="*/ 789354 h 795325"/>
                <a:gd name="connsiteX95" fmla="*/ 768153 w 1539508"/>
                <a:gd name="connsiteY95" fmla="*/ 778770 h 795325"/>
                <a:gd name="connsiteX96" fmla="*/ 744707 w 1539508"/>
                <a:gd name="connsiteY96" fmla="*/ 791644 h 795325"/>
                <a:gd name="connsiteX97" fmla="*/ 698400 w 1539508"/>
                <a:gd name="connsiteY97" fmla="*/ 795324 h 795325"/>
                <a:gd name="connsiteX98" fmla="*/ 682307 w 1539508"/>
                <a:gd name="connsiteY98" fmla="*/ 791416 h 795325"/>
                <a:gd name="connsiteX99" fmla="*/ 638369 w 1539508"/>
                <a:gd name="connsiteY99" fmla="*/ 773483 h 795325"/>
                <a:gd name="connsiteX100" fmla="*/ 611600 w 1539508"/>
                <a:gd name="connsiteY100" fmla="*/ 779465 h 795325"/>
                <a:gd name="connsiteX101" fmla="*/ 575846 w 1539508"/>
                <a:gd name="connsiteY101" fmla="*/ 756702 h 795325"/>
                <a:gd name="connsiteX102" fmla="*/ 554428 w 1539508"/>
                <a:gd name="connsiteY102" fmla="*/ 765668 h 795325"/>
                <a:gd name="connsiteX103" fmla="*/ 500892 w 1539508"/>
                <a:gd name="connsiteY103" fmla="*/ 778087 h 795325"/>
                <a:gd name="connsiteX104" fmla="*/ 526244 w 1539508"/>
                <a:gd name="connsiteY104" fmla="*/ 782917 h 795325"/>
                <a:gd name="connsiteX105" fmla="*/ 472000 w 1539508"/>
                <a:gd name="connsiteY105" fmla="*/ 753945 h 795325"/>
                <a:gd name="connsiteX106" fmla="*/ 429723 w 1539508"/>
                <a:gd name="connsiteY106" fmla="*/ 752566 h 795325"/>
                <a:gd name="connsiteX107" fmla="*/ 418000 w 1539508"/>
                <a:gd name="connsiteY107" fmla="*/ 773723 h 795325"/>
                <a:gd name="connsiteX108" fmla="*/ 402369 w 1539508"/>
                <a:gd name="connsiteY108" fmla="*/ 769816 h 795325"/>
                <a:gd name="connsiteX109" fmla="*/ 394554 w 1539508"/>
                <a:gd name="connsiteY109" fmla="*/ 762000 h 795325"/>
                <a:gd name="connsiteX110" fmla="*/ 386738 w 1539508"/>
                <a:gd name="connsiteY110" fmla="*/ 750277 h 795325"/>
                <a:gd name="connsiteX111" fmla="*/ 375015 w 1539508"/>
                <a:gd name="connsiteY111" fmla="*/ 742462 h 795325"/>
                <a:gd name="connsiteX112" fmla="*/ 359384 w 1539508"/>
                <a:gd name="connsiteY112" fmla="*/ 726831 h 795325"/>
                <a:gd name="connsiteX113" fmla="*/ 343754 w 1539508"/>
                <a:gd name="connsiteY113" fmla="*/ 695569 h 795325"/>
                <a:gd name="connsiteX114" fmla="*/ 335938 w 1539508"/>
                <a:gd name="connsiteY114" fmla="*/ 672123 h 795325"/>
                <a:gd name="connsiteX115" fmla="*/ 328123 w 1539508"/>
                <a:gd name="connsiteY115" fmla="*/ 625231 h 795325"/>
                <a:gd name="connsiteX116" fmla="*/ 312492 w 1539508"/>
                <a:gd name="connsiteY116" fmla="*/ 605692 h 795325"/>
                <a:gd name="connsiteX117" fmla="*/ 292954 w 1539508"/>
                <a:gd name="connsiteY117" fmla="*/ 586154 h 795325"/>
                <a:gd name="connsiteX118" fmla="*/ 285138 w 1539508"/>
                <a:gd name="connsiteY118" fmla="*/ 578339 h 795325"/>
                <a:gd name="connsiteX119" fmla="*/ 273415 w 1539508"/>
                <a:gd name="connsiteY119" fmla="*/ 574431 h 795325"/>
                <a:gd name="connsiteX120" fmla="*/ 257784 w 1539508"/>
                <a:gd name="connsiteY120" fmla="*/ 566616 h 795325"/>
                <a:gd name="connsiteX121" fmla="*/ 234338 w 1539508"/>
                <a:gd name="connsiteY121" fmla="*/ 558800 h 795325"/>
                <a:gd name="connsiteX122" fmla="*/ 210892 w 1539508"/>
                <a:gd name="connsiteY122" fmla="*/ 550985 h 795325"/>
                <a:gd name="connsiteX123" fmla="*/ 187446 w 1539508"/>
                <a:gd name="connsiteY123" fmla="*/ 543169 h 795325"/>
                <a:gd name="connsiteX124" fmla="*/ 175723 w 1539508"/>
                <a:gd name="connsiteY124" fmla="*/ 539262 h 795325"/>
                <a:gd name="connsiteX125" fmla="*/ 186030 w 1539508"/>
                <a:gd name="connsiteY125" fmla="*/ 532598 h 795325"/>
                <a:gd name="connsiteX126" fmla="*/ 195261 w 1539508"/>
                <a:gd name="connsiteY126" fmla="*/ 519723 h 795325"/>
                <a:gd name="connsiteX127" fmla="*/ 210892 w 1539508"/>
                <a:gd name="connsiteY127" fmla="*/ 504092 h 795325"/>
                <a:gd name="connsiteX128" fmla="*/ 230431 w 1539508"/>
                <a:gd name="connsiteY128" fmla="*/ 488462 h 795325"/>
                <a:gd name="connsiteX129" fmla="*/ 234338 w 1539508"/>
                <a:gd name="connsiteY129" fmla="*/ 476739 h 795325"/>
                <a:gd name="connsiteX130" fmla="*/ 249969 w 1539508"/>
                <a:gd name="connsiteY130" fmla="*/ 457200 h 795325"/>
                <a:gd name="connsiteX131" fmla="*/ 238246 w 1539508"/>
                <a:gd name="connsiteY131" fmla="*/ 429846 h 795325"/>
                <a:gd name="connsiteX132" fmla="*/ 226523 w 1539508"/>
                <a:gd name="connsiteY132" fmla="*/ 425939 h 795325"/>
                <a:gd name="connsiteX133" fmla="*/ 199169 w 1539508"/>
                <a:gd name="connsiteY133" fmla="*/ 414216 h 795325"/>
                <a:gd name="connsiteX134" fmla="*/ 183538 w 1539508"/>
                <a:gd name="connsiteY134" fmla="*/ 406400 h 795325"/>
                <a:gd name="connsiteX135" fmla="*/ 167908 w 1539508"/>
                <a:gd name="connsiteY135" fmla="*/ 402492 h 795325"/>
                <a:gd name="connsiteX136" fmla="*/ 128831 w 1539508"/>
                <a:gd name="connsiteY136" fmla="*/ 390769 h 795325"/>
                <a:gd name="connsiteX137" fmla="*/ 121015 w 1539508"/>
                <a:gd name="connsiteY137" fmla="*/ 379046 h 795325"/>
                <a:gd name="connsiteX138" fmla="*/ 93661 w 1539508"/>
                <a:gd name="connsiteY138" fmla="*/ 355600 h 795325"/>
                <a:gd name="connsiteX139" fmla="*/ 70092 w 1539508"/>
                <a:gd name="connsiteY139" fmla="*/ 362961 h 795325"/>
                <a:gd name="connsiteX140" fmla="*/ 56001 w 1539508"/>
                <a:gd name="connsiteY140" fmla="*/ 351465 h 795325"/>
                <a:gd name="connsiteX141" fmla="*/ 82422 w 1539508"/>
                <a:gd name="connsiteY141" fmla="*/ 371901 h 795325"/>
                <a:gd name="connsiteX142" fmla="*/ 35046 w 1539508"/>
                <a:gd name="connsiteY142" fmla="*/ 332621 h 795325"/>
                <a:gd name="connsiteX143" fmla="*/ 44777 w 1539508"/>
                <a:gd name="connsiteY143" fmla="*/ 356062 h 795325"/>
                <a:gd name="connsiteX144" fmla="*/ 15508 w 1539508"/>
                <a:gd name="connsiteY144" fmla="*/ 314234 h 795325"/>
                <a:gd name="connsiteX145" fmla="*/ 0 w 1539508"/>
                <a:gd name="connsiteY145" fmla="*/ 318836 h 795325"/>
                <a:gd name="connsiteX0" fmla="*/ 0 w 1539508"/>
                <a:gd name="connsiteY0" fmla="*/ 318836 h 795325"/>
                <a:gd name="connsiteX1" fmla="*/ 2369 w 1539508"/>
                <a:gd name="connsiteY1" fmla="*/ 280898 h 795325"/>
                <a:gd name="connsiteX2" fmla="*/ 101477 w 1539508"/>
                <a:gd name="connsiteY2" fmla="*/ 261816 h 795325"/>
                <a:gd name="connsiteX3" fmla="*/ 136646 w 1539508"/>
                <a:gd name="connsiteY3" fmla="*/ 246185 h 795325"/>
                <a:gd name="connsiteX4" fmla="*/ 148369 w 1539508"/>
                <a:gd name="connsiteY4" fmla="*/ 229631 h 795325"/>
                <a:gd name="connsiteX5" fmla="*/ 171815 w 1539508"/>
                <a:gd name="connsiteY5" fmla="*/ 226646 h 795325"/>
                <a:gd name="connsiteX6" fmla="*/ 177262 w 1539508"/>
                <a:gd name="connsiteY6" fmla="*/ 198597 h 795325"/>
                <a:gd name="connsiteX7" fmla="*/ 203077 w 1539508"/>
                <a:gd name="connsiteY7" fmla="*/ 211016 h 795325"/>
                <a:gd name="connsiteX8" fmla="*/ 207693 w 1539508"/>
                <a:gd name="connsiteY8" fmla="*/ 182966 h 795325"/>
                <a:gd name="connsiteX9" fmla="*/ 221785 w 1539508"/>
                <a:gd name="connsiteY9" fmla="*/ 167108 h 795325"/>
                <a:gd name="connsiteX10" fmla="*/ 242154 w 1539508"/>
                <a:gd name="connsiteY10" fmla="*/ 160216 h 795325"/>
                <a:gd name="connsiteX11" fmla="*/ 249139 w 1539508"/>
                <a:gd name="connsiteY11" fmla="*/ 165046 h 795325"/>
                <a:gd name="connsiteX12" fmla="*/ 282184 w 1539508"/>
                <a:gd name="connsiteY12" fmla="*/ 171027 h 795325"/>
                <a:gd name="connsiteX13" fmla="*/ 300892 w 1539508"/>
                <a:gd name="connsiteY13" fmla="*/ 165741 h 795325"/>
                <a:gd name="connsiteX14" fmla="*/ 317353 w 1539508"/>
                <a:gd name="connsiteY14" fmla="*/ 149188 h 795325"/>
                <a:gd name="connsiteX15" fmla="*/ 346831 w 1539508"/>
                <a:gd name="connsiteY15" fmla="*/ 163213 h 795325"/>
                <a:gd name="connsiteX16" fmla="*/ 360923 w 1539508"/>
                <a:gd name="connsiteY16" fmla="*/ 168498 h 795325"/>
                <a:gd name="connsiteX17" fmla="*/ 410184 w 1539508"/>
                <a:gd name="connsiteY17" fmla="*/ 152400 h 795325"/>
                <a:gd name="connsiteX18" fmla="*/ 445354 w 1539508"/>
                <a:gd name="connsiteY18" fmla="*/ 148492 h 795325"/>
                <a:gd name="connsiteX19" fmla="*/ 468800 w 1539508"/>
                <a:gd name="connsiteY19" fmla="*/ 125046 h 795325"/>
                <a:gd name="connsiteX20" fmla="*/ 484431 w 1539508"/>
                <a:gd name="connsiteY20" fmla="*/ 101600 h 795325"/>
                <a:gd name="connsiteX21" fmla="*/ 492246 w 1539508"/>
                <a:gd name="connsiteY21" fmla="*/ 89877 h 795325"/>
                <a:gd name="connsiteX22" fmla="*/ 511784 w 1539508"/>
                <a:gd name="connsiteY22" fmla="*/ 54708 h 795325"/>
                <a:gd name="connsiteX23" fmla="*/ 519600 w 1539508"/>
                <a:gd name="connsiteY23" fmla="*/ 46892 h 795325"/>
                <a:gd name="connsiteX24" fmla="*/ 539138 w 1539508"/>
                <a:gd name="connsiteY24" fmla="*/ 31262 h 795325"/>
                <a:gd name="connsiteX25" fmla="*/ 550861 w 1539508"/>
                <a:gd name="connsiteY25" fmla="*/ 23446 h 795325"/>
                <a:gd name="connsiteX26" fmla="*/ 558677 w 1539508"/>
                <a:gd name="connsiteY26" fmla="*/ 15631 h 795325"/>
                <a:gd name="connsiteX27" fmla="*/ 609477 w 1539508"/>
                <a:gd name="connsiteY27" fmla="*/ 19539 h 795325"/>
                <a:gd name="connsiteX28" fmla="*/ 699354 w 1539508"/>
                <a:gd name="connsiteY28" fmla="*/ 15631 h 795325"/>
                <a:gd name="connsiteX29" fmla="*/ 711077 w 1539508"/>
                <a:gd name="connsiteY29" fmla="*/ 11723 h 795325"/>
                <a:gd name="connsiteX30" fmla="*/ 730615 w 1539508"/>
                <a:gd name="connsiteY30" fmla="*/ 7816 h 795325"/>
                <a:gd name="connsiteX31" fmla="*/ 765784 w 1539508"/>
                <a:gd name="connsiteY31" fmla="*/ 0 h 795325"/>
                <a:gd name="connsiteX32" fmla="*/ 804861 w 1539508"/>
                <a:gd name="connsiteY32" fmla="*/ 7816 h 795325"/>
                <a:gd name="connsiteX33" fmla="*/ 812677 w 1539508"/>
                <a:gd name="connsiteY33" fmla="*/ 15631 h 795325"/>
                <a:gd name="connsiteX34" fmla="*/ 840031 w 1539508"/>
                <a:gd name="connsiteY34" fmla="*/ 31262 h 795325"/>
                <a:gd name="connsiteX35" fmla="*/ 859569 w 1539508"/>
                <a:gd name="connsiteY35" fmla="*/ 35169 h 795325"/>
                <a:gd name="connsiteX36" fmla="*/ 871292 w 1539508"/>
                <a:gd name="connsiteY36" fmla="*/ 39077 h 795325"/>
                <a:gd name="connsiteX37" fmla="*/ 902554 w 1539508"/>
                <a:gd name="connsiteY37" fmla="*/ 54708 h 795325"/>
                <a:gd name="connsiteX38" fmla="*/ 914277 w 1539508"/>
                <a:gd name="connsiteY38" fmla="*/ 62523 h 795325"/>
                <a:gd name="connsiteX39" fmla="*/ 941631 w 1539508"/>
                <a:gd name="connsiteY39" fmla="*/ 85969 h 795325"/>
                <a:gd name="connsiteX40" fmla="*/ 965077 w 1539508"/>
                <a:gd name="connsiteY40" fmla="*/ 89877 h 795325"/>
                <a:gd name="connsiteX41" fmla="*/ 1000246 w 1539508"/>
                <a:gd name="connsiteY41" fmla="*/ 97692 h 795325"/>
                <a:gd name="connsiteX42" fmla="*/ 1035415 w 1539508"/>
                <a:gd name="connsiteY42" fmla="*/ 113323 h 795325"/>
                <a:gd name="connsiteX43" fmla="*/ 1058861 w 1539508"/>
                <a:gd name="connsiteY43" fmla="*/ 121139 h 795325"/>
                <a:gd name="connsiteX44" fmla="*/ 1070584 w 1539508"/>
                <a:gd name="connsiteY44" fmla="*/ 128954 h 795325"/>
                <a:gd name="connsiteX45" fmla="*/ 1086215 w 1539508"/>
                <a:gd name="connsiteY45" fmla="*/ 144585 h 795325"/>
                <a:gd name="connsiteX46" fmla="*/ 1097938 w 1539508"/>
                <a:gd name="connsiteY46" fmla="*/ 148492 h 795325"/>
                <a:gd name="connsiteX47" fmla="*/ 1109661 w 1539508"/>
                <a:gd name="connsiteY47" fmla="*/ 156308 h 795325"/>
                <a:gd name="connsiteX48" fmla="*/ 1125292 w 1539508"/>
                <a:gd name="connsiteY48" fmla="*/ 171939 h 795325"/>
                <a:gd name="connsiteX49" fmla="*/ 1148738 w 1539508"/>
                <a:gd name="connsiteY49" fmla="*/ 187569 h 795325"/>
                <a:gd name="connsiteX50" fmla="*/ 1168277 w 1539508"/>
                <a:gd name="connsiteY50" fmla="*/ 207108 h 795325"/>
                <a:gd name="connsiteX51" fmla="*/ 1180000 w 1539508"/>
                <a:gd name="connsiteY51" fmla="*/ 211016 h 795325"/>
                <a:gd name="connsiteX52" fmla="*/ 1203446 w 1539508"/>
                <a:gd name="connsiteY52" fmla="*/ 226646 h 795325"/>
                <a:gd name="connsiteX53" fmla="*/ 1215169 w 1539508"/>
                <a:gd name="connsiteY53" fmla="*/ 230554 h 795325"/>
                <a:gd name="connsiteX54" fmla="*/ 1234708 w 1539508"/>
                <a:gd name="connsiteY54" fmla="*/ 246185 h 795325"/>
                <a:gd name="connsiteX55" fmla="*/ 1265969 w 1539508"/>
                <a:gd name="connsiteY55" fmla="*/ 257908 h 795325"/>
                <a:gd name="connsiteX56" fmla="*/ 1289415 w 1539508"/>
                <a:gd name="connsiteY56" fmla="*/ 269631 h 795325"/>
                <a:gd name="connsiteX57" fmla="*/ 1301138 w 1539508"/>
                <a:gd name="connsiteY57" fmla="*/ 277446 h 795325"/>
                <a:gd name="connsiteX58" fmla="*/ 1312861 w 1539508"/>
                <a:gd name="connsiteY58" fmla="*/ 281354 h 795325"/>
                <a:gd name="connsiteX59" fmla="*/ 1340215 w 1539508"/>
                <a:gd name="connsiteY59" fmla="*/ 293077 h 795325"/>
                <a:gd name="connsiteX60" fmla="*/ 1359754 w 1539508"/>
                <a:gd name="connsiteY60" fmla="*/ 304800 h 795325"/>
                <a:gd name="connsiteX61" fmla="*/ 1371477 w 1539508"/>
                <a:gd name="connsiteY61" fmla="*/ 316523 h 795325"/>
                <a:gd name="connsiteX62" fmla="*/ 1383200 w 1539508"/>
                <a:gd name="connsiteY62" fmla="*/ 320431 h 795325"/>
                <a:gd name="connsiteX63" fmla="*/ 1394923 w 1539508"/>
                <a:gd name="connsiteY63" fmla="*/ 328246 h 795325"/>
                <a:gd name="connsiteX64" fmla="*/ 1398831 w 1539508"/>
                <a:gd name="connsiteY64" fmla="*/ 339969 h 795325"/>
                <a:gd name="connsiteX65" fmla="*/ 1402738 w 1539508"/>
                <a:gd name="connsiteY65" fmla="*/ 359508 h 795325"/>
                <a:gd name="connsiteX66" fmla="*/ 1414461 w 1539508"/>
                <a:gd name="connsiteY66" fmla="*/ 367323 h 795325"/>
                <a:gd name="connsiteX67" fmla="*/ 1488708 w 1539508"/>
                <a:gd name="connsiteY67" fmla="*/ 363416 h 795325"/>
                <a:gd name="connsiteX68" fmla="*/ 1504338 w 1539508"/>
                <a:gd name="connsiteY68" fmla="*/ 359508 h 795325"/>
                <a:gd name="connsiteX69" fmla="*/ 1539508 w 1539508"/>
                <a:gd name="connsiteY69" fmla="*/ 476739 h 795325"/>
                <a:gd name="connsiteX70" fmla="*/ 1461354 w 1539508"/>
                <a:gd name="connsiteY70" fmla="*/ 531446 h 795325"/>
                <a:gd name="connsiteX71" fmla="*/ 1437908 w 1539508"/>
                <a:gd name="connsiteY71" fmla="*/ 543169 h 795325"/>
                <a:gd name="connsiteX72" fmla="*/ 1254246 w 1539508"/>
                <a:gd name="connsiteY72" fmla="*/ 617416 h 795325"/>
                <a:gd name="connsiteX73" fmla="*/ 1226892 w 1539508"/>
                <a:gd name="connsiteY73" fmla="*/ 621323 h 795325"/>
                <a:gd name="connsiteX74" fmla="*/ 1176092 w 1539508"/>
                <a:gd name="connsiteY74" fmla="*/ 625231 h 795325"/>
                <a:gd name="connsiteX75" fmla="*/ 1152646 w 1539508"/>
                <a:gd name="connsiteY75" fmla="*/ 633046 h 795325"/>
                <a:gd name="connsiteX76" fmla="*/ 1133108 w 1539508"/>
                <a:gd name="connsiteY76" fmla="*/ 648677 h 795325"/>
                <a:gd name="connsiteX77" fmla="*/ 1109661 w 1539508"/>
                <a:gd name="connsiteY77" fmla="*/ 652585 h 795325"/>
                <a:gd name="connsiteX78" fmla="*/ 1097938 w 1539508"/>
                <a:gd name="connsiteY78" fmla="*/ 656492 h 795325"/>
                <a:gd name="connsiteX79" fmla="*/ 1086215 w 1539508"/>
                <a:gd name="connsiteY79" fmla="*/ 676031 h 795325"/>
                <a:gd name="connsiteX80" fmla="*/ 1062769 w 1539508"/>
                <a:gd name="connsiteY80" fmla="*/ 683846 h 795325"/>
                <a:gd name="connsiteX81" fmla="*/ 992431 w 1539508"/>
                <a:gd name="connsiteY81" fmla="*/ 707292 h 795325"/>
                <a:gd name="connsiteX82" fmla="*/ 984615 w 1539508"/>
                <a:gd name="connsiteY82" fmla="*/ 730739 h 795325"/>
                <a:gd name="connsiteX83" fmla="*/ 972892 w 1539508"/>
                <a:gd name="connsiteY83" fmla="*/ 738554 h 795325"/>
                <a:gd name="connsiteX84" fmla="*/ 957261 w 1539508"/>
                <a:gd name="connsiteY84" fmla="*/ 734646 h 795325"/>
                <a:gd name="connsiteX85" fmla="*/ 933815 w 1539508"/>
                <a:gd name="connsiteY85" fmla="*/ 730739 h 795325"/>
                <a:gd name="connsiteX86" fmla="*/ 922092 w 1539508"/>
                <a:gd name="connsiteY86" fmla="*/ 726831 h 795325"/>
                <a:gd name="connsiteX87" fmla="*/ 906461 w 1539508"/>
                <a:gd name="connsiteY87" fmla="*/ 722923 h 795325"/>
                <a:gd name="connsiteX88" fmla="*/ 883015 w 1539508"/>
                <a:gd name="connsiteY88" fmla="*/ 715108 h 795325"/>
                <a:gd name="connsiteX89" fmla="*/ 859569 w 1539508"/>
                <a:gd name="connsiteY89" fmla="*/ 726831 h 795325"/>
                <a:gd name="connsiteX90" fmla="*/ 847846 w 1539508"/>
                <a:gd name="connsiteY90" fmla="*/ 730739 h 795325"/>
                <a:gd name="connsiteX91" fmla="*/ 824400 w 1539508"/>
                <a:gd name="connsiteY91" fmla="*/ 742462 h 795325"/>
                <a:gd name="connsiteX92" fmla="*/ 808769 w 1539508"/>
                <a:gd name="connsiteY92" fmla="*/ 762000 h 795325"/>
                <a:gd name="connsiteX93" fmla="*/ 804861 w 1539508"/>
                <a:gd name="connsiteY93" fmla="*/ 773723 h 795325"/>
                <a:gd name="connsiteX94" fmla="*/ 768153 w 1539508"/>
                <a:gd name="connsiteY94" fmla="*/ 778770 h 795325"/>
                <a:gd name="connsiteX95" fmla="*/ 744707 w 1539508"/>
                <a:gd name="connsiteY95" fmla="*/ 791644 h 795325"/>
                <a:gd name="connsiteX96" fmla="*/ 698400 w 1539508"/>
                <a:gd name="connsiteY96" fmla="*/ 795324 h 795325"/>
                <a:gd name="connsiteX97" fmla="*/ 682307 w 1539508"/>
                <a:gd name="connsiteY97" fmla="*/ 791416 h 795325"/>
                <a:gd name="connsiteX98" fmla="*/ 638369 w 1539508"/>
                <a:gd name="connsiteY98" fmla="*/ 773483 h 795325"/>
                <a:gd name="connsiteX99" fmla="*/ 611600 w 1539508"/>
                <a:gd name="connsiteY99" fmla="*/ 779465 h 795325"/>
                <a:gd name="connsiteX100" fmla="*/ 575846 w 1539508"/>
                <a:gd name="connsiteY100" fmla="*/ 756702 h 795325"/>
                <a:gd name="connsiteX101" fmla="*/ 554428 w 1539508"/>
                <a:gd name="connsiteY101" fmla="*/ 765668 h 795325"/>
                <a:gd name="connsiteX102" fmla="*/ 500892 w 1539508"/>
                <a:gd name="connsiteY102" fmla="*/ 778087 h 795325"/>
                <a:gd name="connsiteX103" fmla="*/ 526244 w 1539508"/>
                <a:gd name="connsiteY103" fmla="*/ 782917 h 795325"/>
                <a:gd name="connsiteX104" fmla="*/ 472000 w 1539508"/>
                <a:gd name="connsiteY104" fmla="*/ 753945 h 795325"/>
                <a:gd name="connsiteX105" fmla="*/ 429723 w 1539508"/>
                <a:gd name="connsiteY105" fmla="*/ 752566 h 795325"/>
                <a:gd name="connsiteX106" fmla="*/ 418000 w 1539508"/>
                <a:gd name="connsiteY106" fmla="*/ 773723 h 795325"/>
                <a:gd name="connsiteX107" fmla="*/ 402369 w 1539508"/>
                <a:gd name="connsiteY107" fmla="*/ 769816 h 795325"/>
                <a:gd name="connsiteX108" fmla="*/ 394554 w 1539508"/>
                <a:gd name="connsiteY108" fmla="*/ 762000 h 795325"/>
                <a:gd name="connsiteX109" fmla="*/ 386738 w 1539508"/>
                <a:gd name="connsiteY109" fmla="*/ 750277 h 795325"/>
                <a:gd name="connsiteX110" fmla="*/ 375015 w 1539508"/>
                <a:gd name="connsiteY110" fmla="*/ 742462 h 795325"/>
                <a:gd name="connsiteX111" fmla="*/ 359384 w 1539508"/>
                <a:gd name="connsiteY111" fmla="*/ 726831 h 795325"/>
                <a:gd name="connsiteX112" fmla="*/ 343754 w 1539508"/>
                <a:gd name="connsiteY112" fmla="*/ 695569 h 795325"/>
                <a:gd name="connsiteX113" fmla="*/ 335938 w 1539508"/>
                <a:gd name="connsiteY113" fmla="*/ 672123 h 795325"/>
                <a:gd name="connsiteX114" fmla="*/ 328123 w 1539508"/>
                <a:gd name="connsiteY114" fmla="*/ 625231 h 795325"/>
                <a:gd name="connsiteX115" fmla="*/ 312492 w 1539508"/>
                <a:gd name="connsiteY115" fmla="*/ 605692 h 795325"/>
                <a:gd name="connsiteX116" fmla="*/ 292954 w 1539508"/>
                <a:gd name="connsiteY116" fmla="*/ 586154 h 795325"/>
                <a:gd name="connsiteX117" fmla="*/ 285138 w 1539508"/>
                <a:gd name="connsiteY117" fmla="*/ 578339 h 795325"/>
                <a:gd name="connsiteX118" fmla="*/ 273415 w 1539508"/>
                <a:gd name="connsiteY118" fmla="*/ 574431 h 795325"/>
                <a:gd name="connsiteX119" fmla="*/ 257784 w 1539508"/>
                <a:gd name="connsiteY119" fmla="*/ 566616 h 795325"/>
                <a:gd name="connsiteX120" fmla="*/ 234338 w 1539508"/>
                <a:gd name="connsiteY120" fmla="*/ 558800 h 795325"/>
                <a:gd name="connsiteX121" fmla="*/ 210892 w 1539508"/>
                <a:gd name="connsiteY121" fmla="*/ 550985 h 795325"/>
                <a:gd name="connsiteX122" fmla="*/ 187446 w 1539508"/>
                <a:gd name="connsiteY122" fmla="*/ 543169 h 795325"/>
                <a:gd name="connsiteX123" fmla="*/ 175723 w 1539508"/>
                <a:gd name="connsiteY123" fmla="*/ 539262 h 795325"/>
                <a:gd name="connsiteX124" fmla="*/ 186030 w 1539508"/>
                <a:gd name="connsiteY124" fmla="*/ 532598 h 795325"/>
                <a:gd name="connsiteX125" fmla="*/ 195261 w 1539508"/>
                <a:gd name="connsiteY125" fmla="*/ 519723 h 795325"/>
                <a:gd name="connsiteX126" fmla="*/ 210892 w 1539508"/>
                <a:gd name="connsiteY126" fmla="*/ 504092 h 795325"/>
                <a:gd name="connsiteX127" fmla="*/ 230431 w 1539508"/>
                <a:gd name="connsiteY127" fmla="*/ 488462 h 795325"/>
                <a:gd name="connsiteX128" fmla="*/ 234338 w 1539508"/>
                <a:gd name="connsiteY128" fmla="*/ 476739 h 795325"/>
                <a:gd name="connsiteX129" fmla="*/ 249969 w 1539508"/>
                <a:gd name="connsiteY129" fmla="*/ 457200 h 795325"/>
                <a:gd name="connsiteX130" fmla="*/ 238246 w 1539508"/>
                <a:gd name="connsiteY130" fmla="*/ 429846 h 795325"/>
                <a:gd name="connsiteX131" fmla="*/ 226523 w 1539508"/>
                <a:gd name="connsiteY131" fmla="*/ 425939 h 795325"/>
                <a:gd name="connsiteX132" fmla="*/ 199169 w 1539508"/>
                <a:gd name="connsiteY132" fmla="*/ 414216 h 795325"/>
                <a:gd name="connsiteX133" fmla="*/ 183538 w 1539508"/>
                <a:gd name="connsiteY133" fmla="*/ 406400 h 795325"/>
                <a:gd name="connsiteX134" fmla="*/ 167908 w 1539508"/>
                <a:gd name="connsiteY134" fmla="*/ 402492 h 795325"/>
                <a:gd name="connsiteX135" fmla="*/ 128831 w 1539508"/>
                <a:gd name="connsiteY135" fmla="*/ 390769 h 795325"/>
                <a:gd name="connsiteX136" fmla="*/ 121015 w 1539508"/>
                <a:gd name="connsiteY136" fmla="*/ 379046 h 795325"/>
                <a:gd name="connsiteX137" fmla="*/ 93661 w 1539508"/>
                <a:gd name="connsiteY137" fmla="*/ 355600 h 795325"/>
                <a:gd name="connsiteX138" fmla="*/ 70092 w 1539508"/>
                <a:gd name="connsiteY138" fmla="*/ 362961 h 795325"/>
                <a:gd name="connsiteX139" fmla="*/ 56001 w 1539508"/>
                <a:gd name="connsiteY139" fmla="*/ 351465 h 795325"/>
                <a:gd name="connsiteX140" fmla="*/ 82422 w 1539508"/>
                <a:gd name="connsiteY140" fmla="*/ 371901 h 795325"/>
                <a:gd name="connsiteX141" fmla="*/ 35046 w 1539508"/>
                <a:gd name="connsiteY141" fmla="*/ 332621 h 795325"/>
                <a:gd name="connsiteX142" fmla="*/ 44777 w 1539508"/>
                <a:gd name="connsiteY142" fmla="*/ 356062 h 795325"/>
                <a:gd name="connsiteX143" fmla="*/ 15508 w 1539508"/>
                <a:gd name="connsiteY143" fmla="*/ 314234 h 795325"/>
                <a:gd name="connsiteX144" fmla="*/ 0 w 1539508"/>
                <a:gd name="connsiteY144" fmla="*/ 318836 h 795325"/>
                <a:gd name="connsiteX0" fmla="*/ 0 w 1505195"/>
                <a:gd name="connsiteY0" fmla="*/ 318836 h 795325"/>
                <a:gd name="connsiteX1" fmla="*/ 2369 w 1505195"/>
                <a:gd name="connsiteY1" fmla="*/ 280898 h 795325"/>
                <a:gd name="connsiteX2" fmla="*/ 101477 w 1505195"/>
                <a:gd name="connsiteY2" fmla="*/ 261816 h 795325"/>
                <a:gd name="connsiteX3" fmla="*/ 136646 w 1505195"/>
                <a:gd name="connsiteY3" fmla="*/ 246185 h 795325"/>
                <a:gd name="connsiteX4" fmla="*/ 148369 w 1505195"/>
                <a:gd name="connsiteY4" fmla="*/ 229631 h 795325"/>
                <a:gd name="connsiteX5" fmla="*/ 171815 w 1505195"/>
                <a:gd name="connsiteY5" fmla="*/ 226646 h 795325"/>
                <a:gd name="connsiteX6" fmla="*/ 177262 w 1505195"/>
                <a:gd name="connsiteY6" fmla="*/ 198597 h 795325"/>
                <a:gd name="connsiteX7" fmla="*/ 203077 w 1505195"/>
                <a:gd name="connsiteY7" fmla="*/ 211016 h 795325"/>
                <a:gd name="connsiteX8" fmla="*/ 207693 w 1505195"/>
                <a:gd name="connsiteY8" fmla="*/ 182966 h 795325"/>
                <a:gd name="connsiteX9" fmla="*/ 221785 w 1505195"/>
                <a:gd name="connsiteY9" fmla="*/ 167108 h 795325"/>
                <a:gd name="connsiteX10" fmla="*/ 242154 w 1505195"/>
                <a:gd name="connsiteY10" fmla="*/ 160216 h 795325"/>
                <a:gd name="connsiteX11" fmla="*/ 249139 w 1505195"/>
                <a:gd name="connsiteY11" fmla="*/ 165046 h 795325"/>
                <a:gd name="connsiteX12" fmla="*/ 282184 w 1505195"/>
                <a:gd name="connsiteY12" fmla="*/ 171027 h 795325"/>
                <a:gd name="connsiteX13" fmla="*/ 300892 w 1505195"/>
                <a:gd name="connsiteY13" fmla="*/ 165741 h 795325"/>
                <a:gd name="connsiteX14" fmla="*/ 317353 w 1505195"/>
                <a:gd name="connsiteY14" fmla="*/ 149188 h 795325"/>
                <a:gd name="connsiteX15" fmla="*/ 346831 w 1505195"/>
                <a:gd name="connsiteY15" fmla="*/ 163213 h 795325"/>
                <a:gd name="connsiteX16" fmla="*/ 360923 w 1505195"/>
                <a:gd name="connsiteY16" fmla="*/ 168498 h 795325"/>
                <a:gd name="connsiteX17" fmla="*/ 410184 w 1505195"/>
                <a:gd name="connsiteY17" fmla="*/ 152400 h 795325"/>
                <a:gd name="connsiteX18" fmla="*/ 445354 w 1505195"/>
                <a:gd name="connsiteY18" fmla="*/ 148492 h 795325"/>
                <a:gd name="connsiteX19" fmla="*/ 468800 w 1505195"/>
                <a:gd name="connsiteY19" fmla="*/ 125046 h 795325"/>
                <a:gd name="connsiteX20" fmla="*/ 484431 w 1505195"/>
                <a:gd name="connsiteY20" fmla="*/ 101600 h 795325"/>
                <a:gd name="connsiteX21" fmla="*/ 492246 w 1505195"/>
                <a:gd name="connsiteY21" fmla="*/ 89877 h 795325"/>
                <a:gd name="connsiteX22" fmla="*/ 511784 w 1505195"/>
                <a:gd name="connsiteY22" fmla="*/ 54708 h 795325"/>
                <a:gd name="connsiteX23" fmla="*/ 519600 w 1505195"/>
                <a:gd name="connsiteY23" fmla="*/ 46892 h 795325"/>
                <a:gd name="connsiteX24" fmla="*/ 539138 w 1505195"/>
                <a:gd name="connsiteY24" fmla="*/ 31262 h 795325"/>
                <a:gd name="connsiteX25" fmla="*/ 550861 w 1505195"/>
                <a:gd name="connsiteY25" fmla="*/ 23446 h 795325"/>
                <a:gd name="connsiteX26" fmla="*/ 558677 w 1505195"/>
                <a:gd name="connsiteY26" fmla="*/ 15631 h 795325"/>
                <a:gd name="connsiteX27" fmla="*/ 609477 w 1505195"/>
                <a:gd name="connsiteY27" fmla="*/ 19539 h 795325"/>
                <a:gd name="connsiteX28" fmla="*/ 699354 w 1505195"/>
                <a:gd name="connsiteY28" fmla="*/ 15631 h 795325"/>
                <a:gd name="connsiteX29" fmla="*/ 711077 w 1505195"/>
                <a:gd name="connsiteY29" fmla="*/ 11723 h 795325"/>
                <a:gd name="connsiteX30" fmla="*/ 730615 w 1505195"/>
                <a:gd name="connsiteY30" fmla="*/ 7816 h 795325"/>
                <a:gd name="connsiteX31" fmla="*/ 765784 w 1505195"/>
                <a:gd name="connsiteY31" fmla="*/ 0 h 795325"/>
                <a:gd name="connsiteX32" fmla="*/ 804861 w 1505195"/>
                <a:gd name="connsiteY32" fmla="*/ 7816 h 795325"/>
                <a:gd name="connsiteX33" fmla="*/ 812677 w 1505195"/>
                <a:gd name="connsiteY33" fmla="*/ 15631 h 795325"/>
                <a:gd name="connsiteX34" fmla="*/ 840031 w 1505195"/>
                <a:gd name="connsiteY34" fmla="*/ 31262 h 795325"/>
                <a:gd name="connsiteX35" fmla="*/ 859569 w 1505195"/>
                <a:gd name="connsiteY35" fmla="*/ 35169 h 795325"/>
                <a:gd name="connsiteX36" fmla="*/ 871292 w 1505195"/>
                <a:gd name="connsiteY36" fmla="*/ 39077 h 795325"/>
                <a:gd name="connsiteX37" fmla="*/ 902554 w 1505195"/>
                <a:gd name="connsiteY37" fmla="*/ 54708 h 795325"/>
                <a:gd name="connsiteX38" fmla="*/ 914277 w 1505195"/>
                <a:gd name="connsiteY38" fmla="*/ 62523 h 795325"/>
                <a:gd name="connsiteX39" fmla="*/ 941631 w 1505195"/>
                <a:gd name="connsiteY39" fmla="*/ 85969 h 795325"/>
                <a:gd name="connsiteX40" fmla="*/ 965077 w 1505195"/>
                <a:gd name="connsiteY40" fmla="*/ 89877 h 795325"/>
                <a:gd name="connsiteX41" fmla="*/ 1000246 w 1505195"/>
                <a:gd name="connsiteY41" fmla="*/ 97692 h 795325"/>
                <a:gd name="connsiteX42" fmla="*/ 1035415 w 1505195"/>
                <a:gd name="connsiteY42" fmla="*/ 113323 h 795325"/>
                <a:gd name="connsiteX43" fmla="*/ 1058861 w 1505195"/>
                <a:gd name="connsiteY43" fmla="*/ 121139 h 795325"/>
                <a:gd name="connsiteX44" fmla="*/ 1070584 w 1505195"/>
                <a:gd name="connsiteY44" fmla="*/ 128954 h 795325"/>
                <a:gd name="connsiteX45" fmla="*/ 1086215 w 1505195"/>
                <a:gd name="connsiteY45" fmla="*/ 144585 h 795325"/>
                <a:gd name="connsiteX46" fmla="*/ 1097938 w 1505195"/>
                <a:gd name="connsiteY46" fmla="*/ 148492 h 795325"/>
                <a:gd name="connsiteX47" fmla="*/ 1109661 w 1505195"/>
                <a:gd name="connsiteY47" fmla="*/ 156308 h 795325"/>
                <a:gd name="connsiteX48" fmla="*/ 1125292 w 1505195"/>
                <a:gd name="connsiteY48" fmla="*/ 171939 h 795325"/>
                <a:gd name="connsiteX49" fmla="*/ 1148738 w 1505195"/>
                <a:gd name="connsiteY49" fmla="*/ 187569 h 795325"/>
                <a:gd name="connsiteX50" fmla="*/ 1168277 w 1505195"/>
                <a:gd name="connsiteY50" fmla="*/ 207108 h 795325"/>
                <a:gd name="connsiteX51" fmla="*/ 1180000 w 1505195"/>
                <a:gd name="connsiteY51" fmla="*/ 211016 h 795325"/>
                <a:gd name="connsiteX52" fmla="*/ 1203446 w 1505195"/>
                <a:gd name="connsiteY52" fmla="*/ 226646 h 795325"/>
                <a:gd name="connsiteX53" fmla="*/ 1215169 w 1505195"/>
                <a:gd name="connsiteY53" fmla="*/ 230554 h 795325"/>
                <a:gd name="connsiteX54" fmla="*/ 1234708 w 1505195"/>
                <a:gd name="connsiteY54" fmla="*/ 246185 h 795325"/>
                <a:gd name="connsiteX55" fmla="*/ 1265969 w 1505195"/>
                <a:gd name="connsiteY55" fmla="*/ 257908 h 795325"/>
                <a:gd name="connsiteX56" fmla="*/ 1289415 w 1505195"/>
                <a:gd name="connsiteY56" fmla="*/ 269631 h 795325"/>
                <a:gd name="connsiteX57" fmla="*/ 1301138 w 1505195"/>
                <a:gd name="connsiteY57" fmla="*/ 277446 h 795325"/>
                <a:gd name="connsiteX58" fmla="*/ 1312861 w 1505195"/>
                <a:gd name="connsiteY58" fmla="*/ 281354 h 795325"/>
                <a:gd name="connsiteX59" fmla="*/ 1340215 w 1505195"/>
                <a:gd name="connsiteY59" fmla="*/ 293077 h 795325"/>
                <a:gd name="connsiteX60" fmla="*/ 1359754 w 1505195"/>
                <a:gd name="connsiteY60" fmla="*/ 304800 h 795325"/>
                <a:gd name="connsiteX61" fmla="*/ 1371477 w 1505195"/>
                <a:gd name="connsiteY61" fmla="*/ 316523 h 795325"/>
                <a:gd name="connsiteX62" fmla="*/ 1383200 w 1505195"/>
                <a:gd name="connsiteY62" fmla="*/ 320431 h 795325"/>
                <a:gd name="connsiteX63" fmla="*/ 1394923 w 1505195"/>
                <a:gd name="connsiteY63" fmla="*/ 328246 h 795325"/>
                <a:gd name="connsiteX64" fmla="*/ 1398831 w 1505195"/>
                <a:gd name="connsiteY64" fmla="*/ 339969 h 795325"/>
                <a:gd name="connsiteX65" fmla="*/ 1402738 w 1505195"/>
                <a:gd name="connsiteY65" fmla="*/ 359508 h 795325"/>
                <a:gd name="connsiteX66" fmla="*/ 1414461 w 1505195"/>
                <a:gd name="connsiteY66" fmla="*/ 367323 h 795325"/>
                <a:gd name="connsiteX67" fmla="*/ 1488708 w 1505195"/>
                <a:gd name="connsiteY67" fmla="*/ 363416 h 795325"/>
                <a:gd name="connsiteX68" fmla="*/ 1504338 w 1505195"/>
                <a:gd name="connsiteY68" fmla="*/ 359508 h 795325"/>
                <a:gd name="connsiteX69" fmla="*/ 1461354 w 1505195"/>
                <a:gd name="connsiteY69" fmla="*/ 531446 h 795325"/>
                <a:gd name="connsiteX70" fmla="*/ 1437908 w 1505195"/>
                <a:gd name="connsiteY70" fmla="*/ 543169 h 795325"/>
                <a:gd name="connsiteX71" fmla="*/ 1254246 w 1505195"/>
                <a:gd name="connsiteY71" fmla="*/ 617416 h 795325"/>
                <a:gd name="connsiteX72" fmla="*/ 1226892 w 1505195"/>
                <a:gd name="connsiteY72" fmla="*/ 621323 h 795325"/>
                <a:gd name="connsiteX73" fmla="*/ 1176092 w 1505195"/>
                <a:gd name="connsiteY73" fmla="*/ 625231 h 795325"/>
                <a:gd name="connsiteX74" fmla="*/ 1152646 w 1505195"/>
                <a:gd name="connsiteY74" fmla="*/ 633046 h 795325"/>
                <a:gd name="connsiteX75" fmla="*/ 1133108 w 1505195"/>
                <a:gd name="connsiteY75" fmla="*/ 648677 h 795325"/>
                <a:gd name="connsiteX76" fmla="*/ 1109661 w 1505195"/>
                <a:gd name="connsiteY76" fmla="*/ 652585 h 795325"/>
                <a:gd name="connsiteX77" fmla="*/ 1097938 w 1505195"/>
                <a:gd name="connsiteY77" fmla="*/ 656492 h 795325"/>
                <a:gd name="connsiteX78" fmla="*/ 1086215 w 1505195"/>
                <a:gd name="connsiteY78" fmla="*/ 676031 h 795325"/>
                <a:gd name="connsiteX79" fmla="*/ 1062769 w 1505195"/>
                <a:gd name="connsiteY79" fmla="*/ 683846 h 795325"/>
                <a:gd name="connsiteX80" fmla="*/ 992431 w 1505195"/>
                <a:gd name="connsiteY80" fmla="*/ 707292 h 795325"/>
                <a:gd name="connsiteX81" fmla="*/ 984615 w 1505195"/>
                <a:gd name="connsiteY81" fmla="*/ 730739 h 795325"/>
                <a:gd name="connsiteX82" fmla="*/ 972892 w 1505195"/>
                <a:gd name="connsiteY82" fmla="*/ 738554 h 795325"/>
                <a:gd name="connsiteX83" fmla="*/ 957261 w 1505195"/>
                <a:gd name="connsiteY83" fmla="*/ 734646 h 795325"/>
                <a:gd name="connsiteX84" fmla="*/ 933815 w 1505195"/>
                <a:gd name="connsiteY84" fmla="*/ 730739 h 795325"/>
                <a:gd name="connsiteX85" fmla="*/ 922092 w 1505195"/>
                <a:gd name="connsiteY85" fmla="*/ 726831 h 795325"/>
                <a:gd name="connsiteX86" fmla="*/ 906461 w 1505195"/>
                <a:gd name="connsiteY86" fmla="*/ 722923 h 795325"/>
                <a:gd name="connsiteX87" fmla="*/ 883015 w 1505195"/>
                <a:gd name="connsiteY87" fmla="*/ 715108 h 795325"/>
                <a:gd name="connsiteX88" fmla="*/ 859569 w 1505195"/>
                <a:gd name="connsiteY88" fmla="*/ 726831 h 795325"/>
                <a:gd name="connsiteX89" fmla="*/ 847846 w 1505195"/>
                <a:gd name="connsiteY89" fmla="*/ 730739 h 795325"/>
                <a:gd name="connsiteX90" fmla="*/ 824400 w 1505195"/>
                <a:gd name="connsiteY90" fmla="*/ 742462 h 795325"/>
                <a:gd name="connsiteX91" fmla="*/ 808769 w 1505195"/>
                <a:gd name="connsiteY91" fmla="*/ 762000 h 795325"/>
                <a:gd name="connsiteX92" fmla="*/ 804861 w 1505195"/>
                <a:gd name="connsiteY92" fmla="*/ 773723 h 795325"/>
                <a:gd name="connsiteX93" fmla="*/ 768153 w 1505195"/>
                <a:gd name="connsiteY93" fmla="*/ 778770 h 795325"/>
                <a:gd name="connsiteX94" fmla="*/ 744707 w 1505195"/>
                <a:gd name="connsiteY94" fmla="*/ 791644 h 795325"/>
                <a:gd name="connsiteX95" fmla="*/ 698400 w 1505195"/>
                <a:gd name="connsiteY95" fmla="*/ 795324 h 795325"/>
                <a:gd name="connsiteX96" fmla="*/ 682307 w 1505195"/>
                <a:gd name="connsiteY96" fmla="*/ 791416 h 795325"/>
                <a:gd name="connsiteX97" fmla="*/ 638369 w 1505195"/>
                <a:gd name="connsiteY97" fmla="*/ 773483 h 795325"/>
                <a:gd name="connsiteX98" fmla="*/ 611600 w 1505195"/>
                <a:gd name="connsiteY98" fmla="*/ 779465 h 795325"/>
                <a:gd name="connsiteX99" fmla="*/ 575846 w 1505195"/>
                <a:gd name="connsiteY99" fmla="*/ 756702 h 795325"/>
                <a:gd name="connsiteX100" fmla="*/ 554428 w 1505195"/>
                <a:gd name="connsiteY100" fmla="*/ 765668 h 795325"/>
                <a:gd name="connsiteX101" fmla="*/ 500892 w 1505195"/>
                <a:gd name="connsiteY101" fmla="*/ 778087 h 795325"/>
                <a:gd name="connsiteX102" fmla="*/ 526244 w 1505195"/>
                <a:gd name="connsiteY102" fmla="*/ 782917 h 795325"/>
                <a:gd name="connsiteX103" fmla="*/ 472000 w 1505195"/>
                <a:gd name="connsiteY103" fmla="*/ 753945 h 795325"/>
                <a:gd name="connsiteX104" fmla="*/ 429723 w 1505195"/>
                <a:gd name="connsiteY104" fmla="*/ 752566 h 795325"/>
                <a:gd name="connsiteX105" fmla="*/ 418000 w 1505195"/>
                <a:gd name="connsiteY105" fmla="*/ 773723 h 795325"/>
                <a:gd name="connsiteX106" fmla="*/ 402369 w 1505195"/>
                <a:gd name="connsiteY106" fmla="*/ 769816 h 795325"/>
                <a:gd name="connsiteX107" fmla="*/ 394554 w 1505195"/>
                <a:gd name="connsiteY107" fmla="*/ 762000 h 795325"/>
                <a:gd name="connsiteX108" fmla="*/ 386738 w 1505195"/>
                <a:gd name="connsiteY108" fmla="*/ 750277 h 795325"/>
                <a:gd name="connsiteX109" fmla="*/ 375015 w 1505195"/>
                <a:gd name="connsiteY109" fmla="*/ 742462 h 795325"/>
                <a:gd name="connsiteX110" fmla="*/ 359384 w 1505195"/>
                <a:gd name="connsiteY110" fmla="*/ 726831 h 795325"/>
                <a:gd name="connsiteX111" fmla="*/ 343754 w 1505195"/>
                <a:gd name="connsiteY111" fmla="*/ 695569 h 795325"/>
                <a:gd name="connsiteX112" fmla="*/ 335938 w 1505195"/>
                <a:gd name="connsiteY112" fmla="*/ 672123 h 795325"/>
                <a:gd name="connsiteX113" fmla="*/ 328123 w 1505195"/>
                <a:gd name="connsiteY113" fmla="*/ 625231 h 795325"/>
                <a:gd name="connsiteX114" fmla="*/ 312492 w 1505195"/>
                <a:gd name="connsiteY114" fmla="*/ 605692 h 795325"/>
                <a:gd name="connsiteX115" fmla="*/ 292954 w 1505195"/>
                <a:gd name="connsiteY115" fmla="*/ 586154 h 795325"/>
                <a:gd name="connsiteX116" fmla="*/ 285138 w 1505195"/>
                <a:gd name="connsiteY116" fmla="*/ 578339 h 795325"/>
                <a:gd name="connsiteX117" fmla="*/ 273415 w 1505195"/>
                <a:gd name="connsiteY117" fmla="*/ 574431 h 795325"/>
                <a:gd name="connsiteX118" fmla="*/ 257784 w 1505195"/>
                <a:gd name="connsiteY118" fmla="*/ 566616 h 795325"/>
                <a:gd name="connsiteX119" fmla="*/ 234338 w 1505195"/>
                <a:gd name="connsiteY119" fmla="*/ 558800 h 795325"/>
                <a:gd name="connsiteX120" fmla="*/ 210892 w 1505195"/>
                <a:gd name="connsiteY120" fmla="*/ 550985 h 795325"/>
                <a:gd name="connsiteX121" fmla="*/ 187446 w 1505195"/>
                <a:gd name="connsiteY121" fmla="*/ 543169 h 795325"/>
                <a:gd name="connsiteX122" fmla="*/ 175723 w 1505195"/>
                <a:gd name="connsiteY122" fmla="*/ 539262 h 795325"/>
                <a:gd name="connsiteX123" fmla="*/ 186030 w 1505195"/>
                <a:gd name="connsiteY123" fmla="*/ 532598 h 795325"/>
                <a:gd name="connsiteX124" fmla="*/ 195261 w 1505195"/>
                <a:gd name="connsiteY124" fmla="*/ 519723 h 795325"/>
                <a:gd name="connsiteX125" fmla="*/ 210892 w 1505195"/>
                <a:gd name="connsiteY125" fmla="*/ 504092 h 795325"/>
                <a:gd name="connsiteX126" fmla="*/ 230431 w 1505195"/>
                <a:gd name="connsiteY126" fmla="*/ 488462 h 795325"/>
                <a:gd name="connsiteX127" fmla="*/ 234338 w 1505195"/>
                <a:gd name="connsiteY127" fmla="*/ 476739 h 795325"/>
                <a:gd name="connsiteX128" fmla="*/ 249969 w 1505195"/>
                <a:gd name="connsiteY128" fmla="*/ 457200 h 795325"/>
                <a:gd name="connsiteX129" fmla="*/ 238246 w 1505195"/>
                <a:gd name="connsiteY129" fmla="*/ 429846 h 795325"/>
                <a:gd name="connsiteX130" fmla="*/ 226523 w 1505195"/>
                <a:gd name="connsiteY130" fmla="*/ 425939 h 795325"/>
                <a:gd name="connsiteX131" fmla="*/ 199169 w 1505195"/>
                <a:gd name="connsiteY131" fmla="*/ 414216 h 795325"/>
                <a:gd name="connsiteX132" fmla="*/ 183538 w 1505195"/>
                <a:gd name="connsiteY132" fmla="*/ 406400 h 795325"/>
                <a:gd name="connsiteX133" fmla="*/ 167908 w 1505195"/>
                <a:gd name="connsiteY133" fmla="*/ 402492 h 795325"/>
                <a:gd name="connsiteX134" fmla="*/ 128831 w 1505195"/>
                <a:gd name="connsiteY134" fmla="*/ 390769 h 795325"/>
                <a:gd name="connsiteX135" fmla="*/ 121015 w 1505195"/>
                <a:gd name="connsiteY135" fmla="*/ 379046 h 795325"/>
                <a:gd name="connsiteX136" fmla="*/ 93661 w 1505195"/>
                <a:gd name="connsiteY136" fmla="*/ 355600 h 795325"/>
                <a:gd name="connsiteX137" fmla="*/ 70092 w 1505195"/>
                <a:gd name="connsiteY137" fmla="*/ 362961 h 795325"/>
                <a:gd name="connsiteX138" fmla="*/ 56001 w 1505195"/>
                <a:gd name="connsiteY138" fmla="*/ 351465 h 795325"/>
                <a:gd name="connsiteX139" fmla="*/ 82422 w 1505195"/>
                <a:gd name="connsiteY139" fmla="*/ 371901 h 795325"/>
                <a:gd name="connsiteX140" fmla="*/ 35046 w 1505195"/>
                <a:gd name="connsiteY140" fmla="*/ 332621 h 795325"/>
                <a:gd name="connsiteX141" fmla="*/ 44777 w 1505195"/>
                <a:gd name="connsiteY141" fmla="*/ 356062 h 795325"/>
                <a:gd name="connsiteX142" fmla="*/ 15508 w 1505195"/>
                <a:gd name="connsiteY142" fmla="*/ 314234 h 795325"/>
                <a:gd name="connsiteX143" fmla="*/ 0 w 1505195"/>
                <a:gd name="connsiteY143" fmla="*/ 318836 h 795325"/>
                <a:gd name="connsiteX0" fmla="*/ 0 w 1490123"/>
                <a:gd name="connsiteY0" fmla="*/ 318836 h 795325"/>
                <a:gd name="connsiteX1" fmla="*/ 2369 w 1490123"/>
                <a:gd name="connsiteY1" fmla="*/ 280898 h 795325"/>
                <a:gd name="connsiteX2" fmla="*/ 101477 w 1490123"/>
                <a:gd name="connsiteY2" fmla="*/ 261816 h 795325"/>
                <a:gd name="connsiteX3" fmla="*/ 136646 w 1490123"/>
                <a:gd name="connsiteY3" fmla="*/ 246185 h 795325"/>
                <a:gd name="connsiteX4" fmla="*/ 148369 w 1490123"/>
                <a:gd name="connsiteY4" fmla="*/ 229631 h 795325"/>
                <a:gd name="connsiteX5" fmla="*/ 171815 w 1490123"/>
                <a:gd name="connsiteY5" fmla="*/ 226646 h 795325"/>
                <a:gd name="connsiteX6" fmla="*/ 177262 w 1490123"/>
                <a:gd name="connsiteY6" fmla="*/ 198597 h 795325"/>
                <a:gd name="connsiteX7" fmla="*/ 203077 w 1490123"/>
                <a:gd name="connsiteY7" fmla="*/ 211016 h 795325"/>
                <a:gd name="connsiteX8" fmla="*/ 207693 w 1490123"/>
                <a:gd name="connsiteY8" fmla="*/ 182966 h 795325"/>
                <a:gd name="connsiteX9" fmla="*/ 221785 w 1490123"/>
                <a:gd name="connsiteY9" fmla="*/ 167108 h 795325"/>
                <a:gd name="connsiteX10" fmla="*/ 242154 w 1490123"/>
                <a:gd name="connsiteY10" fmla="*/ 160216 h 795325"/>
                <a:gd name="connsiteX11" fmla="*/ 249139 w 1490123"/>
                <a:gd name="connsiteY11" fmla="*/ 165046 h 795325"/>
                <a:gd name="connsiteX12" fmla="*/ 282184 w 1490123"/>
                <a:gd name="connsiteY12" fmla="*/ 171027 h 795325"/>
                <a:gd name="connsiteX13" fmla="*/ 300892 w 1490123"/>
                <a:gd name="connsiteY13" fmla="*/ 165741 h 795325"/>
                <a:gd name="connsiteX14" fmla="*/ 317353 w 1490123"/>
                <a:gd name="connsiteY14" fmla="*/ 149188 h 795325"/>
                <a:gd name="connsiteX15" fmla="*/ 346831 w 1490123"/>
                <a:gd name="connsiteY15" fmla="*/ 163213 h 795325"/>
                <a:gd name="connsiteX16" fmla="*/ 360923 w 1490123"/>
                <a:gd name="connsiteY16" fmla="*/ 168498 h 795325"/>
                <a:gd name="connsiteX17" fmla="*/ 410184 w 1490123"/>
                <a:gd name="connsiteY17" fmla="*/ 152400 h 795325"/>
                <a:gd name="connsiteX18" fmla="*/ 445354 w 1490123"/>
                <a:gd name="connsiteY18" fmla="*/ 148492 h 795325"/>
                <a:gd name="connsiteX19" fmla="*/ 468800 w 1490123"/>
                <a:gd name="connsiteY19" fmla="*/ 125046 h 795325"/>
                <a:gd name="connsiteX20" fmla="*/ 484431 w 1490123"/>
                <a:gd name="connsiteY20" fmla="*/ 101600 h 795325"/>
                <a:gd name="connsiteX21" fmla="*/ 492246 w 1490123"/>
                <a:gd name="connsiteY21" fmla="*/ 89877 h 795325"/>
                <a:gd name="connsiteX22" fmla="*/ 511784 w 1490123"/>
                <a:gd name="connsiteY22" fmla="*/ 54708 h 795325"/>
                <a:gd name="connsiteX23" fmla="*/ 519600 w 1490123"/>
                <a:gd name="connsiteY23" fmla="*/ 46892 h 795325"/>
                <a:gd name="connsiteX24" fmla="*/ 539138 w 1490123"/>
                <a:gd name="connsiteY24" fmla="*/ 31262 h 795325"/>
                <a:gd name="connsiteX25" fmla="*/ 550861 w 1490123"/>
                <a:gd name="connsiteY25" fmla="*/ 23446 h 795325"/>
                <a:gd name="connsiteX26" fmla="*/ 558677 w 1490123"/>
                <a:gd name="connsiteY26" fmla="*/ 15631 h 795325"/>
                <a:gd name="connsiteX27" fmla="*/ 609477 w 1490123"/>
                <a:gd name="connsiteY27" fmla="*/ 19539 h 795325"/>
                <a:gd name="connsiteX28" fmla="*/ 699354 w 1490123"/>
                <a:gd name="connsiteY28" fmla="*/ 15631 h 795325"/>
                <a:gd name="connsiteX29" fmla="*/ 711077 w 1490123"/>
                <a:gd name="connsiteY29" fmla="*/ 11723 h 795325"/>
                <a:gd name="connsiteX30" fmla="*/ 730615 w 1490123"/>
                <a:gd name="connsiteY30" fmla="*/ 7816 h 795325"/>
                <a:gd name="connsiteX31" fmla="*/ 765784 w 1490123"/>
                <a:gd name="connsiteY31" fmla="*/ 0 h 795325"/>
                <a:gd name="connsiteX32" fmla="*/ 804861 w 1490123"/>
                <a:gd name="connsiteY32" fmla="*/ 7816 h 795325"/>
                <a:gd name="connsiteX33" fmla="*/ 812677 w 1490123"/>
                <a:gd name="connsiteY33" fmla="*/ 15631 h 795325"/>
                <a:gd name="connsiteX34" fmla="*/ 840031 w 1490123"/>
                <a:gd name="connsiteY34" fmla="*/ 31262 h 795325"/>
                <a:gd name="connsiteX35" fmla="*/ 859569 w 1490123"/>
                <a:gd name="connsiteY35" fmla="*/ 35169 h 795325"/>
                <a:gd name="connsiteX36" fmla="*/ 871292 w 1490123"/>
                <a:gd name="connsiteY36" fmla="*/ 39077 h 795325"/>
                <a:gd name="connsiteX37" fmla="*/ 902554 w 1490123"/>
                <a:gd name="connsiteY37" fmla="*/ 54708 h 795325"/>
                <a:gd name="connsiteX38" fmla="*/ 914277 w 1490123"/>
                <a:gd name="connsiteY38" fmla="*/ 62523 h 795325"/>
                <a:gd name="connsiteX39" fmla="*/ 941631 w 1490123"/>
                <a:gd name="connsiteY39" fmla="*/ 85969 h 795325"/>
                <a:gd name="connsiteX40" fmla="*/ 965077 w 1490123"/>
                <a:gd name="connsiteY40" fmla="*/ 89877 h 795325"/>
                <a:gd name="connsiteX41" fmla="*/ 1000246 w 1490123"/>
                <a:gd name="connsiteY41" fmla="*/ 97692 h 795325"/>
                <a:gd name="connsiteX42" fmla="*/ 1035415 w 1490123"/>
                <a:gd name="connsiteY42" fmla="*/ 113323 h 795325"/>
                <a:gd name="connsiteX43" fmla="*/ 1058861 w 1490123"/>
                <a:gd name="connsiteY43" fmla="*/ 121139 h 795325"/>
                <a:gd name="connsiteX44" fmla="*/ 1070584 w 1490123"/>
                <a:gd name="connsiteY44" fmla="*/ 128954 h 795325"/>
                <a:gd name="connsiteX45" fmla="*/ 1086215 w 1490123"/>
                <a:gd name="connsiteY45" fmla="*/ 144585 h 795325"/>
                <a:gd name="connsiteX46" fmla="*/ 1097938 w 1490123"/>
                <a:gd name="connsiteY46" fmla="*/ 148492 h 795325"/>
                <a:gd name="connsiteX47" fmla="*/ 1109661 w 1490123"/>
                <a:gd name="connsiteY47" fmla="*/ 156308 h 795325"/>
                <a:gd name="connsiteX48" fmla="*/ 1125292 w 1490123"/>
                <a:gd name="connsiteY48" fmla="*/ 171939 h 795325"/>
                <a:gd name="connsiteX49" fmla="*/ 1148738 w 1490123"/>
                <a:gd name="connsiteY49" fmla="*/ 187569 h 795325"/>
                <a:gd name="connsiteX50" fmla="*/ 1168277 w 1490123"/>
                <a:gd name="connsiteY50" fmla="*/ 207108 h 795325"/>
                <a:gd name="connsiteX51" fmla="*/ 1180000 w 1490123"/>
                <a:gd name="connsiteY51" fmla="*/ 211016 h 795325"/>
                <a:gd name="connsiteX52" fmla="*/ 1203446 w 1490123"/>
                <a:gd name="connsiteY52" fmla="*/ 226646 h 795325"/>
                <a:gd name="connsiteX53" fmla="*/ 1215169 w 1490123"/>
                <a:gd name="connsiteY53" fmla="*/ 230554 h 795325"/>
                <a:gd name="connsiteX54" fmla="*/ 1234708 w 1490123"/>
                <a:gd name="connsiteY54" fmla="*/ 246185 h 795325"/>
                <a:gd name="connsiteX55" fmla="*/ 1265969 w 1490123"/>
                <a:gd name="connsiteY55" fmla="*/ 257908 h 795325"/>
                <a:gd name="connsiteX56" fmla="*/ 1289415 w 1490123"/>
                <a:gd name="connsiteY56" fmla="*/ 269631 h 795325"/>
                <a:gd name="connsiteX57" fmla="*/ 1301138 w 1490123"/>
                <a:gd name="connsiteY57" fmla="*/ 277446 h 795325"/>
                <a:gd name="connsiteX58" fmla="*/ 1312861 w 1490123"/>
                <a:gd name="connsiteY58" fmla="*/ 281354 h 795325"/>
                <a:gd name="connsiteX59" fmla="*/ 1340215 w 1490123"/>
                <a:gd name="connsiteY59" fmla="*/ 293077 h 795325"/>
                <a:gd name="connsiteX60" fmla="*/ 1359754 w 1490123"/>
                <a:gd name="connsiteY60" fmla="*/ 304800 h 795325"/>
                <a:gd name="connsiteX61" fmla="*/ 1371477 w 1490123"/>
                <a:gd name="connsiteY61" fmla="*/ 316523 h 795325"/>
                <a:gd name="connsiteX62" fmla="*/ 1383200 w 1490123"/>
                <a:gd name="connsiteY62" fmla="*/ 320431 h 795325"/>
                <a:gd name="connsiteX63" fmla="*/ 1394923 w 1490123"/>
                <a:gd name="connsiteY63" fmla="*/ 328246 h 795325"/>
                <a:gd name="connsiteX64" fmla="*/ 1398831 w 1490123"/>
                <a:gd name="connsiteY64" fmla="*/ 339969 h 795325"/>
                <a:gd name="connsiteX65" fmla="*/ 1402738 w 1490123"/>
                <a:gd name="connsiteY65" fmla="*/ 359508 h 795325"/>
                <a:gd name="connsiteX66" fmla="*/ 1414461 w 1490123"/>
                <a:gd name="connsiteY66" fmla="*/ 367323 h 795325"/>
                <a:gd name="connsiteX67" fmla="*/ 1488708 w 1490123"/>
                <a:gd name="connsiteY67" fmla="*/ 363416 h 795325"/>
                <a:gd name="connsiteX68" fmla="*/ 1461354 w 1490123"/>
                <a:gd name="connsiteY68" fmla="*/ 531446 h 795325"/>
                <a:gd name="connsiteX69" fmla="*/ 1437908 w 1490123"/>
                <a:gd name="connsiteY69" fmla="*/ 543169 h 795325"/>
                <a:gd name="connsiteX70" fmla="*/ 1254246 w 1490123"/>
                <a:gd name="connsiteY70" fmla="*/ 617416 h 795325"/>
                <a:gd name="connsiteX71" fmla="*/ 1226892 w 1490123"/>
                <a:gd name="connsiteY71" fmla="*/ 621323 h 795325"/>
                <a:gd name="connsiteX72" fmla="*/ 1176092 w 1490123"/>
                <a:gd name="connsiteY72" fmla="*/ 625231 h 795325"/>
                <a:gd name="connsiteX73" fmla="*/ 1152646 w 1490123"/>
                <a:gd name="connsiteY73" fmla="*/ 633046 h 795325"/>
                <a:gd name="connsiteX74" fmla="*/ 1133108 w 1490123"/>
                <a:gd name="connsiteY74" fmla="*/ 648677 h 795325"/>
                <a:gd name="connsiteX75" fmla="*/ 1109661 w 1490123"/>
                <a:gd name="connsiteY75" fmla="*/ 652585 h 795325"/>
                <a:gd name="connsiteX76" fmla="*/ 1097938 w 1490123"/>
                <a:gd name="connsiteY76" fmla="*/ 656492 h 795325"/>
                <a:gd name="connsiteX77" fmla="*/ 1086215 w 1490123"/>
                <a:gd name="connsiteY77" fmla="*/ 676031 h 795325"/>
                <a:gd name="connsiteX78" fmla="*/ 1062769 w 1490123"/>
                <a:gd name="connsiteY78" fmla="*/ 683846 h 795325"/>
                <a:gd name="connsiteX79" fmla="*/ 992431 w 1490123"/>
                <a:gd name="connsiteY79" fmla="*/ 707292 h 795325"/>
                <a:gd name="connsiteX80" fmla="*/ 984615 w 1490123"/>
                <a:gd name="connsiteY80" fmla="*/ 730739 h 795325"/>
                <a:gd name="connsiteX81" fmla="*/ 972892 w 1490123"/>
                <a:gd name="connsiteY81" fmla="*/ 738554 h 795325"/>
                <a:gd name="connsiteX82" fmla="*/ 957261 w 1490123"/>
                <a:gd name="connsiteY82" fmla="*/ 734646 h 795325"/>
                <a:gd name="connsiteX83" fmla="*/ 933815 w 1490123"/>
                <a:gd name="connsiteY83" fmla="*/ 730739 h 795325"/>
                <a:gd name="connsiteX84" fmla="*/ 922092 w 1490123"/>
                <a:gd name="connsiteY84" fmla="*/ 726831 h 795325"/>
                <a:gd name="connsiteX85" fmla="*/ 906461 w 1490123"/>
                <a:gd name="connsiteY85" fmla="*/ 722923 h 795325"/>
                <a:gd name="connsiteX86" fmla="*/ 883015 w 1490123"/>
                <a:gd name="connsiteY86" fmla="*/ 715108 h 795325"/>
                <a:gd name="connsiteX87" fmla="*/ 859569 w 1490123"/>
                <a:gd name="connsiteY87" fmla="*/ 726831 h 795325"/>
                <a:gd name="connsiteX88" fmla="*/ 847846 w 1490123"/>
                <a:gd name="connsiteY88" fmla="*/ 730739 h 795325"/>
                <a:gd name="connsiteX89" fmla="*/ 824400 w 1490123"/>
                <a:gd name="connsiteY89" fmla="*/ 742462 h 795325"/>
                <a:gd name="connsiteX90" fmla="*/ 808769 w 1490123"/>
                <a:gd name="connsiteY90" fmla="*/ 762000 h 795325"/>
                <a:gd name="connsiteX91" fmla="*/ 804861 w 1490123"/>
                <a:gd name="connsiteY91" fmla="*/ 773723 h 795325"/>
                <a:gd name="connsiteX92" fmla="*/ 768153 w 1490123"/>
                <a:gd name="connsiteY92" fmla="*/ 778770 h 795325"/>
                <a:gd name="connsiteX93" fmla="*/ 744707 w 1490123"/>
                <a:gd name="connsiteY93" fmla="*/ 791644 h 795325"/>
                <a:gd name="connsiteX94" fmla="*/ 698400 w 1490123"/>
                <a:gd name="connsiteY94" fmla="*/ 795324 h 795325"/>
                <a:gd name="connsiteX95" fmla="*/ 682307 w 1490123"/>
                <a:gd name="connsiteY95" fmla="*/ 791416 h 795325"/>
                <a:gd name="connsiteX96" fmla="*/ 638369 w 1490123"/>
                <a:gd name="connsiteY96" fmla="*/ 773483 h 795325"/>
                <a:gd name="connsiteX97" fmla="*/ 611600 w 1490123"/>
                <a:gd name="connsiteY97" fmla="*/ 779465 h 795325"/>
                <a:gd name="connsiteX98" fmla="*/ 575846 w 1490123"/>
                <a:gd name="connsiteY98" fmla="*/ 756702 h 795325"/>
                <a:gd name="connsiteX99" fmla="*/ 554428 w 1490123"/>
                <a:gd name="connsiteY99" fmla="*/ 765668 h 795325"/>
                <a:gd name="connsiteX100" fmla="*/ 500892 w 1490123"/>
                <a:gd name="connsiteY100" fmla="*/ 778087 h 795325"/>
                <a:gd name="connsiteX101" fmla="*/ 526244 w 1490123"/>
                <a:gd name="connsiteY101" fmla="*/ 782917 h 795325"/>
                <a:gd name="connsiteX102" fmla="*/ 472000 w 1490123"/>
                <a:gd name="connsiteY102" fmla="*/ 753945 h 795325"/>
                <a:gd name="connsiteX103" fmla="*/ 429723 w 1490123"/>
                <a:gd name="connsiteY103" fmla="*/ 752566 h 795325"/>
                <a:gd name="connsiteX104" fmla="*/ 418000 w 1490123"/>
                <a:gd name="connsiteY104" fmla="*/ 773723 h 795325"/>
                <a:gd name="connsiteX105" fmla="*/ 402369 w 1490123"/>
                <a:gd name="connsiteY105" fmla="*/ 769816 h 795325"/>
                <a:gd name="connsiteX106" fmla="*/ 394554 w 1490123"/>
                <a:gd name="connsiteY106" fmla="*/ 762000 h 795325"/>
                <a:gd name="connsiteX107" fmla="*/ 386738 w 1490123"/>
                <a:gd name="connsiteY107" fmla="*/ 750277 h 795325"/>
                <a:gd name="connsiteX108" fmla="*/ 375015 w 1490123"/>
                <a:gd name="connsiteY108" fmla="*/ 742462 h 795325"/>
                <a:gd name="connsiteX109" fmla="*/ 359384 w 1490123"/>
                <a:gd name="connsiteY109" fmla="*/ 726831 h 795325"/>
                <a:gd name="connsiteX110" fmla="*/ 343754 w 1490123"/>
                <a:gd name="connsiteY110" fmla="*/ 695569 h 795325"/>
                <a:gd name="connsiteX111" fmla="*/ 335938 w 1490123"/>
                <a:gd name="connsiteY111" fmla="*/ 672123 h 795325"/>
                <a:gd name="connsiteX112" fmla="*/ 328123 w 1490123"/>
                <a:gd name="connsiteY112" fmla="*/ 625231 h 795325"/>
                <a:gd name="connsiteX113" fmla="*/ 312492 w 1490123"/>
                <a:gd name="connsiteY113" fmla="*/ 605692 h 795325"/>
                <a:gd name="connsiteX114" fmla="*/ 292954 w 1490123"/>
                <a:gd name="connsiteY114" fmla="*/ 586154 h 795325"/>
                <a:gd name="connsiteX115" fmla="*/ 285138 w 1490123"/>
                <a:gd name="connsiteY115" fmla="*/ 578339 h 795325"/>
                <a:gd name="connsiteX116" fmla="*/ 273415 w 1490123"/>
                <a:gd name="connsiteY116" fmla="*/ 574431 h 795325"/>
                <a:gd name="connsiteX117" fmla="*/ 257784 w 1490123"/>
                <a:gd name="connsiteY117" fmla="*/ 566616 h 795325"/>
                <a:gd name="connsiteX118" fmla="*/ 234338 w 1490123"/>
                <a:gd name="connsiteY118" fmla="*/ 558800 h 795325"/>
                <a:gd name="connsiteX119" fmla="*/ 210892 w 1490123"/>
                <a:gd name="connsiteY119" fmla="*/ 550985 h 795325"/>
                <a:gd name="connsiteX120" fmla="*/ 187446 w 1490123"/>
                <a:gd name="connsiteY120" fmla="*/ 543169 h 795325"/>
                <a:gd name="connsiteX121" fmla="*/ 175723 w 1490123"/>
                <a:gd name="connsiteY121" fmla="*/ 539262 h 795325"/>
                <a:gd name="connsiteX122" fmla="*/ 186030 w 1490123"/>
                <a:gd name="connsiteY122" fmla="*/ 532598 h 795325"/>
                <a:gd name="connsiteX123" fmla="*/ 195261 w 1490123"/>
                <a:gd name="connsiteY123" fmla="*/ 519723 h 795325"/>
                <a:gd name="connsiteX124" fmla="*/ 210892 w 1490123"/>
                <a:gd name="connsiteY124" fmla="*/ 504092 h 795325"/>
                <a:gd name="connsiteX125" fmla="*/ 230431 w 1490123"/>
                <a:gd name="connsiteY125" fmla="*/ 488462 h 795325"/>
                <a:gd name="connsiteX126" fmla="*/ 234338 w 1490123"/>
                <a:gd name="connsiteY126" fmla="*/ 476739 h 795325"/>
                <a:gd name="connsiteX127" fmla="*/ 249969 w 1490123"/>
                <a:gd name="connsiteY127" fmla="*/ 457200 h 795325"/>
                <a:gd name="connsiteX128" fmla="*/ 238246 w 1490123"/>
                <a:gd name="connsiteY128" fmla="*/ 429846 h 795325"/>
                <a:gd name="connsiteX129" fmla="*/ 226523 w 1490123"/>
                <a:gd name="connsiteY129" fmla="*/ 425939 h 795325"/>
                <a:gd name="connsiteX130" fmla="*/ 199169 w 1490123"/>
                <a:gd name="connsiteY130" fmla="*/ 414216 h 795325"/>
                <a:gd name="connsiteX131" fmla="*/ 183538 w 1490123"/>
                <a:gd name="connsiteY131" fmla="*/ 406400 h 795325"/>
                <a:gd name="connsiteX132" fmla="*/ 167908 w 1490123"/>
                <a:gd name="connsiteY132" fmla="*/ 402492 h 795325"/>
                <a:gd name="connsiteX133" fmla="*/ 128831 w 1490123"/>
                <a:gd name="connsiteY133" fmla="*/ 390769 h 795325"/>
                <a:gd name="connsiteX134" fmla="*/ 121015 w 1490123"/>
                <a:gd name="connsiteY134" fmla="*/ 379046 h 795325"/>
                <a:gd name="connsiteX135" fmla="*/ 93661 w 1490123"/>
                <a:gd name="connsiteY135" fmla="*/ 355600 h 795325"/>
                <a:gd name="connsiteX136" fmla="*/ 70092 w 1490123"/>
                <a:gd name="connsiteY136" fmla="*/ 362961 h 795325"/>
                <a:gd name="connsiteX137" fmla="*/ 56001 w 1490123"/>
                <a:gd name="connsiteY137" fmla="*/ 351465 h 795325"/>
                <a:gd name="connsiteX138" fmla="*/ 82422 w 1490123"/>
                <a:gd name="connsiteY138" fmla="*/ 371901 h 795325"/>
                <a:gd name="connsiteX139" fmla="*/ 35046 w 1490123"/>
                <a:gd name="connsiteY139" fmla="*/ 332621 h 795325"/>
                <a:gd name="connsiteX140" fmla="*/ 44777 w 1490123"/>
                <a:gd name="connsiteY140" fmla="*/ 356062 h 795325"/>
                <a:gd name="connsiteX141" fmla="*/ 15508 w 1490123"/>
                <a:gd name="connsiteY141" fmla="*/ 314234 h 795325"/>
                <a:gd name="connsiteX142" fmla="*/ 0 w 1490123"/>
                <a:gd name="connsiteY142" fmla="*/ 318836 h 795325"/>
                <a:gd name="connsiteX0" fmla="*/ 0 w 1464754"/>
                <a:gd name="connsiteY0" fmla="*/ 318836 h 795325"/>
                <a:gd name="connsiteX1" fmla="*/ 2369 w 1464754"/>
                <a:gd name="connsiteY1" fmla="*/ 280898 h 795325"/>
                <a:gd name="connsiteX2" fmla="*/ 101477 w 1464754"/>
                <a:gd name="connsiteY2" fmla="*/ 261816 h 795325"/>
                <a:gd name="connsiteX3" fmla="*/ 136646 w 1464754"/>
                <a:gd name="connsiteY3" fmla="*/ 246185 h 795325"/>
                <a:gd name="connsiteX4" fmla="*/ 148369 w 1464754"/>
                <a:gd name="connsiteY4" fmla="*/ 229631 h 795325"/>
                <a:gd name="connsiteX5" fmla="*/ 171815 w 1464754"/>
                <a:gd name="connsiteY5" fmla="*/ 226646 h 795325"/>
                <a:gd name="connsiteX6" fmla="*/ 177262 w 1464754"/>
                <a:gd name="connsiteY6" fmla="*/ 198597 h 795325"/>
                <a:gd name="connsiteX7" fmla="*/ 203077 w 1464754"/>
                <a:gd name="connsiteY7" fmla="*/ 211016 h 795325"/>
                <a:gd name="connsiteX8" fmla="*/ 207693 w 1464754"/>
                <a:gd name="connsiteY8" fmla="*/ 182966 h 795325"/>
                <a:gd name="connsiteX9" fmla="*/ 221785 w 1464754"/>
                <a:gd name="connsiteY9" fmla="*/ 167108 h 795325"/>
                <a:gd name="connsiteX10" fmla="*/ 242154 w 1464754"/>
                <a:gd name="connsiteY10" fmla="*/ 160216 h 795325"/>
                <a:gd name="connsiteX11" fmla="*/ 249139 w 1464754"/>
                <a:gd name="connsiteY11" fmla="*/ 165046 h 795325"/>
                <a:gd name="connsiteX12" fmla="*/ 282184 w 1464754"/>
                <a:gd name="connsiteY12" fmla="*/ 171027 h 795325"/>
                <a:gd name="connsiteX13" fmla="*/ 300892 w 1464754"/>
                <a:gd name="connsiteY13" fmla="*/ 165741 h 795325"/>
                <a:gd name="connsiteX14" fmla="*/ 317353 w 1464754"/>
                <a:gd name="connsiteY14" fmla="*/ 149188 h 795325"/>
                <a:gd name="connsiteX15" fmla="*/ 346831 w 1464754"/>
                <a:gd name="connsiteY15" fmla="*/ 163213 h 795325"/>
                <a:gd name="connsiteX16" fmla="*/ 360923 w 1464754"/>
                <a:gd name="connsiteY16" fmla="*/ 168498 h 795325"/>
                <a:gd name="connsiteX17" fmla="*/ 410184 w 1464754"/>
                <a:gd name="connsiteY17" fmla="*/ 152400 h 795325"/>
                <a:gd name="connsiteX18" fmla="*/ 445354 w 1464754"/>
                <a:gd name="connsiteY18" fmla="*/ 148492 h 795325"/>
                <a:gd name="connsiteX19" fmla="*/ 468800 w 1464754"/>
                <a:gd name="connsiteY19" fmla="*/ 125046 h 795325"/>
                <a:gd name="connsiteX20" fmla="*/ 484431 w 1464754"/>
                <a:gd name="connsiteY20" fmla="*/ 101600 h 795325"/>
                <a:gd name="connsiteX21" fmla="*/ 492246 w 1464754"/>
                <a:gd name="connsiteY21" fmla="*/ 89877 h 795325"/>
                <a:gd name="connsiteX22" fmla="*/ 511784 w 1464754"/>
                <a:gd name="connsiteY22" fmla="*/ 54708 h 795325"/>
                <a:gd name="connsiteX23" fmla="*/ 519600 w 1464754"/>
                <a:gd name="connsiteY23" fmla="*/ 46892 h 795325"/>
                <a:gd name="connsiteX24" fmla="*/ 539138 w 1464754"/>
                <a:gd name="connsiteY24" fmla="*/ 31262 h 795325"/>
                <a:gd name="connsiteX25" fmla="*/ 550861 w 1464754"/>
                <a:gd name="connsiteY25" fmla="*/ 23446 h 795325"/>
                <a:gd name="connsiteX26" fmla="*/ 558677 w 1464754"/>
                <a:gd name="connsiteY26" fmla="*/ 15631 h 795325"/>
                <a:gd name="connsiteX27" fmla="*/ 609477 w 1464754"/>
                <a:gd name="connsiteY27" fmla="*/ 19539 h 795325"/>
                <a:gd name="connsiteX28" fmla="*/ 699354 w 1464754"/>
                <a:gd name="connsiteY28" fmla="*/ 15631 h 795325"/>
                <a:gd name="connsiteX29" fmla="*/ 711077 w 1464754"/>
                <a:gd name="connsiteY29" fmla="*/ 11723 h 795325"/>
                <a:gd name="connsiteX30" fmla="*/ 730615 w 1464754"/>
                <a:gd name="connsiteY30" fmla="*/ 7816 h 795325"/>
                <a:gd name="connsiteX31" fmla="*/ 765784 w 1464754"/>
                <a:gd name="connsiteY31" fmla="*/ 0 h 795325"/>
                <a:gd name="connsiteX32" fmla="*/ 804861 w 1464754"/>
                <a:gd name="connsiteY32" fmla="*/ 7816 h 795325"/>
                <a:gd name="connsiteX33" fmla="*/ 812677 w 1464754"/>
                <a:gd name="connsiteY33" fmla="*/ 15631 h 795325"/>
                <a:gd name="connsiteX34" fmla="*/ 840031 w 1464754"/>
                <a:gd name="connsiteY34" fmla="*/ 31262 h 795325"/>
                <a:gd name="connsiteX35" fmla="*/ 859569 w 1464754"/>
                <a:gd name="connsiteY35" fmla="*/ 35169 h 795325"/>
                <a:gd name="connsiteX36" fmla="*/ 871292 w 1464754"/>
                <a:gd name="connsiteY36" fmla="*/ 39077 h 795325"/>
                <a:gd name="connsiteX37" fmla="*/ 902554 w 1464754"/>
                <a:gd name="connsiteY37" fmla="*/ 54708 h 795325"/>
                <a:gd name="connsiteX38" fmla="*/ 914277 w 1464754"/>
                <a:gd name="connsiteY38" fmla="*/ 62523 h 795325"/>
                <a:gd name="connsiteX39" fmla="*/ 941631 w 1464754"/>
                <a:gd name="connsiteY39" fmla="*/ 85969 h 795325"/>
                <a:gd name="connsiteX40" fmla="*/ 965077 w 1464754"/>
                <a:gd name="connsiteY40" fmla="*/ 89877 h 795325"/>
                <a:gd name="connsiteX41" fmla="*/ 1000246 w 1464754"/>
                <a:gd name="connsiteY41" fmla="*/ 97692 h 795325"/>
                <a:gd name="connsiteX42" fmla="*/ 1035415 w 1464754"/>
                <a:gd name="connsiteY42" fmla="*/ 113323 h 795325"/>
                <a:gd name="connsiteX43" fmla="*/ 1058861 w 1464754"/>
                <a:gd name="connsiteY43" fmla="*/ 121139 h 795325"/>
                <a:gd name="connsiteX44" fmla="*/ 1070584 w 1464754"/>
                <a:gd name="connsiteY44" fmla="*/ 128954 h 795325"/>
                <a:gd name="connsiteX45" fmla="*/ 1086215 w 1464754"/>
                <a:gd name="connsiteY45" fmla="*/ 144585 h 795325"/>
                <a:gd name="connsiteX46" fmla="*/ 1097938 w 1464754"/>
                <a:gd name="connsiteY46" fmla="*/ 148492 h 795325"/>
                <a:gd name="connsiteX47" fmla="*/ 1109661 w 1464754"/>
                <a:gd name="connsiteY47" fmla="*/ 156308 h 795325"/>
                <a:gd name="connsiteX48" fmla="*/ 1125292 w 1464754"/>
                <a:gd name="connsiteY48" fmla="*/ 171939 h 795325"/>
                <a:gd name="connsiteX49" fmla="*/ 1148738 w 1464754"/>
                <a:gd name="connsiteY49" fmla="*/ 187569 h 795325"/>
                <a:gd name="connsiteX50" fmla="*/ 1168277 w 1464754"/>
                <a:gd name="connsiteY50" fmla="*/ 207108 h 795325"/>
                <a:gd name="connsiteX51" fmla="*/ 1180000 w 1464754"/>
                <a:gd name="connsiteY51" fmla="*/ 211016 h 795325"/>
                <a:gd name="connsiteX52" fmla="*/ 1203446 w 1464754"/>
                <a:gd name="connsiteY52" fmla="*/ 226646 h 795325"/>
                <a:gd name="connsiteX53" fmla="*/ 1215169 w 1464754"/>
                <a:gd name="connsiteY53" fmla="*/ 230554 h 795325"/>
                <a:gd name="connsiteX54" fmla="*/ 1234708 w 1464754"/>
                <a:gd name="connsiteY54" fmla="*/ 246185 h 795325"/>
                <a:gd name="connsiteX55" fmla="*/ 1265969 w 1464754"/>
                <a:gd name="connsiteY55" fmla="*/ 257908 h 795325"/>
                <a:gd name="connsiteX56" fmla="*/ 1289415 w 1464754"/>
                <a:gd name="connsiteY56" fmla="*/ 269631 h 795325"/>
                <a:gd name="connsiteX57" fmla="*/ 1301138 w 1464754"/>
                <a:gd name="connsiteY57" fmla="*/ 277446 h 795325"/>
                <a:gd name="connsiteX58" fmla="*/ 1312861 w 1464754"/>
                <a:gd name="connsiteY58" fmla="*/ 281354 h 795325"/>
                <a:gd name="connsiteX59" fmla="*/ 1340215 w 1464754"/>
                <a:gd name="connsiteY59" fmla="*/ 293077 h 795325"/>
                <a:gd name="connsiteX60" fmla="*/ 1359754 w 1464754"/>
                <a:gd name="connsiteY60" fmla="*/ 304800 h 795325"/>
                <a:gd name="connsiteX61" fmla="*/ 1371477 w 1464754"/>
                <a:gd name="connsiteY61" fmla="*/ 316523 h 795325"/>
                <a:gd name="connsiteX62" fmla="*/ 1383200 w 1464754"/>
                <a:gd name="connsiteY62" fmla="*/ 320431 h 795325"/>
                <a:gd name="connsiteX63" fmla="*/ 1394923 w 1464754"/>
                <a:gd name="connsiteY63" fmla="*/ 328246 h 795325"/>
                <a:gd name="connsiteX64" fmla="*/ 1398831 w 1464754"/>
                <a:gd name="connsiteY64" fmla="*/ 339969 h 795325"/>
                <a:gd name="connsiteX65" fmla="*/ 1402738 w 1464754"/>
                <a:gd name="connsiteY65" fmla="*/ 359508 h 795325"/>
                <a:gd name="connsiteX66" fmla="*/ 1414461 w 1464754"/>
                <a:gd name="connsiteY66" fmla="*/ 367323 h 795325"/>
                <a:gd name="connsiteX67" fmla="*/ 1461354 w 1464754"/>
                <a:gd name="connsiteY67" fmla="*/ 531446 h 795325"/>
                <a:gd name="connsiteX68" fmla="*/ 1437908 w 1464754"/>
                <a:gd name="connsiteY68" fmla="*/ 543169 h 795325"/>
                <a:gd name="connsiteX69" fmla="*/ 1254246 w 1464754"/>
                <a:gd name="connsiteY69" fmla="*/ 617416 h 795325"/>
                <a:gd name="connsiteX70" fmla="*/ 1226892 w 1464754"/>
                <a:gd name="connsiteY70" fmla="*/ 621323 h 795325"/>
                <a:gd name="connsiteX71" fmla="*/ 1176092 w 1464754"/>
                <a:gd name="connsiteY71" fmla="*/ 625231 h 795325"/>
                <a:gd name="connsiteX72" fmla="*/ 1152646 w 1464754"/>
                <a:gd name="connsiteY72" fmla="*/ 633046 h 795325"/>
                <a:gd name="connsiteX73" fmla="*/ 1133108 w 1464754"/>
                <a:gd name="connsiteY73" fmla="*/ 648677 h 795325"/>
                <a:gd name="connsiteX74" fmla="*/ 1109661 w 1464754"/>
                <a:gd name="connsiteY74" fmla="*/ 652585 h 795325"/>
                <a:gd name="connsiteX75" fmla="*/ 1097938 w 1464754"/>
                <a:gd name="connsiteY75" fmla="*/ 656492 h 795325"/>
                <a:gd name="connsiteX76" fmla="*/ 1086215 w 1464754"/>
                <a:gd name="connsiteY76" fmla="*/ 676031 h 795325"/>
                <a:gd name="connsiteX77" fmla="*/ 1062769 w 1464754"/>
                <a:gd name="connsiteY77" fmla="*/ 683846 h 795325"/>
                <a:gd name="connsiteX78" fmla="*/ 992431 w 1464754"/>
                <a:gd name="connsiteY78" fmla="*/ 707292 h 795325"/>
                <a:gd name="connsiteX79" fmla="*/ 984615 w 1464754"/>
                <a:gd name="connsiteY79" fmla="*/ 730739 h 795325"/>
                <a:gd name="connsiteX80" fmla="*/ 972892 w 1464754"/>
                <a:gd name="connsiteY80" fmla="*/ 738554 h 795325"/>
                <a:gd name="connsiteX81" fmla="*/ 957261 w 1464754"/>
                <a:gd name="connsiteY81" fmla="*/ 734646 h 795325"/>
                <a:gd name="connsiteX82" fmla="*/ 933815 w 1464754"/>
                <a:gd name="connsiteY82" fmla="*/ 730739 h 795325"/>
                <a:gd name="connsiteX83" fmla="*/ 922092 w 1464754"/>
                <a:gd name="connsiteY83" fmla="*/ 726831 h 795325"/>
                <a:gd name="connsiteX84" fmla="*/ 906461 w 1464754"/>
                <a:gd name="connsiteY84" fmla="*/ 722923 h 795325"/>
                <a:gd name="connsiteX85" fmla="*/ 883015 w 1464754"/>
                <a:gd name="connsiteY85" fmla="*/ 715108 h 795325"/>
                <a:gd name="connsiteX86" fmla="*/ 859569 w 1464754"/>
                <a:gd name="connsiteY86" fmla="*/ 726831 h 795325"/>
                <a:gd name="connsiteX87" fmla="*/ 847846 w 1464754"/>
                <a:gd name="connsiteY87" fmla="*/ 730739 h 795325"/>
                <a:gd name="connsiteX88" fmla="*/ 824400 w 1464754"/>
                <a:gd name="connsiteY88" fmla="*/ 742462 h 795325"/>
                <a:gd name="connsiteX89" fmla="*/ 808769 w 1464754"/>
                <a:gd name="connsiteY89" fmla="*/ 762000 h 795325"/>
                <a:gd name="connsiteX90" fmla="*/ 804861 w 1464754"/>
                <a:gd name="connsiteY90" fmla="*/ 773723 h 795325"/>
                <a:gd name="connsiteX91" fmla="*/ 768153 w 1464754"/>
                <a:gd name="connsiteY91" fmla="*/ 778770 h 795325"/>
                <a:gd name="connsiteX92" fmla="*/ 744707 w 1464754"/>
                <a:gd name="connsiteY92" fmla="*/ 791644 h 795325"/>
                <a:gd name="connsiteX93" fmla="*/ 698400 w 1464754"/>
                <a:gd name="connsiteY93" fmla="*/ 795324 h 795325"/>
                <a:gd name="connsiteX94" fmla="*/ 682307 w 1464754"/>
                <a:gd name="connsiteY94" fmla="*/ 791416 h 795325"/>
                <a:gd name="connsiteX95" fmla="*/ 638369 w 1464754"/>
                <a:gd name="connsiteY95" fmla="*/ 773483 h 795325"/>
                <a:gd name="connsiteX96" fmla="*/ 611600 w 1464754"/>
                <a:gd name="connsiteY96" fmla="*/ 779465 h 795325"/>
                <a:gd name="connsiteX97" fmla="*/ 575846 w 1464754"/>
                <a:gd name="connsiteY97" fmla="*/ 756702 h 795325"/>
                <a:gd name="connsiteX98" fmla="*/ 554428 w 1464754"/>
                <a:gd name="connsiteY98" fmla="*/ 765668 h 795325"/>
                <a:gd name="connsiteX99" fmla="*/ 500892 w 1464754"/>
                <a:gd name="connsiteY99" fmla="*/ 778087 h 795325"/>
                <a:gd name="connsiteX100" fmla="*/ 526244 w 1464754"/>
                <a:gd name="connsiteY100" fmla="*/ 782917 h 795325"/>
                <a:gd name="connsiteX101" fmla="*/ 472000 w 1464754"/>
                <a:gd name="connsiteY101" fmla="*/ 753945 h 795325"/>
                <a:gd name="connsiteX102" fmla="*/ 429723 w 1464754"/>
                <a:gd name="connsiteY102" fmla="*/ 752566 h 795325"/>
                <a:gd name="connsiteX103" fmla="*/ 418000 w 1464754"/>
                <a:gd name="connsiteY103" fmla="*/ 773723 h 795325"/>
                <a:gd name="connsiteX104" fmla="*/ 402369 w 1464754"/>
                <a:gd name="connsiteY104" fmla="*/ 769816 h 795325"/>
                <a:gd name="connsiteX105" fmla="*/ 394554 w 1464754"/>
                <a:gd name="connsiteY105" fmla="*/ 762000 h 795325"/>
                <a:gd name="connsiteX106" fmla="*/ 386738 w 1464754"/>
                <a:gd name="connsiteY106" fmla="*/ 750277 h 795325"/>
                <a:gd name="connsiteX107" fmla="*/ 375015 w 1464754"/>
                <a:gd name="connsiteY107" fmla="*/ 742462 h 795325"/>
                <a:gd name="connsiteX108" fmla="*/ 359384 w 1464754"/>
                <a:gd name="connsiteY108" fmla="*/ 726831 h 795325"/>
                <a:gd name="connsiteX109" fmla="*/ 343754 w 1464754"/>
                <a:gd name="connsiteY109" fmla="*/ 695569 h 795325"/>
                <a:gd name="connsiteX110" fmla="*/ 335938 w 1464754"/>
                <a:gd name="connsiteY110" fmla="*/ 672123 h 795325"/>
                <a:gd name="connsiteX111" fmla="*/ 328123 w 1464754"/>
                <a:gd name="connsiteY111" fmla="*/ 625231 h 795325"/>
                <a:gd name="connsiteX112" fmla="*/ 312492 w 1464754"/>
                <a:gd name="connsiteY112" fmla="*/ 605692 h 795325"/>
                <a:gd name="connsiteX113" fmla="*/ 292954 w 1464754"/>
                <a:gd name="connsiteY113" fmla="*/ 586154 h 795325"/>
                <a:gd name="connsiteX114" fmla="*/ 285138 w 1464754"/>
                <a:gd name="connsiteY114" fmla="*/ 578339 h 795325"/>
                <a:gd name="connsiteX115" fmla="*/ 273415 w 1464754"/>
                <a:gd name="connsiteY115" fmla="*/ 574431 h 795325"/>
                <a:gd name="connsiteX116" fmla="*/ 257784 w 1464754"/>
                <a:gd name="connsiteY116" fmla="*/ 566616 h 795325"/>
                <a:gd name="connsiteX117" fmla="*/ 234338 w 1464754"/>
                <a:gd name="connsiteY117" fmla="*/ 558800 h 795325"/>
                <a:gd name="connsiteX118" fmla="*/ 210892 w 1464754"/>
                <a:gd name="connsiteY118" fmla="*/ 550985 h 795325"/>
                <a:gd name="connsiteX119" fmla="*/ 187446 w 1464754"/>
                <a:gd name="connsiteY119" fmla="*/ 543169 h 795325"/>
                <a:gd name="connsiteX120" fmla="*/ 175723 w 1464754"/>
                <a:gd name="connsiteY120" fmla="*/ 539262 h 795325"/>
                <a:gd name="connsiteX121" fmla="*/ 186030 w 1464754"/>
                <a:gd name="connsiteY121" fmla="*/ 532598 h 795325"/>
                <a:gd name="connsiteX122" fmla="*/ 195261 w 1464754"/>
                <a:gd name="connsiteY122" fmla="*/ 519723 h 795325"/>
                <a:gd name="connsiteX123" fmla="*/ 210892 w 1464754"/>
                <a:gd name="connsiteY123" fmla="*/ 504092 h 795325"/>
                <a:gd name="connsiteX124" fmla="*/ 230431 w 1464754"/>
                <a:gd name="connsiteY124" fmla="*/ 488462 h 795325"/>
                <a:gd name="connsiteX125" fmla="*/ 234338 w 1464754"/>
                <a:gd name="connsiteY125" fmla="*/ 476739 h 795325"/>
                <a:gd name="connsiteX126" fmla="*/ 249969 w 1464754"/>
                <a:gd name="connsiteY126" fmla="*/ 457200 h 795325"/>
                <a:gd name="connsiteX127" fmla="*/ 238246 w 1464754"/>
                <a:gd name="connsiteY127" fmla="*/ 429846 h 795325"/>
                <a:gd name="connsiteX128" fmla="*/ 226523 w 1464754"/>
                <a:gd name="connsiteY128" fmla="*/ 425939 h 795325"/>
                <a:gd name="connsiteX129" fmla="*/ 199169 w 1464754"/>
                <a:gd name="connsiteY129" fmla="*/ 414216 h 795325"/>
                <a:gd name="connsiteX130" fmla="*/ 183538 w 1464754"/>
                <a:gd name="connsiteY130" fmla="*/ 406400 h 795325"/>
                <a:gd name="connsiteX131" fmla="*/ 167908 w 1464754"/>
                <a:gd name="connsiteY131" fmla="*/ 402492 h 795325"/>
                <a:gd name="connsiteX132" fmla="*/ 128831 w 1464754"/>
                <a:gd name="connsiteY132" fmla="*/ 390769 h 795325"/>
                <a:gd name="connsiteX133" fmla="*/ 121015 w 1464754"/>
                <a:gd name="connsiteY133" fmla="*/ 379046 h 795325"/>
                <a:gd name="connsiteX134" fmla="*/ 93661 w 1464754"/>
                <a:gd name="connsiteY134" fmla="*/ 355600 h 795325"/>
                <a:gd name="connsiteX135" fmla="*/ 70092 w 1464754"/>
                <a:gd name="connsiteY135" fmla="*/ 362961 h 795325"/>
                <a:gd name="connsiteX136" fmla="*/ 56001 w 1464754"/>
                <a:gd name="connsiteY136" fmla="*/ 351465 h 795325"/>
                <a:gd name="connsiteX137" fmla="*/ 82422 w 1464754"/>
                <a:gd name="connsiteY137" fmla="*/ 371901 h 795325"/>
                <a:gd name="connsiteX138" fmla="*/ 35046 w 1464754"/>
                <a:gd name="connsiteY138" fmla="*/ 332621 h 795325"/>
                <a:gd name="connsiteX139" fmla="*/ 44777 w 1464754"/>
                <a:gd name="connsiteY139" fmla="*/ 356062 h 795325"/>
                <a:gd name="connsiteX140" fmla="*/ 15508 w 1464754"/>
                <a:gd name="connsiteY140" fmla="*/ 314234 h 795325"/>
                <a:gd name="connsiteX141" fmla="*/ 0 w 1464754"/>
                <a:gd name="connsiteY141" fmla="*/ 318836 h 795325"/>
                <a:gd name="connsiteX0" fmla="*/ 0 w 1446398"/>
                <a:gd name="connsiteY0" fmla="*/ 318836 h 795325"/>
                <a:gd name="connsiteX1" fmla="*/ 2369 w 1446398"/>
                <a:gd name="connsiteY1" fmla="*/ 280898 h 795325"/>
                <a:gd name="connsiteX2" fmla="*/ 101477 w 1446398"/>
                <a:gd name="connsiteY2" fmla="*/ 261816 h 795325"/>
                <a:gd name="connsiteX3" fmla="*/ 136646 w 1446398"/>
                <a:gd name="connsiteY3" fmla="*/ 246185 h 795325"/>
                <a:gd name="connsiteX4" fmla="*/ 148369 w 1446398"/>
                <a:gd name="connsiteY4" fmla="*/ 229631 h 795325"/>
                <a:gd name="connsiteX5" fmla="*/ 171815 w 1446398"/>
                <a:gd name="connsiteY5" fmla="*/ 226646 h 795325"/>
                <a:gd name="connsiteX6" fmla="*/ 177262 w 1446398"/>
                <a:gd name="connsiteY6" fmla="*/ 198597 h 795325"/>
                <a:gd name="connsiteX7" fmla="*/ 203077 w 1446398"/>
                <a:gd name="connsiteY7" fmla="*/ 211016 h 795325"/>
                <a:gd name="connsiteX8" fmla="*/ 207693 w 1446398"/>
                <a:gd name="connsiteY8" fmla="*/ 182966 h 795325"/>
                <a:gd name="connsiteX9" fmla="*/ 221785 w 1446398"/>
                <a:gd name="connsiteY9" fmla="*/ 167108 h 795325"/>
                <a:gd name="connsiteX10" fmla="*/ 242154 w 1446398"/>
                <a:gd name="connsiteY10" fmla="*/ 160216 h 795325"/>
                <a:gd name="connsiteX11" fmla="*/ 249139 w 1446398"/>
                <a:gd name="connsiteY11" fmla="*/ 165046 h 795325"/>
                <a:gd name="connsiteX12" fmla="*/ 282184 w 1446398"/>
                <a:gd name="connsiteY12" fmla="*/ 171027 h 795325"/>
                <a:gd name="connsiteX13" fmla="*/ 300892 w 1446398"/>
                <a:gd name="connsiteY13" fmla="*/ 165741 h 795325"/>
                <a:gd name="connsiteX14" fmla="*/ 317353 w 1446398"/>
                <a:gd name="connsiteY14" fmla="*/ 149188 h 795325"/>
                <a:gd name="connsiteX15" fmla="*/ 346831 w 1446398"/>
                <a:gd name="connsiteY15" fmla="*/ 163213 h 795325"/>
                <a:gd name="connsiteX16" fmla="*/ 360923 w 1446398"/>
                <a:gd name="connsiteY16" fmla="*/ 168498 h 795325"/>
                <a:gd name="connsiteX17" fmla="*/ 410184 w 1446398"/>
                <a:gd name="connsiteY17" fmla="*/ 152400 h 795325"/>
                <a:gd name="connsiteX18" fmla="*/ 445354 w 1446398"/>
                <a:gd name="connsiteY18" fmla="*/ 148492 h 795325"/>
                <a:gd name="connsiteX19" fmla="*/ 468800 w 1446398"/>
                <a:gd name="connsiteY19" fmla="*/ 125046 h 795325"/>
                <a:gd name="connsiteX20" fmla="*/ 484431 w 1446398"/>
                <a:gd name="connsiteY20" fmla="*/ 101600 h 795325"/>
                <a:gd name="connsiteX21" fmla="*/ 492246 w 1446398"/>
                <a:gd name="connsiteY21" fmla="*/ 89877 h 795325"/>
                <a:gd name="connsiteX22" fmla="*/ 511784 w 1446398"/>
                <a:gd name="connsiteY22" fmla="*/ 54708 h 795325"/>
                <a:gd name="connsiteX23" fmla="*/ 519600 w 1446398"/>
                <a:gd name="connsiteY23" fmla="*/ 46892 h 795325"/>
                <a:gd name="connsiteX24" fmla="*/ 539138 w 1446398"/>
                <a:gd name="connsiteY24" fmla="*/ 31262 h 795325"/>
                <a:gd name="connsiteX25" fmla="*/ 550861 w 1446398"/>
                <a:gd name="connsiteY25" fmla="*/ 23446 h 795325"/>
                <a:gd name="connsiteX26" fmla="*/ 558677 w 1446398"/>
                <a:gd name="connsiteY26" fmla="*/ 15631 h 795325"/>
                <a:gd name="connsiteX27" fmla="*/ 609477 w 1446398"/>
                <a:gd name="connsiteY27" fmla="*/ 19539 h 795325"/>
                <a:gd name="connsiteX28" fmla="*/ 699354 w 1446398"/>
                <a:gd name="connsiteY28" fmla="*/ 15631 h 795325"/>
                <a:gd name="connsiteX29" fmla="*/ 711077 w 1446398"/>
                <a:gd name="connsiteY29" fmla="*/ 11723 h 795325"/>
                <a:gd name="connsiteX30" fmla="*/ 730615 w 1446398"/>
                <a:gd name="connsiteY30" fmla="*/ 7816 h 795325"/>
                <a:gd name="connsiteX31" fmla="*/ 765784 w 1446398"/>
                <a:gd name="connsiteY31" fmla="*/ 0 h 795325"/>
                <a:gd name="connsiteX32" fmla="*/ 804861 w 1446398"/>
                <a:gd name="connsiteY32" fmla="*/ 7816 h 795325"/>
                <a:gd name="connsiteX33" fmla="*/ 812677 w 1446398"/>
                <a:gd name="connsiteY33" fmla="*/ 15631 h 795325"/>
                <a:gd name="connsiteX34" fmla="*/ 840031 w 1446398"/>
                <a:gd name="connsiteY34" fmla="*/ 31262 h 795325"/>
                <a:gd name="connsiteX35" fmla="*/ 859569 w 1446398"/>
                <a:gd name="connsiteY35" fmla="*/ 35169 h 795325"/>
                <a:gd name="connsiteX36" fmla="*/ 871292 w 1446398"/>
                <a:gd name="connsiteY36" fmla="*/ 39077 h 795325"/>
                <a:gd name="connsiteX37" fmla="*/ 902554 w 1446398"/>
                <a:gd name="connsiteY37" fmla="*/ 54708 h 795325"/>
                <a:gd name="connsiteX38" fmla="*/ 914277 w 1446398"/>
                <a:gd name="connsiteY38" fmla="*/ 62523 h 795325"/>
                <a:gd name="connsiteX39" fmla="*/ 941631 w 1446398"/>
                <a:gd name="connsiteY39" fmla="*/ 85969 h 795325"/>
                <a:gd name="connsiteX40" fmla="*/ 965077 w 1446398"/>
                <a:gd name="connsiteY40" fmla="*/ 89877 h 795325"/>
                <a:gd name="connsiteX41" fmla="*/ 1000246 w 1446398"/>
                <a:gd name="connsiteY41" fmla="*/ 97692 h 795325"/>
                <a:gd name="connsiteX42" fmla="*/ 1035415 w 1446398"/>
                <a:gd name="connsiteY42" fmla="*/ 113323 h 795325"/>
                <a:gd name="connsiteX43" fmla="*/ 1058861 w 1446398"/>
                <a:gd name="connsiteY43" fmla="*/ 121139 h 795325"/>
                <a:gd name="connsiteX44" fmla="*/ 1070584 w 1446398"/>
                <a:gd name="connsiteY44" fmla="*/ 128954 h 795325"/>
                <a:gd name="connsiteX45" fmla="*/ 1086215 w 1446398"/>
                <a:gd name="connsiteY45" fmla="*/ 144585 h 795325"/>
                <a:gd name="connsiteX46" fmla="*/ 1097938 w 1446398"/>
                <a:gd name="connsiteY46" fmla="*/ 148492 h 795325"/>
                <a:gd name="connsiteX47" fmla="*/ 1109661 w 1446398"/>
                <a:gd name="connsiteY47" fmla="*/ 156308 h 795325"/>
                <a:gd name="connsiteX48" fmla="*/ 1125292 w 1446398"/>
                <a:gd name="connsiteY48" fmla="*/ 171939 h 795325"/>
                <a:gd name="connsiteX49" fmla="*/ 1148738 w 1446398"/>
                <a:gd name="connsiteY49" fmla="*/ 187569 h 795325"/>
                <a:gd name="connsiteX50" fmla="*/ 1168277 w 1446398"/>
                <a:gd name="connsiteY50" fmla="*/ 207108 h 795325"/>
                <a:gd name="connsiteX51" fmla="*/ 1180000 w 1446398"/>
                <a:gd name="connsiteY51" fmla="*/ 211016 h 795325"/>
                <a:gd name="connsiteX52" fmla="*/ 1203446 w 1446398"/>
                <a:gd name="connsiteY52" fmla="*/ 226646 h 795325"/>
                <a:gd name="connsiteX53" fmla="*/ 1215169 w 1446398"/>
                <a:gd name="connsiteY53" fmla="*/ 230554 h 795325"/>
                <a:gd name="connsiteX54" fmla="*/ 1234708 w 1446398"/>
                <a:gd name="connsiteY54" fmla="*/ 246185 h 795325"/>
                <a:gd name="connsiteX55" fmla="*/ 1265969 w 1446398"/>
                <a:gd name="connsiteY55" fmla="*/ 257908 h 795325"/>
                <a:gd name="connsiteX56" fmla="*/ 1289415 w 1446398"/>
                <a:gd name="connsiteY56" fmla="*/ 269631 h 795325"/>
                <a:gd name="connsiteX57" fmla="*/ 1301138 w 1446398"/>
                <a:gd name="connsiteY57" fmla="*/ 277446 h 795325"/>
                <a:gd name="connsiteX58" fmla="*/ 1312861 w 1446398"/>
                <a:gd name="connsiteY58" fmla="*/ 281354 h 795325"/>
                <a:gd name="connsiteX59" fmla="*/ 1340215 w 1446398"/>
                <a:gd name="connsiteY59" fmla="*/ 293077 h 795325"/>
                <a:gd name="connsiteX60" fmla="*/ 1359754 w 1446398"/>
                <a:gd name="connsiteY60" fmla="*/ 304800 h 795325"/>
                <a:gd name="connsiteX61" fmla="*/ 1371477 w 1446398"/>
                <a:gd name="connsiteY61" fmla="*/ 316523 h 795325"/>
                <a:gd name="connsiteX62" fmla="*/ 1383200 w 1446398"/>
                <a:gd name="connsiteY62" fmla="*/ 320431 h 795325"/>
                <a:gd name="connsiteX63" fmla="*/ 1394923 w 1446398"/>
                <a:gd name="connsiteY63" fmla="*/ 328246 h 795325"/>
                <a:gd name="connsiteX64" fmla="*/ 1398831 w 1446398"/>
                <a:gd name="connsiteY64" fmla="*/ 339969 h 795325"/>
                <a:gd name="connsiteX65" fmla="*/ 1402738 w 1446398"/>
                <a:gd name="connsiteY65" fmla="*/ 359508 h 795325"/>
                <a:gd name="connsiteX66" fmla="*/ 1414461 w 1446398"/>
                <a:gd name="connsiteY66" fmla="*/ 367323 h 795325"/>
                <a:gd name="connsiteX67" fmla="*/ 1437908 w 1446398"/>
                <a:gd name="connsiteY67" fmla="*/ 543169 h 795325"/>
                <a:gd name="connsiteX68" fmla="*/ 1254246 w 1446398"/>
                <a:gd name="connsiteY68" fmla="*/ 617416 h 795325"/>
                <a:gd name="connsiteX69" fmla="*/ 1226892 w 1446398"/>
                <a:gd name="connsiteY69" fmla="*/ 621323 h 795325"/>
                <a:gd name="connsiteX70" fmla="*/ 1176092 w 1446398"/>
                <a:gd name="connsiteY70" fmla="*/ 625231 h 795325"/>
                <a:gd name="connsiteX71" fmla="*/ 1152646 w 1446398"/>
                <a:gd name="connsiteY71" fmla="*/ 633046 h 795325"/>
                <a:gd name="connsiteX72" fmla="*/ 1133108 w 1446398"/>
                <a:gd name="connsiteY72" fmla="*/ 648677 h 795325"/>
                <a:gd name="connsiteX73" fmla="*/ 1109661 w 1446398"/>
                <a:gd name="connsiteY73" fmla="*/ 652585 h 795325"/>
                <a:gd name="connsiteX74" fmla="*/ 1097938 w 1446398"/>
                <a:gd name="connsiteY74" fmla="*/ 656492 h 795325"/>
                <a:gd name="connsiteX75" fmla="*/ 1086215 w 1446398"/>
                <a:gd name="connsiteY75" fmla="*/ 676031 h 795325"/>
                <a:gd name="connsiteX76" fmla="*/ 1062769 w 1446398"/>
                <a:gd name="connsiteY76" fmla="*/ 683846 h 795325"/>
                <a:gd name="connsiteX77" fmla="*/ 992431 w 1446398"/>
                <a:gd name="connsiteY77" fmla="*/ 707292 h 795325"/>
                <a:gd name="connsiteX78" fmla="*/ 984615 w 1446398"/>
                <a:gd name="connsiteY78" fmla="*/ 730739 h 795325"/>
                <a:gd name="connsiteX79" fmla="*/ 972892 w 1446398"/>
                <a:gd name="connsiteY79" fmla="*/ 738554 h 795325"/>
                <a:gd name="connsiteX80" fmla="*/ 957261 w 1446398"/>
                <a:gd name="connsiteY80" fmla="*/ 734646 h 795325"/>
                <a:gd name="connsiteX81" fmla="*/ 933815 w 1446398"/>
                <a:gd name="connsiteY81" fmla="*/ 730739 h 795325"/>
                <a:gd name="connsiteX82" fmla="*/ 922092 w 1446398"/>
                <a:gd name="connsiteY82" fmla="*/ 726831 h 795325"/>
                <a:gd name="connsiteX83" fmla="*/ 906461 w 1446398"/>
                <a:gd name="connsiteY83" fmla="*/ 722923 h 795325"/>
                <a:gd name="connsiteX84" fmla="*/ 883015 w 1446398"/>
                <a:gd name="connsiteY84" fmla="*/ 715108 h 795325"/>
                <a:gd name="connsiteX85" fmla="*/ 859569 w 1446398"/>
                <a:gd name="connsiteY85" fmla="*/ 726831 h 795325"/>
                <a:gd name="connsiteX86" fmla="*/ 847846 w 1446398"/>
                <a:gd name="connsiteY86" fmla="*/ 730739 h 795325"/>
                <a:gd name="connsiteX87" fmla="*/ 824400 w 1446398"/>
                <a:gd name="connsiteY87" fmla="*/ 742462 h 795325"/>
                <a:gd name="connsiteX88" fmla="*/ 808769 w 1446398"/>
                <a:gd name="connsiteY88" fmla="*/ 762000 h 795325"/>
                <a:gd name="connsiteX89" fmla="*/ 804861 w 1446398"/>
                <a:gd name="connsiteY89" fmla="*/ 773723 h 795325"/>
                <a:gd name="connsiteX90" fmla="*/ 768153 w 1446398"/>
                <a:gd name="connsiteY90" fmla="*/ 778770 h 795325"/>
                <a:gd name="connsiteX91" fmla="*/ 744707 w 1446398"/>
                <a:gd name="connsiteY91" fmla="*/ 791644 h 795325"/>
                <a:gd name="connsiteX92" fmla="*/ 698400 w 1446398"/>
                <a:gd name="connsiteY92" fmla="*/ 795324 h 795325"/>
                <a:gd name="connsiteX93" fmla="*/ 682307 w 1446398"/>
                <a:gd name="connsiteY93" fmla="*/ 791416 h 795325"/>
                <a:gd name="connsiteX94" fmla="*/ 638369 w 1446398"/>
                <a:gd name="connsiteY94" fmla="*/ 773483 h 795325"/>
                <a:gd name="connsiteX95" fmla="*/ 611600 w 1446398"/>
                <a:gd name="connsiteY95" fmla="*/ 779465 h 795325"/>
                <a:gd name="connsiteX96" fmla="*/ 575846 w 1446398"/>
                <a:gd name="connsiteY96" fmla="*/ 756702 h 795325"/>
                <a:gd name="connsiteX97" fmla="*/ 554428 w 1446398"/>
                <a:gd name="connsiteY97" fmla="*/ 765668 h 795325"/>
                <a:gd name="connsiteX98" fmla="*/ 500892 w 1446398"/>
                <a:gd name="connsiteY98" fmla="*/ 778087 h 795325"/>
                <a:gd name="connsiteX99" fmla="*/ 526244 w 1446398"/>
                <a:gd name="connsiteY99" fmla="*/ 782917 h 795325"/>
                <a:gd name="connsiteX100" fmla="*/ 472000 w 1446398"/>
                <a:gd name="connsiteY100" fmla="*/ 753945 h 795325"/>
                <a:gd name="connsiteX101" fmla="*/ 429723 w 1446398"/>
                <a:gd name="connsiteY101" fmla="*/ 752566 h 795325"/>
                <a:gd name="connsiteX102" fmla="*/ 418000 w 1446398"/>
                <a:gd name="connsiteY102" fmla="*/ 773723 h 795325"/>
                <a:gd name="connsiteX103" fmla="*/ 402369 w 1446398"/>
                <a:gd name="connsiteY103" fmla="*/ 769816 h 795325"/>
                <a:gd name="connsiteX104" fmla="*/ 394554 w 1446398"/>
                <a:gd name="connsiteY104" fmla="*/ 762000 h 795325"/>
                <a:gd name="connsiteX105" fmla="*/ 386738 w 1446398"/>
                <a:gd name="connsiteY105" fmla="*/ 750277 h 795325"/>
                <a:gd name="connsiteX106" fmla="*/ 375015 w 1446398"/>
                <a:gd name="connsiteY106" fmla="*/ 742462 h 795325"/>
                <a:gd name="connsiteX107" fmla="*/ 359384 w 1446398"/>
                <a:gd name="connsiteY107" fmla="*/ 726831 h 795325"/>
                <a:gd name="connsiteX108" fmla="*/ 343754 w 1446398"/>
                <a:gd name="connsiteY108" fmla="*/ 695569 h 795325"/>
                <a:gd name="connsiteX109" fmla="*/ 335938 w 1446398"/>
                <a:gd name="connsiteY109" fmla="*/ 672123 h 795325"/>
                <a:gd name="connsiteX110" fmla="*/ 328123 w 1446398"/>
                <a:gd name="connsiteY110" fmla="*/ 625231 h 795325"/>
                <a:gd name="connsiteX111" fmla="*/ 312492 w 1446398"/>
                <a:gd name="connsiteY111" fmla="*/ 605692 h 795325"/>
                <a:gd name="connsiteX112" fmla="*/ 292954 w 1446398"/>
                <a:gd name="connsiteY112" fmla="*/ 586154 h 795325"/>
                <a:gd name="connsiteX113" fmla="*/ 285138 w 1446398"/>
                <a:gd name="connsiteY113" fmla="*/ 578339 h 795325"/>
                <a:gd name="connsiteX114" fmla="*/ 273415 w 1446398"/>
                <a:gd name="connsiteY114" fmla="*/ 574431 h 795325"/>
                <a:gd name="connsiteX115" fmla="*/ 257784 w 1446398"/>
                <a:gd name="connsiteY115" fmla="*/ 566616 h 795325"/>
                <a:gd name="connsiteX116" fmla="*/ 234338 w 1446398"/>
                <a:gd name="connsiteY116" fmla="*/ 558800 h 795325"/>
                <a:gd name="connsiteX117" fmla="*/ 210892 w 1446398"/>
                <a:gd name="connsiteY117" fmla="*/ 550985 h 795325"/>
                <a:gd name="connsiteX118" fmla="*/ 187446 w 1446398"/>
                <a:gd name="connsiteY118" fmla="*/ 543169 h 795325"/>
                <a:gd name="connsiteX119" fmla="*/ 175723 w 1446398"/>
                <a:gd name="connsiteY119" fmla="*/ 539262 h 795325"/>
                <a:gd name="connsiteX120" fmla="*/ 186030 w 1446398"/>
                <a:gd name="connsiteY120" fmla="*/ 532598 h 795325"/>
                <a:gd name="connsiteX121" fmla="*/ 195261 w 1446398"/>
                <a:gd name="connsiteY121" fmla="*/ 519723 h 795325"/>
                <a:gd name="connsiteX122" fmla="*/ 210892 w 1446398"/>
                <a:gd name="connsiteY122" fmla="*/ 504092 h 795325"/>
                <a:gd name="connsiteX123" fmla="*/ 230431 w 1446398"/>
                <a:gd name="connsiteY123" fmla="*/ 488462 h 795325"/>
                <a:gd name="connsiteX124" fmla="*/ 234338 w 1446398"/>
                <a:gd name="connsiteY124" fmla="*/ 476739 h 795325"/>
                <a:gd name="connsiteX125" fmla="*/ 249969 w 1446398"/>
                <a:gd name="connsiteY125" fmla="*/ 457200 h 795325"/>
                <a:gd name="connsiteX126" fmla="*/ 238246 w 1446398"/>
                <a:gd name="connsiteY126" fmla="*/ 429846 h 795325"/>
                <a:gd name="connsiteX127" fmla="*/ 226523 w 1446398"/>
                <a:gd name="connsiteY127" fmla="*/ 425939 h 795325"/>
                <a:gd name="connsiteX128" fmla="*/ 199169 w 1446398"/>
                <a:gd name="connsiteY128" fmla="*/ 414216 h 795325"/>
                <a:gd name="connsiteX129" fmla="*/ 183538 w 1446398"/>
                <a:gd name="connsiteY129" fmla="*/ 406400 h 795325"/>
                <a:gd name="connsiteX130" fmla="*/ 167908 w 1446398"/>
                <a:gd name="connsiteY130" fmla="*/ 402492 h 795325"/>
                <a:gd name="connsiteX131" fmla="*/ 128831 w 1446398"/>
                <a:gd name="connsiteY131" fmla="*/ 390769 h 795325"/>
                <a:gd name="connsiteX132" fmla="*/ 121015 w 1446398"/>
                <a:gd name="connsiteY132" fmla="*/ 379046 h 795325"/>
                <a:gd name="connsiteX133" fmla="*/ 93661 w 1446398"/>
                <a:gd name="connsiteY133" fmla="*/ 355600 h 795325"/>
                <a:gd name="connsiteX134" fmla="*/ 70092 w 1446398"/>
                <a:gd name="connsiteY134" fmla="*/ 362961 h 795325"/>
                <a:gd name="connsiteX135" fmla="*/ 56001 w 1446398"/>
                <a:gd name="connsiteY135" fmla="*/ 351465 h 795325"/>
                <a:gd name="connsiteX136" fmla="*/ 82422 w 1446398"/>
                <a:gd name="connsiteY136" fmla="*/ 371901 h 795325"/>
                <a:gd name="connsiteX137" fmla="*/ 35046 w 1446398"/>
                <a:gd name="connsiteY137" fmla="*/ 332621 h 795325"/>
                <a:gd name="connsiteX138" fmla="*/ 44777 w 1446398"/>
                <a:gd name="connsiteY138" fmla="*/ 356062 h 795325"/>
                <a:gd name="connsiteX139" fmla="*/ 15508 w 1446398"/>
                <a:gd name="connsiteY139" fmla="*/ 314234 h 795325"/>
                <a:gd name="connsiteX140" fmla="*/ 0 w 1446398"/>
                <a:gd name="connsiteY140" fmla="*/ 318836 h 795325"/>
                <a:gd name="connsiteX0" fmla="*/ 0 w 1423417"/>
                <a:gd name="connsiteY0" fmla="*/ 318836 h 795325"/>
                <a:gd name="connsiteX1" fmla="*/ 2369 w 1423417"/>
                <a:gd name="connsiteY1" fmla="*/ 280898 h 795325"/>
                <a:gd name="connsiteX2" fmla="*/ 101477 w 1423417"/>
                <a:gd name="connsiteY2" fmla="*/ 261816 h 795325"/>
                <a:gd name="connsiteX3" fmla="*/ 136646 w 1423417"/>
                <a:gd name="connsiteY3" fmla="*/ 246185 h 795325"/>
                <a:gd name="connsiteX4" fmla="*/ 148369 w 1423417"/>
                <a:gd name="connsiteY4" fmla="*/ 229631 h 795325"/>
                <a:gd name="connsiteX5" fmla="*/ 171815 w 1423417"/>
                <a:gd name="connsiteY5" fmla="*/ 226646 h 795325"/>
                <a:gd name="connsiteX6" fmla="*/ 177262 w 1423417"/>
                <a:gd name="connsiteY6" fmla="*/ 198597 h 795325"/>
                <a:gd name="connsiteX7" fmla="*/ 203077 w 1423417"/>
                <a:gd name="connsiteY7" fmla="*/ 211016 h 795325"/>
                <a:gd name="connsiteX8" fmla="*/ 207693 w 1423417"/>
                <a:gd name="connsiteY8" fmla="*/ 182966 h 795325"/>
                <a:gd name="connsiteX9" fmla="*/ 221785 w 1423417"/>
                <a:gd name="connsiteY9" fmla="*/ 167108 h 795325"/>
                <a:gd name="connsiteX10" fmla="*/ 242154 w 1423417"/>
                <a:gd name="connsiteY10" fmla="*/ 160216 h 795325"/>
                <a:gd name="connsiteX11" fmla="*/ 249139 w 1423417"/>
                <a:gd name="connsiteY11" fmla="*/ 165046 h 795325"/>
                <a:gd name="connsiteX12" fmla="*/ 282184 w 1423417"/>
                <a:gd name="connsiteY12" fmla="*/ 171027 h 795325"/>
                <a:gd name="connsiteX13" fmla="*/ 300892 w 1423417"/>
                <a:gd name="connsiteY13" fmla="*/ 165741 h 795325"/>
                <a:gd name="connsiteX14" fmla="*/ 317353 w 1423417"/>
                <a:gd name="connsiteY14" fmla="*/ 149188 h 795325"/>
                <a:gd name="connsiteX15" fmla="*/ 346831 w 1423417"/>
                <a:gd name="connsiteY15" fmla="*/ 163213 h 795325"/>
                <a:gd name="connsiteX16" fmla="*/ 360923 w 1423417"/>
                <a:gd name="connsiteY16" fmla="*/ 168498 h 795325"/>
                <a:gd name="connsiteX17" fmla="*/ 410184 w 1423417"/>
                <a:gd name="connsiteY17" fmla="*/ 152400 h 795325"/>
                <a:gd name="connsiteX18" fmla="*/ 445354 w 1423417"/>
                <a:gd name="connsiteY18" fmla="*/ 148492 h 795325"/>
                <a:gd name="connsiteX19" fmla="*/ 468800 w 1423417"/>
                <a:gd name="connsiteY19" fmla="*/ 125046 h 795325"/>
                <a:gd name="connsiteX20" fmla="*/ 484431 w 1423417"/>
                <a:gd name="connsiteY20" fmla="*/ 101600 h 795325"/>
                <a:gd name="connsiteX21" fmla="*/ 492246 w 1423417"/>
                <a:gd name="connsiteY21" fmla="*/ 89877 h 795325"/>
                <a:gd name="connsiteX22" fmla="*/ 511784 w 1423417"/>
                <a:gd name="connsiteY22" fmla="*/ 54708 h 795325"/>
                <a:gd name="connsiteX23" fmla="*/ 519600 w 1423417"/>
                <a:gd name="connsiteY23" fmla="*/ 46892 h 795325"/>
                <a:gd name="connsiteX24" fmla="*/ 539138 w 1423417"/>
                <a:gd name="connsiteY24" fmla="*/ 31262 h 795325"/>
                <a:gd name="connsiteX25" fmla="*/ 550861 w 1423417"/>
                <a:gd name="connsiteY25" fmla="*/ 23446 h 795325"/>
                <a:gd name="connsiteX26" fmla="*/ 558677 w 1423417"/>
                <a:gd name="connsiteY26" fmla="*/ 15631 h 795325"/>
                <a:gd name="connsiteX27" fmla="*/ 609477 w 1423417"/>
                <a:gd name="connsiteY27" fmla="*/ 19539 h 795325"/>
                <a:gd name="connsiteX28" fmla="*/ 699354 w 1423417"/>
                <a:gd name="connsiteY28" fmla="*/ 15631 h 795325"/>
                <a:gd name="connsiteX29" fmla="*/ 711077 w 1423417"/>
                <a:gd name="connsiteY29" fmla="*/ 11723 h 795325"/>
                <a:gd name="connsiteX30" fmla="*/ 730615 w 1423417"/>
                <a:gd name="connsiteY30" fmla="*/ 7816 h 795325"/>
                <a:gd name="connsiteX31" fmla="*/ 765784 w 1423417"/>
                <a:gd name="connsiteY31" fmla="*/ 0 h 795325"/>
                <a:gd name="connsiteX32" fmla="*/ 804861 w 1423417"/>
                <a:gd name="connsiteY32" fmla="*/ 7816 h 795325"/>
                <a:gd name="connsiteX33" fmla="*/ 812677 w 1423417"/>
                <a:gd name="connsiteY33" fmla="*/ 15631 h 795325"/>
                <a:gd name="connsiteX34" fmla="*/ 840031 w 1423417"/>
                <a:gd name="connsiteY34" fmla="*/ 31262 h 795325"/>
                <a:gd name="connsiteX35" fmla="*/ 859569 w 1423417"/>
                <a:gd name="connsiteY35" fmla="*/ 35169 h 795325"/>
                <a:gd name="connsiteX36" fmla="*/ 871292 w 1423417"/>
                <a:gd name="connsiteY36" fmla="*/ 39077 h 795325"/>
                <a:gd name="connsiteX37" fmla="*/ 902554 w 1423417"/>
                <a:gd name="connsiteY37" fmla="*/ 54708 h 795325"/>
                <a:gd name="connsiteX38" fmla="*/ 914277 w 1423417"/>
                <a:gd name="connsiteY38" fmla="*/ 62523 h 795325"/>
                <a:gd name="connsiteX39" fmla="*/ 941631 w 1423417"/>
                <a:gd name="connsiteY39" fmla="*/ 85969 h 795325"/>
                <a:gd name="connsiteX40" fmla="*/ 965077 w 1423417"/>
                <a:gd name="connsiteY40" fmla="*/ 89877 h 795325"/>
                <a:gd name="connsiteX41" fmla="*/ 1000246 w 1423417"/>
                <a:gd name="connsiteY41" fmla="*/ 97692 h 795325"/>
                <a:gd name="connsiteX42" fmla="*/ 1035415 w 1423417"/>
                <a:gd name="connsiteY42" fmla="*/ 113323 h 795325"/>
                <a:gd name="connsiteX43" fmla="*/ 1058861 w 1423417"/>
                <a:gd name="connsiteY43" fmla="*/ 121139 h 795325"/>
                <a:gd name="connsiteX44" fmla="*/ 1070584 w 1423417"/>
                <a:gd name="connsiteY44" fmla="*/ 128954 h 795325"/>
                <a:gd name="connsiteX45" fmla="*/ 1086215 w 1423417"/>
                <a:gd name="connsiteY45" fmla="*/ 144585 h 795325"/>
                <a:gd name="connsiteX46" fmla="*/ 1097938 w 1423417"/>
                <a:gd name="connsiteY46" fmla="*/ 148492 h 795325"/>
                <a:gd name="connsiteX47" fmla="*/ 1109661 w 1423417"/>
                <a:gd name="connsiteY47" fmla="*/ 156308 h 795325"/>
                <a:gd name="connsiteX48" fmla="*/ 1125292 w 1423417"/>
                <a:gd name="connsiteY48" fmla="*/ 171939 h 795325"/>
                <a:gd name="connsiteX49" fmla="*/ 1148738 w 1423417"/>
                <a:gd name="connsiteY49" fmla="*/ 187569 h 795325"/>
                <a:gd name="connsiteX50" fmla="*/ 1168277 w 1423417"/>
                <a:gd name="connsiteY50" fmla="*/ 207108 h 795325"/>
                <a:gd name="connsiteX51" fmla="*/ 1180000 w 1423417"/>
                <a:gd name="connsiteY51" fmla="*/ 211016 h 795325"/>
                <a:gd name="connsiteX52" fmla="*/ 1203446 w 1423417"/>
                <a:gd name="connsiteY52" fmla="*/ 226646 h 795325"/>
                <a:gd name="connsiteX53" fmla="*/ 1215169 w 1423417"/>
                <a:gd name="connsiteY53" fmla="*/ 230554 h 795325"/>
                <a:gd name="connsiteX54" fmla="*/ 1234708 w 1423417"/>
                <a:gd name="connsiteY54" fmla="*/ 246185 h 795325"/>
                <a:gd name="connsiteX55" fmla="*/ 1265969 w 1423417"/>
                <a:gd name="connsiteY55" fmla="*/ 257908 h 795325"/>
                <a:gd name="connsiteX56" fmla="*/ 1289415 w 1423417"/>
                <a:gd name="connsiteY56" fmla="*/ 269631 h 795325"/>
                <a:gd name="connsiteX57" fmla="*/ 1301138 w 1423417"/>
                <a:gd name="connsiteY57" fmla="*/ 277446 h 795325"/>
                <a:gd name="connsiteX58" fmla="*/ 1312861 w 1423417"/>
                <a:gd name="connsiteY58" fmla="*/ 281354 h 795325"/>
                <a:gd name="connsiteX59" fmla="*/ 1340215 w 1423417"/>
                <a:gd name="connsiteY59" fmla="*/ 293077 h 795325"/>
                <a:gd name="connsiteX60" fmla="*/ 1359754 w 1423417"/>
                <a:gd name="connsiteY60" fmla="*/ 304800 h 795325"/>
                <a:gd name="connsiteX61" fmla="*/ 1371477 w 1423417"/>
                <a:gd name="connsiteY61" fmla="*/ 316523 h 795325"/>
                <a:gd name="connsiteX62" fmla="*/ 1383200 w 1423417"/>
                <a:gd name="connsiteY62" fmla="*/ 320431 h 795325"/>
                <a:gd name="connsiteX63" fmla="*/ 1394923 w 1423417"/>
                <a:gd name="connsiteY63" fmla="*/ 328246 h 795325"/>
                <a:gd name="connsiteX64" fmla="*/ 1398831 w 1423417"/>
                <a:gd name="connsiteY64" fmla="*/ 339969 h 795325"/>
                <a:gd name="connsiteX65" fmla="*/ 1402738 w 1423417"/>
                <a:gd name="connsiteY65" fmla="*/ 359508 h 795325"/>
                <a:gd name="connsiteX66" fmla="*/ 1414461 w 1423417"/>
                <a:gd name="connsiteY66" fmla="*/ 367323 h 795325"/>
                <a:gd name="connsiteX67" fmla="*/ 1254246 w 1423417"/>
                <a:gd name="connsiteY67" fmla="*/ 617416 h 795325"/>
                <a:gd name="connsiteX68" fmla="*/ 1226892 w 1423417"/>
                <a:gd name="connsiteY68" fmla="*/ 621323 h 795325"/>
                <a:gd name="connsiteX69" fmla="*/ 1176092 w 1423417"/>
                <a:gd name="connsiteY69" fmla="*/ 625231 h 795325"/>
                <a:gd name="connsiteX70" fmla="*/ 1152646 w 1423417"/>
                <a:gd name="connsiteY70" fmla="*/ 633046 h 795325"/>
                <a:gd name="connsiteX71" fmla="*/ 1133108 w 1423417"/>
                <a:gd name="connsiteY71" fmla="*/ 648677 h 795325"/>
                <a:gd name="connsiteX72" fmla="*/ 1109661 w 1423417"/>
                <a:gd name="connsiteY72" fmla="*/ 652585 h 795325"/>
                <a:gd name="connsiteX73" fmla="*/ 1097938 w 1423417"/>
                <a:gd name="connsiteY73" fmla="*/ 656492 h 795325"/>
                <a:gd name="connsiteX74" fmla="*/ 1086215 w 1423417"/>
                <a:gd name="connsiteY74" fmla="*/ 676031 h 795325"/>
                <a:gd name="connsiteX75" fmla="*/ 1062769 w 1423417"/>
                <a:gd name="connsiteY75" fmla="*/ 683846 h 795325"/>
                <a:gd name="connsiteX76" fmla="*/ 992431 w 1423417"/>
                <a:gd name="connsiteY76" fmla="*/ 707292 h 795325"/>
                <a:gd name="connsiteX77" fmla="*/ 984615 w 1423417"/>
                <a:gd name="connsiteY77" fmla="*/ 730739 h 795325"/>
                <a:gd name="connsiteX78" fmla="*/ 972892 w 1423417"/>
                <a:gd name="connsiteY78" fmla="*/ 738554 h 795325"/>
                <a:gd name="connsiteX79" fmla="*/ 957261 w 1423417"/>
                <a:gd name="connsiteY79" fmla="*/ 734646 h 795325"/>
                <a:gd name="connsiteX80" fmla="*/ 933815 w 1423417"/>
                <a:gd name="connsiteY80" fmla="*/ 730739 h 795325"/>
                <a:gd name="connsiteX81" fmla="*/ 922092 w 1423417"/>
                <a:gd name="connsiteY81" fmla="*/ 726831 h 795325"/>
                <a:gd name="connsiteX82" fmla="*/ 906461 w 1423417"/>
                <a:gd name="connsiteY82" fmla="*/ 722923 h 795325"/>
                <a:gd name="connsiteX83" fmla="*/ 883015 w 1423417"/>
                <a:gd name="connsiteY83" fmla="*/ 715108 h 795325"/>
                <a:gd name="connsiteX84" fmla="*/ 859569 w 1423417"/>
                <a:gd name="connsiteY84" fmla="*/ 726831 h 795325"/>
                <a:gd name="connsiteX85" fmla="*/ 847846 w 1423417"/>
                <a:gd name="connsiteY85" fmla="*/ 730739 h 795325"/>
                <a:gd name="connsiteX86" fmla="*/ 824400 w 1423417"/>
                <a:gd name="connsiteY86" fmla="*/ 742462 h 795325"/>
                <a:gd name="connsiteX87" fmla="*/ 808769 w 1423417"/>
                <a:gd name="connsiteY87" fmla="*/ 762000 h 795325"/>
                <a:gd name="connsiteX88" fmla="*/ 804861 w 1423417"/>
                <a:gd name="connsiteY88" fmla="*/ 773723 h 795325"/>
                <a:gd name="connsiteX89" fmla="*/ 768153 w 1423417"/>
                <a:gd name="connsiteY89" fmla="*/ 778770 h 795325"/>
                <a:gd name="connsiteX90" fmla="*/ 744707 w 1423417"/>
                <a:gd name="connsiteY90" fmla="*/ 791644 h 795325"/>
                <a:gd name="connsiteX91" fmla="*/ 698400 w 1423417"/>
                <a:gd name="connsiteY91" fmla="*/ 795324 h 795325"/>
                <a:gd name="connsiteX92" fmla="*/ 682307 w 1423417"/>
                <a:gd name="connsiteY92" fmla="*/ 791416 h 795325"/>
                <a:gd name="connsiteX93" fmla="*/ 638369 w 1423417"/>
                <a:gd name="connsiteY93" fmla="*/ 773483 h 795325"/>
                <a:gd name="connsiteX94" fmla="*/ 611600 w 1423417"/>
                <a:gd name="connsiteY94" fmla="*/ 779465 h 795325"/>
                <a:gd name="connsiteX95" fmla="*/ 575846 w 1423417"/>
                <a:gd name="connsiteY95" fmla="*/ 756702 h 795325"/>
                <a:gd name="connsiteX96" fmla="*/ 554428 w 1423417"/>
                <a:gd name="connsiteY96" fmla="*/ 765668 h 795325"/>
                <a:gd name="connsiteX97" fmla="*/ 500892 w 1423417"/>
                <a:gd name="connsiteY97" fmla="*/ 778087 h 795325"/>
                <a:gd name="connsiteX98" fmla="*/ 526244 w 1423417"/>
                <a:gd name="connsiteY98" fmla="*/ 782917 h 795325"/>
                <a:gd name="connsiteX99" fmla="*/ 472000 w 1423417"/>
                <a:gd name="connsiteY99" fmla="*/ 753945 h 795325"/>
                <a:gd name="connsiteX100" fmla="*/ 429723 w 1423417"/>
                <a:gd name="connsiteY100" fmla="*/ 752566 h 795325"/>
                <a:gd name="connsiteX101" fmla="*/ 418000 w 1423417"/>
                <a:gd name="connsiteY101" fmla="*/ 773723 h 795325"/>
                <a:gd name="connsiteX102" fmla="*/ 402369 w 1423417"/>
                <a:gd name="connsiteY102" fmla="*/ 769816 h 795325"/>
                <a:gd name="connsiteX103" fmla="*/ 394554 w 1423417"/>
                <a:gd name="connsiteY103" fmla="*/ 762000 h 795325"/>
                <a:gd name="connsiteX104" fmla="*/ 386738 w 1423417"/>
                <a:gd name="connsiteY104" fmla="*/ 750277 h 795325"/>
                <a:gd name="connsiteX105" fmla="*/ 375015 w 1423417"/>
                <a:gd name="connsiteY105" fmla="*/ 742462 h 795325"/>
                <a:gd name="connsiteX106" fmla="*/ 359384 w 1423417"/>
                <a:gd name="connsiteY106" fmla="*/ 726831 h 795325"/>
                <a:gd name="connsiteX107" fmla="*/ 343754 w 1423417"/>
                <a:gd name="connsiteY107" fmla="*/ 695569 h 795325"/>
                <a:gd name="connsiteX108" fmla="*/ 335938 w 1423417"/>
                <a:gd name="connsiteY108" fmla="*/ 672123 h 795325"/>
                <a:gd name="connsiteX109" fmla="*/ 328123 w 1423417"/>
                <a:gd name="connsiteY109" fmla="*/ 625231 h 795325"/>
                <a:gd name="connsiteX110" fmla="*/ 312492 w 1423417"/>
                <a:gd name="connsiteY110" fmla="*/ 605692 h 795325"/>
                <a:gd name="connsiteX111" fmla="*/ 292954 w 1423417"/>
                <a:gd name="connsiteY111" fmla="*/ 586154 h 795325"/>
                <a:gd name="connsiteX112" fmla="*/ 285138 w 1423417"/>
                <a:gd name="connsiteY112" fmla="*/ 578339 h 795325"/>
                <a:gd name="connsiteX113" fmla="*/ 273415 w 1423417"/>
                <a:gd name="connsiteY113" fmla="*/ 574431 h 795325"/>
                <a:gd name="connsiteX114" fmla="*/ 257784 w 1423417"/>
                <a:gd name="connsiteY114" fmla="*/ 566616 h 795325"/>
                <a:gd name="connsiteX115" fmla="*/ 234338 w 1423417"/>
                <a:gd name="connsiteY115" fmla="*/ 558800 h 795325"/>
                <a:gd name="connsiteX116" fmla="*/ 210892 w 1423417"/>
                <a:gd name="connsiteY116" fmla="*/ 550985 h 795325"/>
                <a:gd name="connsiteX117" fmla="*/ 187446 w 1423417"/>
                <a:gd name="connsiteY117" fmla="*/ 543169 h 795325"/>
                <a:gd name="connsiteX118" fmla="*/ 175723 w 1423417"/>
                <a:gd name="connsiteY118" fmla="*/ 539262 h 795325"/>
                <a:gd name="connsiteX119" fmla="*/ 186030 w 1423417"/>
                <a:gd name="connsiteY119" fmla="*/ 532598 h 795325"/>
                <a:gd name="connsiteX120" fmla="*/ 195261 w 1423417"/>
                <a:gd name="connsiteY120" fmla="*/ 519723 h 795325"/>
                <a:gd name="connsiteX121" fmla="*/ 210892 w 1423417"/>
                <a:gd name="connsiteY121" fmla="*/ 504092 h 795325"/>
                <a:gd name="connsiteX122" fmla="*/ 230431 w 1423417"/>
                <a:gd name="connsiteY122" fmla="*/ 488462 h 795325"/>
                <a:gd name="connsiteX123" fmla="*/ 234338 w 1423417"/>
                <a:gd name="connsiteY123" fmla="*/ 476739 h 795325"/>
                <a:gd name="connsiteX124" fmla="*/ 249969 w 1423417"/>
                <a:gd name="connsiteY124" fmla="*/ 457200 h 795325"/>
                <a:gd name="connsiteX125" fmla="*/ 238246 w 1423417"/>
                <a:gd name="connsiteY125" fmla="*/ 429846 h 795325"/>
                <a:gd name="connsiteX126" fmla="*/ 226523 w 1423417"/>
                <a:gd name="connsiteY126" fmla="*/ 425939 h 795325"/>
                <a:gd name="connsiteX127" fmla="*/ 199169 w 1423417"/>
                <a:gd name="connsiteY127" fmla="*/ 414216 h 795325"/>
                <a:gd name="connsiteX128" fmla="*/ 183538 w 1423417"/>
                <a:gd name="connsiteY128" fmla="*/ 406400 h 795325"/>
                <a:gd name="connsiteX129" fmla="*/ 167908 w 1423417"/>
                <a:gd name="connsiteY129" fmla="*/ 402492 h 795325"/>
                <a:gd name="connsiteX130" fmla="*/ 128831 w 1423417"/>
                <a:gd name="connsiteY130" fmla="*/ 390769 h 795325"/>
                <a:gd name="connsiteX131" fmla="*/ 121015 w 1423417"/>
                <a:gd name="connsiteY131" fmla="*/ 379046 h 795325"/>
                <a:gd name="connsiteX132" fmla="*/ 93661 w 1423417"/>
                <a:gd name="connsiteY132" fmla="*/ 355600 h 795325"/>
                <a:gd name="connsiteX133" fmla="*/ 70092 w 1423417"/>
                <a:gd name="connsiteY133" fmla="*/ 362961 h 795325"/>
                <a:gd name="connsiteX134" fmla="*/ 56001 w 1423417"/>
                <a:gd name="connsiteY134" fmla="*/ 351465 h 795325"/>
                <a:gd name="connsiteX135" fmla="*/ 82422 w 1423417"/>
                <a:gd name="connsiteY135" fmla="*/ 371901 h 795325"/>
                <a:gd name="connsiteX136" fmla="*/ 35046 w 1423417"/>
                <a:gd name="connsiteY136" fmla="*/ 332621 h 795325"/>
                <a:gd name="connsiteX137" fmla="*/ 44777 w 1423417"/>
                <a:gd name="connsiteY137" fmla="*/ 356062 h 795325"/>
                <a:gd name="connsiteX138" fmla="*/ 15508 w 1423417"/>
                <a:gd name="connsiteY138" fmla="*/ 314234 h 795325"/>
                <a:gd name="connsiteX139" fmla="*/ 0 w 1423417"/>
                <a:gd name="connsiteY139" fmla="*/ 318836 h 795325"/>
                <a:gd name="connsiteX0" fmla="*/ 0 w 1412834"/>
                <a:gd name="connsiteY0" fmla="*/ 318836 h 795325"/>
                <a:gd name="connsiteX1" fmla="*/ 2369 w 1412834"/>
                <a:gd name="connsiteY1" fmla="*/ 280898 h 795325"/>
                <a:gd name="connsiteX2" fmla="*/ 101477 w 1412834"/>
                <a:gd name="connsiteY2" fmla="*/ 261816 h 795325"/>
                <a:gd name="connsiteX3" fmla="*/ 136646 w 1412834"/>
                <a:gd name="connsiteY3" fmla="*/ 246185 h 795325"/>
                <a:gd name="connsiteX4" fmla="*/ 148369 w 1412834"/>
                <a:gd name="connsiteY4" fmla="*/ 229631 h 795325"/>
                <a:gd name="connsiteX5" fmla="*/ 171815 w 1412834"/>
                <a:gd name="connsiteY5" fmla="*/ 226646 h 795325"/>
                <a:gd name="connsiteX6" fmla="*/ 177262 w 1412834"/>
                <a:gd name="connsiteY6" fmla="*/ 198597 h 795325"/>
                <a:gd name="connsiteX7" fmla="*/ 203077 w 1412834"/>
                <a:gd name="connsiteY7" fmla="*/ 211016 h 795325"/>
                <a:gd name="connsiteX8" fmla="*/ 207693 w 1412834"/>
                <a:gd name="connsiteY8" fmla="*/ 182966 h 795325"/>
                <a:gd name="connsiteX9" fmla="*/ 221785 w 1412834"/>
                <a:gd name="connsiteY9" fmla="*/ 167108 h 795325"/>
                <a:gd name="connsiteX10" fmla="*/ 242154 w 1412834"/>
                <a:gd name="connsiteY10" fmla="*/ 160216 h 795325"/>
                <a:gd name="connsiteX11" fmla="*/ 249139 w 1412834"/>
                <a:gd name="connsiteY11" fmla="*/ 165046 h 795325"/>
                <a:gd name="connsiteX12" fmla="*/ 282184 w 1412834"/>
                <a:gd name="connsiteY12" fmla="*/ 171027 h 795325"/>
                <a:gd name="connsiteX13" fmla="*/ 300892 w 1412834"/>
                <a:gd name="connsiteY13" fmla="*/ 165741 h 795325"/>
                <a:gd name="connsiteX14" fmla="*/ 317353 w 1412834"/>
                <a:gd name="connsiteY14" fmla="*/ 149188 h 795325"/>
                <a:gd name="connsiteX15" fmla="*/ 346831 w 1412834"/>
                <a:gd name="connsiteY15" fmla="*/ 163213 h 795325"/>
                <a:gd name="connsiteX16" fmla="*/ 360923 w 1412834"/>
                <a:gd name="connsiteY16" fmla="*/ 168498 h 795325"/>
                <a:gd name="connsiteX17" fmla="*/ 410184 w 1412834"/>
                <a:gd name="connsiteY17" fmla="*/ 152400 h 795325"/>
                <a:gd name="connsiteX18" fmla="*/ 445354 w 1412834"/>
                <a:gd name="connsiteY18" fmla="*/ 148492 h 795325"/>
                <a:gd name="connsiteX19" fmla="*/ 468800 w 1412834"/>
                <a:gd name="connsiteY19" fmla="*/ 125046 h 795325"/>
                <a:gd name="connsiteX20" fmla="*/ 484431 w 1412834"/>
                <a:gd name="connsiteY20" fmla="*/ 101600 h 795325"/>
                <a:gd name="connsiteX21" fmla="*/ 492246 w 1412834"/>
                <a:gd name="connsiteY21" fmla="*/ 89877 h 795325"/>
                <a:gd name="connsiteX22" fmla="*/ 511784 w 1412834"/>
                <a:gd name="connsiteY22" fmla="*/ 54708 h 795325"/>
                <a:gd name="connsiteX23" fmla="*/ 519600 w 1412834"/>
                <a:gd name="connsiteY23" fmla="*/ 46892 h 795325"/>
                <a:gd name="connsiteX24" fmla="*/ 539138 w 1412834"/>
                <a:gd name="connsiteY24" fmla="*/ 31262 h 795325"/>
                <a:gd name="connsiteX25" fmla="*/ 550861 w 1412834"/>
                <a:gd name="connsiteY25" fmla="*/ 23446 h 795325"/>
                <a:gd name="connsiteX26" fmla="*/ 558677 w 1412834"/>
                <a:gd name="connsiteY26" fmla="*/ 15631 h 795325"/>
                <a:gd name="connsiteX27" fmla="*/ 609477 w 1412834"/>
                <a:gd name="connsiteY27" fmla="*/ 19539 h 795325"/>
                <a:gd name="connsiteX28" fmla="*/ 699354 w 1412834"/>
                <a:gd name="connsiteY28" fmla="*/ 15631 h 795325"/>
                <a:gd name="connsiteX29" fmla="*/ 711077 w 1412834"/>
                <a:gd name="connsiteY29" fmla="*/ 11723 h 795325"/>
                <a:gd name="connsiteX30" fmla="*/ 730615 w 1412834"/>
                <a:gd name="connsiteY30" fmla="*/ 7816 h 795325"/>
                <a:gd name="connsiteX31" fmla="*/ 765784 w 1412834"/>
                <a:gd name="connsiteY31" fmla="*/ 0 h 795325"/>
                <a:gd name="connsiteX32" fmla="*/ 804861 w 1412834"/>
                <a:gd name="connsiteY32" fmla="*/ 7816 h 795325"/>
                <a:gd name="connsiteX33" fmla="*/ 812677 w 1412834"/>
                <a:gd name="connsiteY33" fmla="*/ 15631 h 795325"/>
                <a:gd name="connsiteX34" fmla="*/ 840031 w 1412834"/>
                <a:gd name="connsiteY34" fmla="*/ 31262 h 795325"/>
                <a:gd name="connsiteX35" fmla="*/ 859569 w 1412834"/>
                <a:gd name="connsiteY35" fmla="*/ 35169 h 795325"/>
                <a:gd name="connsiteX36" fmla="*/ 871292 w 1412834"/>
                <a:gd name="connsiteY36" fmla="*/ 39077 h 795325"/>
                <a:gd name="connsiteX37" fmla="*/ 902554 w 1412834"/>
                <a:gd name="connsiteY37" fmla="*/ 54708 h 795325"/>
                <a:gd name="connsiteX38" fmla="*/ 914277 w 1412834"/>
                <a:gd name="connsiteY38" fmla="*/ 62523 h 795325"/>
                <a:gd name="connsiteX39" fmla="*/ 941631 w 1412834"/>
                <a:gd name="connsiteY39" fmla="*/ 85969 h 795325"/>
                <a:gd name="connsiteX40" fmla="*/ 965077 w 1412834"/>
                <a:gd name="connsiteY40" fmla="*/ 89877 h 795325"/>
                <a:gd name="connsiteX41" fmla="*/ 1000246 w 1412834"/>
                <a:gd name="connsiteY41" fmla="*/ 97692 h 795325"/>
                <a:gd name="connsiteX42" fmla="*/ 1035415 w 1412834"/>
                <a:gd name="connsiteY42" fmla="*/ 113323 h 795325"/>
                <a:gd name="connsiteX43" fmla="*/ 1058861 w 1412834"/>
                <a:gd name="connsiteY43" fmla="*/ 121139 h 795325"/>
                <a:gd name="connsiteX44" fmla="*/ 1070584 w 1412834"/>
                <a:gd name="connsiteY44" fmla="*/ 128954 h 795325"/>
                <a:gd name="connsiteX45" fmla="*/ 1086215 w 1412834"/>
                <a:gd name="connsiteY45" fmla="*/ 144585 h 795325"/>
                <a:gd name="connsiteX46" fmla="*/ 1097938 w 1412834"/>
                <a:gd name="connsiteY46" fmla="*/ 148492 h 795325"/>
                <a:gd name="connsiteX47" fmla="*/ 1109661 w 1412834"/>
                <a:gd name="connsiteY47" fmla="*/ 156308 h 795325"/>
                <a:gd name="connsiteX48" fmla="*/ 1125292 w 1412834"/>
                <a:gd name="connsiteY48" fmla="*/ 171939 h 795325"/>
                <a:gd name="connsiteX49" fmla="*/ 1148738 w 1412834"/>
                <a:gd name="connsiteY49" fmla="*/ 187569 h 795325"/>
                <a:gd name="connsiteX50" fmla="*/ 1168277 w 1412834"/>
                <a:gd name="connsiteY50" fmla="*/ 207108 h 795325"/>
                <a:gd name="connsiteX51" fmla="*/ 1180000 w 1412834"/>
                <a:gd name="connsiteY51" fmla="*/ 211016 h 795325"/>
                <a:gd name="connsiteX52" fmla="*/ 1203446 w 1412834"/>
                <a:gd name="connsiteY52" fmla="*/ 226646 h 795325"/>
                <a:gd name="connsiteX53" fmla="*/ 1215169 w 1412834"/>
                <a:gd name="connsiteY53" fmla="*/ 230554 h 795325"/>
                <a:gd name="connsiteX54" fmla="*/ 1234708 w 1412834"/>
                <a:gd name="connsiteY54" fmla="*/ 246185 h 795325"/>
                <a:gd name="connsiteX55" fmla="*/ 1265969 w 1412834"/>
                <a:gd name="connsiteY55" fmla="*/ 257908 h 795325"/>
                <a:gd name="connsiteX56" fmla="*/ 1289415 w 1412834"/>
                <a:gd name="connsiteY56" fmla="*/ 269631 h 795325"/>
                <a:gd name="connsiteX57" fmla="*/ 1301138 w 1412834"/>
                <a:gd name="connsiteY57" fmla="*/ 277446 h 795325"/>
                <a:gd name="connsiteX58" fmla="*/ 1312861 w 1412834"/>
                <a:gd name="connsiteY58" fmla="*/ 281354 h 795325"/>
                <a:gd name="connsiteX59" fmla="*/ 1340215 w 1412834"/>
                <a:gd name="connsiteY59" fmla="*/ 293077 h 795325"/>
                <a:gd name="connsiteX60" fmla="*/ 1359754 w 1412834"/>
                <a:gd name="connsiteY60" fmla="*/ 304800 h 795325"/>
                <a:gd name="connsiteX61" fmla="*/ 1371477 w 1412834"/>
                <a:gd name="connsiteY61" fmla="*/ 316523 h 795325"/>
                <a:gd name="connsiteX62" fmla="*/ 1383200 w 1412834"/>
                <a:gd name="connsiteY62" fmla="*/ 320431 h 795325"/>
                <a:gd name="connsiteX63" fmla="*/ 1394923 w 1412834"/>
                <a:gd name="connsiteY63" fmla="*/ 328246 h 795325"/>
                <a:gd name="connsiteX64" fmla="*/ 1398831 w 1412834"/>
                <a:gd name="connsiteY64" fmla="*/ 339969 h 795325"/>
                <a:gd name="connsiteX65" fmla="*/ 1402738 w 1412834"/>
                <a:gd name="connsiteY65" fmla="*/ 359508 h 795325"/>
                <a:gd name="connsiteX66" fmla="*/ 1254246 w 1412834"/>
                <a:gd name="connsiteY66" fmla="*/ 617416 h 795325"/>
                <a:gd name="connsiteX67" fmla="*/ 1226892 w 1412834"/>
                <a:gd name="connsiteY67" fmla="*/ 621323 h 795325"/>
                <a:gd name="connsiteX68" fmla="*/ 1176092 w 1412834"/>
                <a:gd name="connsiteY68" fmla="*/ 625231 h 795325"/>
                <a:gd name="connsiteX69" fmla="*/ 1152646 w 1412834"/>
                <a:gd name="connsiteY69" fmla="*/ 633046 h 795325"/>
                <a:gd name="connsiteX70" fmla="*/ 1133108 w 1412834"/>
                <a:gd name="connsiteY70" fmla="*/ 648677 h 795325"/>
                <a:gd name="connsiteX71" fmla="*/ 1109661 w 1412834"/>
                <a:gd name="connsiteY71" fmla="*/ 652585 h 795325"/>
                <a:gd name="connsiteX72" fmla="*/ 1097938 w 1412834"/>
                <a:gd name="connsiteY72" fmla="*/ 656492 h 795325"/>
                <a:gd name="connsiteX73" fmla="*/ 1086215 w 1412834"/>
                <a:gd name="connsiteY73" fmla="*/ 676031 h 795325"/>
                <a:gd name="connsiteX74" fmla="*/ 1062769 w 1412834"/>
                <a:gd name="connsiteY74" fmla="*/ 683846 h 795325"/>
                <a:gd name="connsiteX75" fmla="*/ 992431 w 1412834"/>
                <a:gd name="connsiteY75" fmla="*/ 707292 h 795325"/>
                <a:gd name="connsiteX76" fmla="*/ 984615 w 1412834"/>
                <a:gd name="connsiteY76" fmla="*/ 730739 h 795325"/>
                <a:gd name="connsiteX77" fmla="*/ 972892 w 1412834"/>
                <a:gd name="connsiteY77" fmla="*/ 738554 h 795325"/>
                <a:gd name="connsiteX78" fmla="*/ 957261 w 1412834"/>
                <a:gd name="connsiteY78" fmla="*/ 734646 h 795325"/>
                <a:gd name="connsiteX79" fmla="*/ 933815 w 1412834"/>
                <a:gd name="connsiteY79" fmla="*/ 730739 h 795325"/>
                <a:gd name="connsiteX80" fmla="*/ 922092 w 1412834"/>
                <a:gd name="connsiteY80" fmla="*/ 726831 h 795325"/>
                <a:gd name="connsiteX81" fmla="*/ 906461 w 1412834"/>
                <a:gd name="connsiteY81" fmla="*/ 722923 h 795325"/>
                <a:gd name="connsiteX82" fmla="*/ 883015 w 1412834"/>
                <a:gd name="connsiteY82" fmla="*/ 715108 h 795325"/>
                <a:gd name="connsiteX83" fmla="*/ 859569 w 1412834"/>
                <a:gd name="connsiteY83" fmla="*/ 726831 h 795325"/>
                <a:gd name="connsiteX84" fmla="*/ 847846 w 1412834"/>
                <a:gd name="connsiteY84" fmla="*/ 730739 h 795325"/>
                <a:gd name="connsiteX85" fmla="*/ 824400 w 1412834"/>
                <a:gd name="connsiteY85" fmla="*/ 742462 h 795325"/>
                <a:gd name="connsiteX86" fmla="*/ 808769 w 1412834"/>
                <a:gd name="connsiteY86" fmla="*/ 762000 h 795325"/>
                <a:gd name="connsiteX87" fmla="*/ 804861 w 1412834"/>
                <a:gd name="connsiteY87" fmla="*/ 773723 h 795325"/>
                <a:gd name="connsiteX88" fmla="*/ 768153 w 1412834"/>
                <a:gd name="connsiteY88" fmla="*/ 778770 h 795325"/>
                <a:gd name="connsiteX89" fmla="*/ 744707 w 1412834"/>
                <a:gd name="connsiteY89" fmla="*/ 791644 h 795325"/>
                <a:gd name="connsiteX90" fmla="*/ 698400 w 1412834"/>
                <a:gd name="connsiteY90" fmla="*/ 795324 h 795325"/>
                <a:gd name="connsiteX91" fmla="*/ 682307 w 1412834"/>
                <a:gd name="connsiteY91" fmla="*/ 791416 h 795325"/>
                <a:gd name="connsiteX92" fmla="*/ 638369 w 1412834"/>
                <a:gd name="connsiteY92" fmla="*/ 773483 h 795325"/>
                <a:gd name="connsiteX93" fmla="*/ 611600 w 1412834"/>
                <a:gd name="connsiteY93" fmla="*/ 779465 h 795325"/>
                <a:gd name="connsiteX94" fmla="*/ 575846 w 1412834"/>
                <a:gd name="connsiteY94" fmla="*/ 756702 h 795325"/>
                <a:gd name="connsiteX95" fmla="*/ 554428 w 1412834"/>
                <a:gd name="connsiteY95" fmla="*/ 765668 h 795325"/>
                <a:gd name="connsiteX96" fmla="*/ 500892 w 1412834"/>
                <a:gd name="connsiteY96" fmla="*/ 778087 h 795325"/>
                <a:gd name="connsiteX97" fmla="*/ 526244 w 1412834"/>
                <a:gd name="connsiteY97" fmla="*/ 782917 h 795325"/>
                <a:gd name="connsiteX98" fmla="*/ 472000 w 1412834"/>
                <a:gd name="connsiteY98" fmla="*/ 753945 h 795325"/>
                <a:gd name="connsiteX99" fmla="*/ 429723 w 1412834"/>
                <a:gd name="connsiteY99" fmla="*/ 752566 h 795325"/>
                <a:gd name="connsiteX100" fmla="*/ 418000 w 1412834"/>
                <a:gd name="connsiteY100" fmla="*/ 773723 h 795325"/>
                <a:gd name="connsiteX101" fmla="*/ 402369 w 1412834"/>
                <a:gd name="connsiteY101" fmla="*/ 769816 h 795325"/>
                <a:gd name="connsiteX102" fmla="*/ 394554 w 1412834"/>
                <a:gd name="connsiteY102" fmla="*/ 762000 h 795325"/>
                <a:gd name="connsiteX103" fmla="*/ 386738 w 1412834"/>
                <a:gd name="connsiteY103" fmla="*/ 750277 h 795325"/>
                <a:gd name="connsiteX104" fmla="*/ 375015 w 1412834"/>
                <a:gd name="connsiteY104" fmla="*/ 742462 h 795325"/>
                <a:gd name="connsiteX105" fmla="*/ 359384 w 1412834"/>
                <a:gd name="connsiteY105" fmla="*/ 726831 h 795325"/>
                <a:gd name="connsiteX106" fmla="*/ 343754 w 1412834"/>
                <a:gd name="connsiteY106" fmla="*/ 695569 h 795325"/>
                <a:gd name="connsiteX107" fmla="*/ 335938 w 1412834"/>
                <a:gd name="connsiteY107" fmla="*/ 672123 h 795325"/>
                <a:gd name="connsiteX108" fmla="*/ 328123 w 1412834"/>
                <a:gd name="connsiteY108" fmla="*/ 625231 h 795325"/>
                <a:gd name="connsiteX109" fmla="*/ 312492 w 1412834"/>
                <a:gd name="connsiteY109" fmla="*/ 605692 h 795325"/>
                <a:gd name="connsiteX110" fmla="*/ 292954 w 1412834"/>
                <a:gd name="connsiteY110" fmla="*/ 586154 h 795325"/>
                <a:gd name="connsiteX111" fmla="*/ 285138 w 1412834"/>
                <a:gd name="connsiteY111" fmla="*/ 578339 h 795325"/>
                <a:gd name="connsiteX112" fmla="*/ 273415 w 1412834"/>
                <a:gd name="connsiteY112" fmla="*/ 574431 h 795325"/>
                <a:gd name="connsiteX113" fmla="*/ 257784 w 1412834"/>
                <a:gd name="connsiteY113" fmla="*/ 566616 h 795325"/>
                <a:gd name="connsiteX114" fmla="*/ 234338 w 1412834"/>
                <a:gd name="connsiteY114" fmla="*/ 558800 h 795325"/>
                <a:gd name="connsiteX115" fmla="*/ 210892 w 1412834"/>
                <a:gd name="connsiteY115" fmla="*/ 550985 h 795325"/>
                <a:gd name="connsiteX116" fmla="*/ 187446 w 1412834"/>
                <a:gd name="connsiteY116" fmla="*/ 543169 h 795325"/>
                <a:gd name="connsiteX117" fmla="*/ 175723 w 1412834"/>
                <a:gd name="connsiteY117" fmla="*/ 539262 h 795325"/>
                <a:gd name="connsiteX118" fmla="*/ 186030 w 1412834"/>
                <a:gd name="connsiteY118" fmla="*/ 532598 h 795325"/>
                <a:gd name="connsiteX119" fmla="*/ 195261 w 1412834"/>
                <a:gd name="connsiteY119" fmla="*/ 519723 h 795325"/>
                <a:gd name="connsiteX120" fmla="*/ 210892 w 1412834"/>
                <a:gd name="connsiteY120" fmla="*/ 504092 h 795325"/>
                <a:gd name="connsiteX121" fmla="*/ 230431 w 1412834"/>
                <a:gd name="connsiteY121" fmla="*/ 488462 h 795325"/>
                <a:gd name="connsiteX122" fmla="*/ 234338 w 1412834"/>
                <a:gd name="connsiteY122" fmla="*/ 476739 h 795325"/>
                <a:gd name="connsiteX123" fmla="*/ 249969 w 1412834"/>
                <a:gd name="connsiteY123" fmla="*/ 457200 h 795325"/>
                <a:gd name="connsiteX124" fmla="*/ 238246 w 1412834"/>
                <a:gd name="connsiteY124" fmla="*/ 429846 h 795325"/>
                <a:gd name="connsiteX125" fmla="*/ 226523 w 1412834"/>
                <a:gd name="connsiteY125" fmla="*/ 425939 h 795325"/>
                <a:gd name="connsiteX126" fmla="*/ 199169 w 1412834"/>
                <a:gd name="connsiteY126" fmla="*/ 414216 h 795325"/>
                <a:gd name="connsiteX127" fmla="*/ 183538 w 1412834"/>
                <a:gd name="connsiteY127" fmla="*/ 406400 h 795325"/>
                <a:gd name="connsiteX128" fmla="*/ 167908 w 1412834"/>
                <a:gd name="connsiteY128" fmla="*/ 402492 h 795325"/>
                <a:gd name="connsiteX129" fmla="*/ 128831 w 1412834"/>
                <a:gd name="connsiteY129" fmla="*/ 390769 h 795325"/>
                <a:gd name="connsiteX130" fmla="*/ 121015 w 1412834"/>
                <a:gd name="connsiteY130" fmla="*/ 379046 h 795325"/>
                <a:gd name="connsiteX131" fmla="*/ 93661 w 1412834"/>
                <a:gd name="connsiteY131" fmla="*/ 355600 h 795325"/>
                <a:gd name="connsiteX132" fmla="*/ 70092 w 1412834"/>
                <a:gd name="connsiteY132" fmla="*/ 362961 h 795325"/>
                <a:gd name="connsiteX133" fmla="*/ 56001 w 1412834"/>
                <a:gd name="connsiteY133" fmla="*/ 351465 h 795325"/>
                <a:gd name="connsiteX134" fmla="*/ 82422 w 1412834"/>
                <a:gd name="connsiteY134" fmla="*/ 371901 h 795325"/>
                <a:gd name="connsiteX135" fmla="*/ 35046 w 1412834"/>
                <a:gd name="connsiteY135" fmla="*/ 332621 h 795325"/>
                <a:gd name="connsiteX136" fmla="*/ 44777 w 1412834"/>
                <a:gd name="connsiteY136" fmla="*/ 356062 h 795325"/>
                <a:gd name="connsiteX137" fmla="*/ 15508 w 1412834"/>
                <a:gd name="connsiteY137" fmla="*/ 314234 h 795325"/>
                <a:gd name="connsiteX138" fmla="*/ 0 w 1412834"/>
                <a:gd name="connsiteY138" fmla="*/ 318836 h 795325"/>
                <a:gd name="connsiteX0" fmla="*/ 0 w 1408577"/>
                <a:gd name="connsiteY0" fmla="*/ 318836 h 795325"/>
                <a:gd name="connsiteX1" fmla="*/ 2369 w 1408577"/>
                <a:gd name="connsiteY1" fmla="*/ 280898 h 795325"/>
                <a:gd name="connsiteX2" fmla="*/ 101477 w 1408577"/>
                <a:gd name="connsiteY2" fmla="*/ 261816 h 795325"/>
                <a:gd name="connsiteX3" fmla="*/ 136646 w 1408577"/>
                <a:gd name="connsiteY3" fmla="*/ 246185 h 795325"/>
                <a:gd name="connsiteX4" fmla="*/ 148369 w 1408577"/>
                <a:gd name="connsiteY4" fmla="*/ 229631 h 795325"/>
                <a:gd name="connsiteX5" fmla="*/ 171815 w 1408577"/>
                <a:gd name="connsiteY5" fmla="*/ 226646 h 795325"/>
                <a:gd name="connsiteX6" fmla="*/ 177262 w 1408577"/>
                <a:gd name="connsiteY6" fmla="*/ 198597 h 795325"/>
                <a:gd name="connsiteX7" fmla="*/ 203077 w 1408577"/>
                <a:gd name="connsiteY7" fmla="*/ 211016 h 795325"/>
                <a:gd name="connsiteX8" fmla="*/ 207693 w 1408577"/>
                <a:gd name="connsiteY8" fmla="*/ 182966 h 795325"/>
                <a:gd name="connsiteX9" fmla="*/ 221785 w 1408577"/>
                <a:gd name="connsiteY9" fmla="*/ 167108 h 795325"/>
                <a:gd name="connsiteX10" fmla="*/ 242154 w 1408577"/>
                <a:gd name="connsiteY10" fmla="*/ 160216 h 795325"/>
                <a:gd name="connsiteX11" fmla="*/ 249139 w 1408577"/>
                <a:gd name="connsiteY11" fmla="*/ 165046 h 795325"/>
                <a:gd name="connsiteX12" fmla="*/ 282184 w 1408577"/>
                <a:gd name="connsiteY12" fmla="*/ 171027 h 795325"/>
                <a:gd name="connsiteX13" fmla="*/ 300892 w 1408577"/>
                <a:gd name="connsiteY13" fmla="*/ 165741 h 795325"/>
                <a:gd name="connsiteX14" fmla="*/ 317353 w 1408577"/>
                <a:gd name="connsiteY14" fmla="*/ 149188 h 795325"/>
                <a:gd name="connsiteX15" fmla="*/ 346831 w 1408577"/>
                <a:gd name="connsiteY15" fmla="*/ 163213 h 795325"/>
                <a:gd name="connsiteX16" fmla="*/ 360923 w 1408577"/>
                <a:gd name="connsiteY16" fmla="*/ 168498 h 795325"/>
                <a:gd name="connsiteX17" fmla="*/ 410184 w 1408577"/>
                <a:gd name="connsiteY17" fmla="*/ 152400 h 795325"/>
                <a:gd name="connsiteX18" fmla="*/ 445354 w 1408577"/>
                <a:gd name="connsiteY18" fmla="*/ 148492 h 795325"/>
                <a:gd name="connsiteX19" fmla="*/ 468800 w 1408577"/>
                <a:gd name="connsiteY19" fmla="*/ 125046 h 795325"/>
                <a:gd name="connsiteX20" fmla="*/ 484431 w 1408577"/>
                <a:gd name="connsiteY20" fmla="*/ 101600 h 795325"/>
                <a:gd name="connsiteX21" fmla="*/ 492246 w 1408577"/>
                <a:gd name="connsiteY21" fmla="*/ 89877 h 795325"/>
                <a:gd name="connsiteX22" fmla="*/ 511784 w 1408577"/>
                <a:gd name="connsiteY22" fmla="*/ 54708 h 795325"/>
                <a:gd name="connsiteX23" fmla="*/ 519600 w 1408577"/>
                <a:gd name="connsiteY23" fmla="*/ 46892 h 795325"/>
                <a:gd name="connsiteX24" fmla="*/ 539138 w 1408577"/>
                <a:gd name="connsiteY24" fmla="*/ 31262 h 795325"/>
                <a:gd name="connsiteX25" fmla="*/ 550861 w 1408577"/>
                <a:gd name="connsiteY25" fmla="*/ 23446 h 795325"/>
                <a:gd name="connsiteX26" fmla="*/ 558677 w 1408577"/>
                <a:gd name="connsiteY26" fmla="*/ 15631 h 795325"/>
                <a:gd name="connsiteX27" fmla="*/ 609477 w 1408577"/>
                <a:gd name="connsiteY27" fmla="*/ 19539 h 795325"/>
                <a:gd name="connsiteX28" fmla="*/ 699354 w 1408577"/>
                <a:gd name="connsiteY28" fmla="*/ 15631 h 795325"/>
                <a:gd name="connsiteX29" fmla="*/ 711077 w 1408577"/>
                <a:gd name="connsiteY29" fmla="*/ 11723 h 795325"/>
                <a:gd name="connsiteX30" fmla="*/ 730615 w 1408577"/>
                <a:gd name="connsiteY30" fmla="*/ 7816 h 795325"/>
                <a:gd name="connsiteX31" fmla="*/ 765784 w 1408577"/>
                <a:gd name="connsiteY31" fmla="*/ 0 h 795325"/>
                <a:gd name="connsiteX32" fmla="*/ 804861 w 1408577"/>
                <a:gd name="connsiteY32" fmla="*/ 7816 h 795325"/>
                <a:gd name="connsiteX33" fmla="*/ 812677 w 1408577"/>
                <a:gd name="connsiteY33" fmla="*/ 15631 h 795325"/>
                <a:gd name="connsiteX34" fmla="*/ 840031 w 1408577"/>
                <a:gd name="connsiteY34" fmla="*/ 31262 h 795325"/>
                <a:gd name="connsiteX35" fmla="*/ 859569 w 1408577"/>
                <a:gd name="connsiteY35" fmla="*/ 35169 h 795325"/>
                <a:gd name="connsiteX36" fmla="*/ 871292 w 1408577"/>
                <a:gd name="connsiteY36" fmla="*/ 39077 h 795325"/>
                <a:gd name="connsiteX37" fmla="*/ 902554 w 1408577"/>
                <a:gd name="connsiteY37" fmla="*/ 54708 h 795325"/>
                <a:gd name="connsiteX38" fmla="*/ 914277 w 1408577"/>
                <a:gd name="connsiteY38" fmla="*/ 62523 h 795325"/>
                <a:gd name="connsiteX39" fmla="*/ 941631 w 1408577"/>
                <a:gd name="connsiteY39" fmla="*/ 85969 h 795325"/>
                <a:gd name="connsiteX40" fmla="*/ 965077 w 1408577"/>
                <a:gd name="connsiteY40" fmla="*/ 89877 h 795325"/>
                <a:gd name="connsiteX41" fmla="*/ 1000246 w 1408577"/>
                <a:gd name="connsiteY41" fmla="*/ 97692 h 795325"/>
                <a:gd name="connsiteX42" fmla="*/ 1035415 w 1408577"/>
                <a:gd name="connsiteY42" fmla="*/ 113323 h 795325"/>
                <a:gd name="connsiteX43" fmla="*/ 1058861 w 1408577"/>
                <a:gd name="connsiteY43" fmla="*/ 121139 h 795325"/>
                <a:gd name="connsiteX44" fmla="*/ 1070584 w 1408577"/>
                <a:gd name="connsiteY44" fmla="*/ 128954 h 795325"/>
                <a:gd name="connsiteX45" fmla="*/ 1086215 w 1408577"/>
                <a:gd name="connsiteY45" fmla="*/ 144585 h 795325"/>
                <a:gd name="connsiteX46" fmla="*/ 1097938 w 1408577"/>
                <a:gd name="connsiteY46" fmla="*/ 148492 h 795325"/>
                <a:gd name="connsiteX47" fmla="*/ 1109661 w 1408577"/>
                <a:gd name="connsiteY47" fmla="*/ 156308 h 795325"/>
                <a:gd name="connsiteX48" fmla="*/ 1125292 w 1408577"/>
                <a:gd name="connsiteY48" fmla="*/ 171939 h 795325"/>
                <a:gd name="connsiteX49" fmla="*/ 1148738 w 1408577"/>
                <a:gd name="connsiteY49" fmla="*/ 187569 h 795325"/>
                <a:gd name="connsiteX50" fmla="*/ 1168277 w 1408577"/>
                <a:gd name="connsiteY50" fmla="*/ 207108 h 795325"/>
                <a:gd name="connsiteX51" fmla="*/ 1180000 w 1408577"/>
                <a:gd name="connsiteY51" fmla="*/ 211016 h 795325"/>
                <a:gd name="connsiteX52" fmla="*/ 1203446 w 1408577"/>
                <a:gd name="connsiteY52" fmla="*/ 226646 h 795325"/>
                <a:gd name="connsiteX53" fmla="*/ 1215169 w 1408577"/>
                <a:gd name="connsiteY53" fmla="*/ 230554 h 795325"/>
                <a:gd name="connsiteX54" fmla="*/ 1234708 w 1408577"/>
                <a:gd name="connsiteY54" fmla="*/ 246185 h 795325"/>
                <a:gd name="connsiteX55" fmla="*/ 1265969 w 1408577"/>
                <a:gd name="connsiteY55" fmla="*/ 257908 h 795325"/>
                <a:gd name="connsiteX56" fmla="*/ 1289415 w 1408577"/>
                <a:gd name="connsiteY56" fmla="*/ 269631 h 795325"/>
                <a:gd name="connsiteX57" fmla="*/ 1301138 w 1408577"/>
                <a:gd name="connsiteY57" fmla="*/ 277446 h 795325"/>
                <a:gd name="connsiteX58" fmla="*/ 1312861 w 1408577"/>
                <a:gd name="connsiteY58" fmla="*/ 281354 h 795325"/>
                <a:gd name="connsiteX59" fmla="*/ 1340215 w 1408577"/>
                <a:gd name="connsiteY59" fmla="*/ 293077 h 795325"/>
                <a:gd name="connsiteX60" fmla="*/ 1359754 w 1408577"/>
                <a:gd name="connsiteY60" fmla="*/ 304800 h 795325"/>
                <a:gd name="connsiteX61" fmla="*/ 1371477 w 1408577"/>
                <a:gd name="connsiteY61" fmla="*/ 316523 h 795325"/>
                <a:gd name="connsiteX62" fmla="*/ 1383200 w 1408577"/>
                <a:gd name="connsiteY62" fmla="*/ 320431 h 795325"/>
                <a:gd name="connsiteX63" fmla="*/ 1394923 w 1408577"/>
                <a:gd name="connsiteY63" fmla="*/ 328246 h 795325"/>
                <a:gd name="connsiteX64" fmla="*/ 1398831 w 1408577"/>
                <a:gd name="connsiteY64" fmla="*/ 339969 h 795325"/>
                <a:gd name="connsiteX65" fmla="*/ 1254246 w 1408577"/>
                <a:gd name="connsiteY65" fmla="*/ 617416 h 795325"/>
                <a:gd name="connsiteX66" fmla="*/ 1226892 w 1408577"/>
                <a:gd name="connsiteY66" fmla="*/ 621323 h 795325"/>
                <a:gd name="connsiteX67" fmla="*/ 1176092 w 1408577"/>
                <a:gd name="connsiteY67" fmla="*/ 625231 h 795325"/>
                <a:gd name="connsiteX68" fmla="*/ 1152646 w 1408577"/>
                <a:gd name="connsiteY68" fmla="*/ 633046 h 795325"/>
                <a:gd name="connsiteX69" fmla="*/ 1133108 w 1408577"/>
                <a:gd name="connsiteY69" fmla="*/ 648677 h 795325"/>
                <a:gd name="connsiteX70" fmla="*/ 1109661 w 1408577"/>
                <a:gd name="connsiteY70" fmla="*/ 652585 h 795325"/>
                <a:gd name="connsiteX71" fmla="*/ 1097938 w 1408577"/>
                <a:gd name="connsiteY71" fmla="*/ 656492 h 795325"/>
                <a:gd name="connsiteX72" fmla="*/ 1086215 w 1408577"/>
                <a:gd name="connsiteY72" fmla="*/ 676031 h 795325"/>
                <a:gd name="connsiteX73" fmla="*/ 1062769 w 1408577"/>
                <a:gd name="connsiteY73" fmla="*/ 683846 h 795325"/>
                <a:gd name="connsiteX74" fmla="*/ 992431 w 1408577"/>
                <a:gd name="connsiteY74" fmla="*/ 707292 h 795325"/>
                <a:gd name="connsiteX75" fmla="*/ 984615 w 1408577"/>
                <a:gd name="connsiteY75" fmla="*/ 730739 h 795325"/>
                <a:gd name="connsiteX76" fmla="*/ 972892 w 1408577"/>
                <a:gd name="connsiteY76" fmla="*/ 738554 h 795325"/>
                <a:gd name="connsiteX77" fmla="*/ 957261 w 1408577"/>
                <a:gd name="connsiteY77" fmla="*/ 734646 h 795325"/>
                <a:gd name="connsiteX78" fmla="*/ 933815 w 1408577"/>
                <a:gd name="connsiteY78" fmla="*/ 730739 h 795325"/>
                <a:gd name="connsiteX79" fmla="*/ 922092 w 1408577"/>
                <a:gd name="connsiteY79" fmla="*/ 726831 h 795325"/>
                <a:gd name="connsiteX80" fmla="*/ 906461 w 1408577"/>
                <a:gd name="connsiteY80" fmla="*/ 722923 h 795325"/>
                <a:gd name="connsiteX81" fmla="*/ 883015 w 1408577"/>
                <a:gd name="connsiteY81" fmla="*/ 715108 h 795325"/>
                <a:gd name="connsiteX82" fmla="*/ 859569 w 1408577"/>
                <a:gd name="connsiteY82" fmla="*/ 726831 h 795325"/>
                <a:gd name="connsiteX83" fmla="*/ 847846 w 1408577"/>
                <a:gd name="connsiteY83" fmla="*/ 730739 h 795325"/>
                <a:gd name="connsiteX84" fmla="*/ 824400 w 1408577"/>
                <a:gd name="connsiteY84" fmla="*/ 742462 h 795325"/>
                <a:gd name="connsiteX85" fmla="*/ 808769 w 1408577"/>
                <a:gd name="connsiteY85" fmla="*/ 762000 h 795325"/>
                <a:gd name="connsiteX86" fmla="*/ 804861 w 1408577"/>
                <a:gd name="connsiteY86" fmla="*/ 773723 h 795325"/>
                <a:gd name="connsiteX87" fmla="*/ 768153 w 1408577"/>
                <a:gd name="connsiteY87" fmla="*/ 778770 h 795325"/>
                <a:gd name="connsiteX88" fmla="*/ 744707 w 1408577"/>
                <a:gd name="connsiteY88" fmla="*/ 791644 h 795325"/>
                <a:gd name="connsiteX89" fmla="*/ 698400 w 1408577"/>
                <a:gd name="connsiteY89" fmla="*/ 795324 h 795325"/>
                <a:gd name="connsiteX90" fmla="*/ 682307 w 1408577"/>
                <a:gd name="connsiteY90" fmla="*/ 791416 h 795325"/>
                <a:gd name="connsiteX91" fmla="*/ 638369 w 1408577"/>
                <a:gd name="connsiteY91" fmla="*/ 773483 h 795325"/>
                <a:gd name="connsiteX92" fmla="*/ 611600 w 1408577"/>
                <a:gd name="connsiteY92" fmla="*/ 779465 h 795325"/>
                <a:gd name="connsiteX93" fmla="*/ 575846 w 1408577"/>
                <a:gd name="connsiteY93" fmla="*/ 756702 h 795325"/>
                <a:gd name="connsiteX94" fmla="*/ 554428 w 1408577"/>
                <a:gd name="connsiteY94" fmla="*/ 765668 h 795325"/>
                <a:gd name="connsiteX95" fmla="*/ 500892 w 1408577"/>
                <a:gd name="connsiteY95" fmla="*/ 778087 h 795325"/>
                <a:gd name="connsiteX96" fmla="*/ 526244 w 1408577"/>
                <a:gd name="connsiteY96" fmla="*/ 782917 h 795325"/>
                <a:gd name="connsiteX97" fmla="*/ 472000 w 1408577"/>
                <a:gd name="connsiteY97" fmla="*/ 753945 h 795325"/>
                <a:gd name="connsiteX98" fmla="*/ 429723 w 1408577"/>
                <a:gd name="connsiteY98" fmla="*/ 752566 h 795325"/>
                <a:gd name="connsiteX99" fmla="*/ 418000 w 1408577"/>
                <a:gd name="connsiteY99" fmla="*/ 773723 h 795325"/>
                <a:gd name="connsiteX100" fmla="*/ 402369 w 1408577"/>
                <a:gd name="connsiteY100" fmla="*/ 769816 h 795325"/>
                <a:gd name="connsiteX101" fmla="*/ 394554 w 1408577"/>
                <a:gd name="connsiteY101" fmla="*/ 762000 h 795325"/>
                <a:gd name="connsiteX102" fmla="*/ 386738 w 1408577"/>
                <a:gd name="connsiteY102" fmla="*/ 750277 h 795325"/>
                <a:gd name="connsiteX103" fmla="*/ 375015 w 1408577"/>
                <a:gd name="connsiteY103" fmla="*/ 742462 h 795325"/>
                <a:gd name="connsiteX104" fmla="*/ 359384 w 1408577"/>
                <a:gd name="connsiteY104" fmla="*/ 726831 h 795325"/>
                <a:gd name="connsiteX105" fmla="*/ 343754 w 1408577"/>
                <a:gd name="connsiteY105" fmla="*/ 695569 h 795325"/>
                <a:gd name="connsiteX106" fmla="*/ 335938 w 1408577"/>
                <a:gd name="connsiteY106" fmla="*/ 672123 h 795325"/>
                <a:gd name="connsiteX107" fmla="*/ 328123 w 1408577"/>
                <a:gd name="connsiteY107" fmla="*/ 625231 h 795325"/>
                <a:gd name="connsiteX108" fmla="*/ 312492 w 1408577"/>
                <a:gd name="connsiteY108" fmla="*/ 605692 h 795325"/>
                <a:gd name="connsiteX109" fmla="*/ 292954 w 1408577"/>
                <a:gd name="connsiteY109" fmla="*/ 586154 h 795325"/>
                <a:gd name="connsiteX110" fmla="*/ 285138 w 1408577"/>
                <a:gd name="connsiteY110" fmla="*/ 578339 h 795325"/>
                <a:gd name="connsiteX111" fmla="*/ 273415 w 1408577"/>
                <a:gd name="connsiteY111" fmla="*/ 574431 h 795325"/>
                <a:gd name="connsiteX112" fmla="*/ 257784 w 1408577"/>
                <a:gd name="connsiteY112" fmla="*/ 566616 h 795325"/>
                <a:gd name="connsiteX113" fmla="*/ 234338 w 1408577"/>
                <a:gd name="connsiteY113" fmla="*/ 558800 h 795325"/>
                <a:gd name="connsiteX114" fmla="*/ 210892 w 1408577"/>
                <a:gd name="connsiteY114" fmla="*/ 550985 h 795325"/>
                <a:gd name="connsiteX115" fmla="*/ 187446 w 1408577"/>
                <a:gd name="connsiteY115" fmla="*/ 543169 h 795325"/>
                <a:gd name="connsiteX116" fmla="*/ 175723 w 1408577"/>
                <a:gd name="connsiteY116" fmla="*/ 539262 h 795325"/>
                <a:gd name="connsiteX117" fmla="*/ 186030 w 1408577"/>
                <a:gd name="connsiteY117" fmla="*/ 532598 h 795325"/>
                <a:gd name="connsiteX118" fmla="*/ 195261 w 1408577"/>
                <a:gd name="connsiteY118" fmla="*/ 519723 h 795325"/>
                <a:gd name="connsiteX119" fmla="*/ 210892 w 1408577"/>
                <a:gd name="connsiteY119" fmla="*/ 504092 h 795325"/>
                <a:gd name="connsiteX120" fmla="*/ 230431 w 1408577"/>
                <a:gd name="connsiteY120" fmla="*/ 488462 h 795325"/>
                <a:gd name="connsiteX121" fmla="*/ 234338 w 1408577"/>
                <a:gd name="connsiteY121" fmla="*/ 476739 h 795325"/>
                <a:gd name="connsiteX122" fmla="*/ 249969 w 1408577"/>
                <a:gd name="connsiteY122" fmla="*/ 457200 h 795325"/>
                <a:gd name="connsiteX123" fmla="*/ 238246 w 1408577"/>
                <a:gd name="connsiteY123" fmla="*/ 429846 h 795325"/>
                <a:gd name="connsiteX124" fmla="*/ 226523 w 1408577"/>
                <a:gd name="connsiteY124" fmla="*/ 425939 h 795325"/>
                <a:gd name="connsiteX125" fmla="*/ 199169 w 1408577"/>
                <a:gd name="connsiteY125" fmla="*/ 414216 h 795325"/>
                <a:gd name="connsiteX126" fmla="*/ 183538 w 1408577"/>
                <a:gd name="connsiteY126" fmla="*/ 406400 h 795325"/>
                <a:gd name="connsiteX127" fmla="*/ 167908 w 1408577"/>
                <a:gd name="connsiteY127" fmla="*/ 402492 h 795325"/>
                <a:gd name="connsiteX128" fmla="*/ 128831 w 1408577"/>
                <a:gd name="connsiteY128" fmla="*/ 390769 h 795325"/>
                <a:gd name="connsiteX129" fmla="*/ 121015 w 1408577"/>
                <a:gd name="connsiteY129" fmla="*/ 379046 h 795325"/>
                <a:gd name="connsiteX130" fmla="*/ 93661 w 1408577"/>
                <a:gd name="connsiteY130" fmla="*/ 355600 h 795325"/>
                <a:gd name="connsiteX131" fmla="*/ 70092 w 1408577"/>
                <a:gd name="connsiteY131" fmla="*/ 362961 h 795325"/>
                <a:gd name="connsiteX132" fmla="*/ 56001 w 1408577"/>
                <a:gd name="connsiteY132" fmla="*/ 351465 h 795325"/>
                <a:gd name="connsiteX133" fmla="*/ 82422 w 1408577"/>
                <a:gd name="connsiteY133" fmla="*/ 371901 h 795325"/>
                <a:gd name="connsiteX134" fmla="*/ 35046 w 1408577"/>
                <a:gd name="connsiteY134" fmla="*/ 332621 h 795325"/>
                <a:gd name="connsiteX135" fmla="*/ 44777 w 1408577"/>
                <a:gd name="connsiteY135" fmla="*/ 356062 h 795325"/>
                <a:gd name="connsiteX136" fmla="*/ 15508 w 1408577"/>
                <a:gd name="connsiteY136" fmla="*/ 314234 h 795325"/>
                <a:gd name="connsiteX137" fmla="*/ 0 w 1408577"/>
                <a:gd name="connsiteY137" fmla="*/ 318836 h 795325"/>
                <a:gd name="connsiteX0" fmla="*/ 0 w 1394923"/>
                <a:gd name="connsiteY0" fmla="*/ 318836 h 795325"/>
                <a:gd name="connsiteX1" fmla="*/ 2369 w 1394923"/>
                <a:gd name="connsiteY1" fmla="*/ 280898 h 795325"/>
                <a:gd name="connsiteX2" fmla="*/ 101477 w 1394923"/>
                <a:gd name="connsiteY2" fmla="*/ 261816 h 795325"/>
                <a:gd name="connsiteX3" fmla="*/ 136646 w 1394923"/>
                <a:gd name="connsiteY3" fmla="*/ 246185 h 795325"/>
                <a:gd name="connsiteX4" fmla="*/ 148369 w 1394923"/>
                <a:gd name="connsiteY4" fmla="*/ 229631 h 795325"/>
                <a:gd name="connsiteX5" fmla="*/ 171815 w 1394923"/>
                <a:gd name="connsiteY5" fmla="*/ 226646 h 795325"/>
                <a:gd name="connsiteX6" fmla="*/ 177262 w 1394923"/>
                <a:gd name="connsiteY6" fmla="*/ 198597 h 795325"/>
                <a:gd name="connsiteX7" fmla="*/ 203077 w 1394923"/>
                <a:gd name="connsiteY7" fmla="*/ 211016 h 795325"/>
                <a:gd name="connsiteX8" fmla="*/ 207693 w 1394923"/>
                <a:gd name="connsiteY8" fmla="*/ 182966 h 795325"/>
                <a:gd name="connsiteX9" fmla="*/ 221785 w 1394923"/>
                <a:gd name="connsiteY9" fmla="*/ 167108 h 795325"/>
                <a:gd name="connsiteX10" fmla="*/ 242154 w 1394923"/>
                <a:gd name="connsiteY10" fmla="*/ 160216 h 795325"/>
                <a:gd name="connsiteX11" fmla="*/ 249139 w 1394923"/>
                <a:gd name="connsiteY11" fmla="*/ 165046 h 795325"/>
                <a:gd name="connsiteX12" fmla="*/ 282184 w 1394923"/>
                <a:gd name="connsiteY12" fmla="*/ 171027 h 795325"/>
                <a:gd name="connsiteX13" fmla="*/ 300892 w 1394923"/>
                <a:gd name="connsiteY13" fmla="*/ 165741 h 795325"/>
                <a:gd name="connsiteX14" fmla="*/ 317353 w 1394923"/>
                <a:gd name="connsiteY14" fmla="*/ 149188 h 795325"/>
                <a:gd name="connsiteX15" fmla="*/ 346831 w 1394923"/>
                <a:gd name="connsiteY15" fmla="*/ 163213 h 795325"/>
                <a:gd name="connsiteX16" fmla="*/ 360923 w 1394923"/>
                <a:gd name="connsiteY16" fmla="*/ 168498 h 795325"/>
                <a:gd name="connsiteX17" fmla="*/ 410184 w 1394923"/>
                <a:gd name="connsiteY17" fmla="*/ 152400 h 795325"/>
                <a:gd name="connsiteX18" fmla="*/ 445354 w 1394923"/>
                <a:gd name="connsiteY18" fmla="*/ 148492 h 795325"/>
                <a:gd name="connsiteX19" fmla="*/ 468800 w 1394923"/>
                <a:gd name="connsiteY19" fmla="*/ 125046 h 795325"/>
                <a:gd name="connsiteX20" fmla="*/ 484431 w 1394923"/>
                <a:gd name="connsiteY20" fmla="*/ 101600 h 795325"/>
                <a:gd name="connsiteX21" fmla="*/ 492246 w 1394923"/>
                <a:gd name="connsiteY21" fmla="*/ 89877 h 795325"/>
                <a:gd name="connsiteX22" fmla="*/ 511784 w 1394923"/>
                <a:gd name="connsiteY22" fmla="*/ 54708 h 795325"/>
                <a:gd name="connsiteX23" fmla="*/ 519600 w 1394923"/>
                <a:gd name="connsiteY23" fmla="*/ 46892 h 795325"/>
                <a:gd name="connsiteX24" fmla="*/ 539138 w 1394923"/>
                <a:gd name="connsiteY24" fmla="*/ 31262 h 795325"/>
                <a:gd name="connsiteX25" fmla="*/ 550861 w 1394923"/>
                <a:gd name="connsiteY25" fmla="*/ 23446 h 795325"/>
                <a:gd name="connsiteX26" fmla="*/ 558677 w 1394923"/>
                <a:gd name="connsiteY26" fmla="*/ 15631 h 795325"/>
                <a:gd name="connsiteX27" fmla="*/ 609477 w 1394923"/>
                <a:gd name="connsiteY27" fmla="*/ 19539 h 795325"/>
                <a:gd name="connsiteX28" fmla="*/ 699354 w 1394923"/>
                <a:gd name="connsiteY28" fmla="*/ 15631 h 795325"/>
                <a:gd name="connsiteX29" fmla="*/ 711077 w 1394923"/>
                <a:gd name="connsiteY29" fmla="*/ 11723 h 795325"/>
                <a:gd name="connsiteX30" fmla="*/ 730615 w 1394923"/>
                <a:gd name="connsiteY30" fmla="*/ 7816 h 795325"/>
                <a:gd name="connsiteX31" fmla="*/ 765784 w 1394923"/>
                <a:gd name="connsiteY31" fmla="*/ 0 h 795325"/>
                <a:gd name="connsiteX32" fmla="*/ 804861 w 1394923"/>
                <a:gd name="connsiteY32" fmla="*/ 7816 h 795325"/>
                <a:gd name="connsiteX33" fmla="*/ 812677 w 1394923"/>
                <a:gd name="connsiteY33" fmla="*/ 15631 h 795325"/>
                <a:gd name="connsiteX34" fmla="*/ 840031 w 1394923"/>
                <a:gd name="connsiteY34" fmla="*/ 31262 h 795325"/>
                <a:gd name="connsiteX35" fmla="*/ 859569 w 1394923"/>
                <a:gd name="connsiteY35" fmla="*/ 35169 h 795325"/>
                <a:gd name="connsiteX36" fmla="*/ 871292 w 1394923"/>
                <a:gd name="connsiteY36" fmla="*/ 39077 h 795325"/>
                <a:gd name="connsiteX37" fmla="*/ 902554 w 1394923"/>
                <a:gd name="connsiteY37" fmla="*/ 54708 h 795325"/>
                <a:gd name="connsiteX38" fmla="*/ 914277 w 1394923"/>
                <a:gd name="connsiteY38" fmla="*/ 62523 h 795325"/>
                <a:gd name="connsiteX39" fmla="*/ 941631 w 1394923"/>
                <a:gd name="connsiteY39" fmla="*/ 85969 h 795325"/>
                <a:gd name="connsiteX40" fmla="*/ 965077 w 1394923"/>
                <a:gd name="connsiteY40" fmla="*/ 89877 h 795325"/>
                <a:gd name="connsiteX41" fmla="*/ 1000246 w 1394923"/>
                <a:gd name="connsiteY41" fmla="*/ 97692 h 795325"/>
                <a:gd name="connsiteX42" fmla="*/ 1035415 w 1394923"/>
                <a:gd name="connsiteY42" fmla="*/ 113323 h 795325"/>
                <a:gd name="connsiteX43" fmla="*/ 1058861 w 1394923"/>
                <a:gd name="connsiteY43" fmla="*/ 121139 h 795325"/>
                <a:gd name="connsiteX44" fmla="*/ 1070584 w 1394923"/>
                <a:gd name="connsiteY44" fmla="*/ 128954 h 795325"/>
                <a:gd name="connsiteX45" fmla="*/ 1086215 w 1394923"/>
                <a:gd name="connsiteY45" fmla="*/ 144585 h 795325"/>
                <a:gd name="connsiteX46" fmla="*/ 1097938 w 1394923"/>
                <a:gd name="connsiteY46" fmla="*/ 148492 h 795325"/>
                <a:gd name="connsiteX47" fmla="*/ 1109661 w 1394923"/>
                <a:gd name="connsiteY47" fmla="*/ 156308 h 795325"/>
                <a:gd name="connsiteX48" fmla="*/ 1125292 w 1394923"/>
                <a:gd name="connsiteY48" fmla="*/ 171939 h 795325"/>
                <a:gd name="connsiteX49" fmla="*/ 1148738 w 1394923"/>
                <a:gd name="connsiteY49" fmla="*/ 187569 h 795325"/>
                <a:gd name="connsiteX50" fmla="*/ 1168277 w 1394923"/>
                <a:gd name="connsiteY50" fmla="*/ 207108 h 795325"/>
                <a:gd name="connsiteX51" fmla="*/ 1180000 w 1394923"/>
                <a:gd name="connsiteY51" fmla="*/ 211016 h 795325"/>
                <a:gd name="connsiteX52" fmla="*/ 1203446 w 1394923"/>
                <a:gd name="connsiteY52" fmla="*/ 226646 h 795325"/>
                <a:gd name="connsiteX53" fmla="*/ 1215169 w 1394923"/>
                <a:gd name="connsiteY53" fmla="*/ 230554 h 795325"/>
                <a:gd name="connsiteX54" fmla="*/ 1234708 w 1394923"/>
                <a:gd name="connsiteY54" fmla="*/ 246185 h 795325"/>
                <a:gd name="connsiteX55" fmla="*/ 1265969 w 1394923"/>
                <a:gd name="connsiteY55" fmla="*/ 257908 h 795325"/>
                <a:gd name="connsiteX56" fmla="*/ 1289415 w 1394923"/>
                <a:gd name="connsiteY56" fmla="*/ 269631 h 795325"/>
                <a:gd name="connsiteX57" fmla="*/ 1301138 w 1394923"/>
                <a:gd name="connsiteY57" fmla="*/ 277446 h 795325"/>
                <a:gd name="connsiteX58" fmla="*/ 1312861 w 1394923"/>
                <a:gd name="connsiteY58" fmla="*/ 281354 h 795325"/>
                <a:gd name="connsiteX59" fmla="*/ 1340215 w 1394923"/>
                <a:gd name="connsiteY59" fmla="*/ 293077 h 795325"/>
                <a:gd name="connsiteX60" fmla="*/ 1359754 w 1394923"/>
                <a:gd name="connsiteY60" fmla="*/ 304800 h 795325"/>
                <a:gd name="connsiteX61" fmla="*/ 1371477 w 1394923"/>
                <a:gd name="connsiteY61" fmla="*/ 316523 h 795325"/>
                <a:gd name="connsiteX62" fmla="*/ 1383200 w 1394923"/>
                <a:gd name="connsiteY62" fmla="*/ 320431 h 795325"/>
                <a:gd name="connsiteX63" fmla="*/ 1394923 w 1394923"/>
                <a:gd name="connsiteY63" fmla="*/ 328246 h 795325"/>
                <a:gd name="connsiteX64" fmla="*/ 1254246 w 1394923"/>
                <a:gd name="connsiteY64" fmla="*/ 617416 h 795325"/>
                <a:gd name="connsiteX65" fmla="*/ 1226892 w 1394923"/>
                <a:gd name="connsiteY65" fmla="*/ 621323 h 795325"/>
                <a:gd name="connsiteX66" fmla="*/ 1176092 w 1394923"/>
                <a:gd name="connsiteY66" fmla="*/ 625231 h 795325"/>
                <a:gd name="connsiteX67" fmla="*/ 1152646 w 1394923"/>
                <a:gd name="connsiteY67" fmla="*/ 633046 h 795325"/>
                <a:gd name="connsiteX68" fmla="*/ 1133108 w 1394923"/>
                <a:gd name="connsiteY68" fmla="*/ 648677 h 795325"/>
                <a:gd name="connsiteX69" fmla="*/ 1109661 w 1394923"/>
                <a:gd name="connsiteY69" fmla="*/ 652585 h 795325"/>
                <a:gd name="connsiteX70" fmla="*/ 1097938 w 1394923"/>
                <a:gd name="connsiteY70" fmla="*/ 656492 h 795325"/>
                <a:gd name="connsiteX71" fmla="*/ 1086215 w 1394923"/>
                <a:gd name="connsiteY71" fmla="*/ 676031 h 795325"/>
                <a:gd name="connsiteX72" fmla="*/ 1062769 w 1394923"/>
                <a:gd name="connsiteY72" fmla="*/ 683846 h 795325"/>
                <a:gd name="connsiteX73" fmla="*/ 992431 w 1394923"/>
                <a:gd name="connsiteY73" fmla="*/ 707292 h 795325"/>
                <a:gd name="connsiteX74" fmla="*/ 984615 w 1394923"/>
                <a:gd name="connsiteY74" fmla="*/ 730739 h 795325"/>
                <a:gd name="connsiteX75" fmla="*/ 972892 w 1394923"/>
                <a:gd name="connsiteY75" fmla="*/ 738554 h 795325"/>
                <a:gd name="connsiteX76" fmla="*/ 957261 w 1394923"/>
                <a:gd name="connsiteY76" fmla="*/ 734646 h 795325"/>
                <a:gd name="connsiteX77" fmla="*/ 933815 w 1394923"/>
                <a:gd name="connsiteY77" fmla="*/ 730739 h 795325"/>
                <a:gd name="connsiteX78" fmla="*/ 922092 w 1394923"/>
                <a:gd name="connsiteY78" fmla="*/ 726831 h 795325"/>
                <a:gd name="connsiteX79" fmla="*/ 906461 w 1394923"/>
                <a:gd name="connsiteY79" fmla="*/ 722923 h 795325"/>
                <a:gd name="connsiteX80" fmla="*/ 883015 w 1394923"/>
                <a:gd name="connsiteY80" fmla="*/ 715108 h 795325"/>
                <a:gd name="connsiteX81" fmla="*/ 859569 w 1394923"/>
                <a:gd name="connsiteY81" fmla="*/ 726831 h 795325"/>
                <a:gd name="connsiteX82" fmla="*/ 847846 w 1394923"/>
                <a:gd name="connsiteY82" fmla="*/ 730739 h 795325"/>
                <a:gd name="connsiteX83" fmla="*/ 824400 w 1394923"/>
                <a:gd name="connsiteY83" fmla="*/ 742462 h 795325"/>
                <a:gd name="connsiteX84" fmla="*/ 808769 w 1394923"/>
                <a:gd name="connsiteY84" fmla="*/ 762000 h 795325"/>
                <a:gd name="connsiteX85" fmla="*/ 804861 w 1394923"/>
                <a:gd name="connsiteY85" fmla="*/ 773723 h 795325"/>
                <a:gd name="connsiteX86" fmla="*/ 768153 w 1394923"/>
                <a:gd name="connsiteY86" fmla="*/ 778770 h 795325"/>
                <a:gd name="connsiteX87" fmla="*/ 744707 w 1394923"/>
                <a:gd name="connsiteY87" fmla="*/ 791644 h 795325"/>
                <a:gd name="connsiteX88" fmla="*/ 698400 w 1394923"/>
                <a:gd name="connsiteY88" fmla="*/ 795324 h 795325"/>
                <a:gd name="connsiteX89" fmla="*/ 682307 w 1394923"/>
                <a:gd name="connsiteY89" fmla="*/ 791416 h 795325"/>
                <a:gd name="connsiteX90" fmla="*/ 638369 w 1394923"/>
                <a:gd name="connsiteY90" fmla="*/ 773483 h 795325"/>
                <a:gd name="connsiteX91" fmla="*/ 611600 w 1394923"/>
                <a:gd name="connsiteY91" fmla="*/ 779465 h 795325"/>
                <a:gd name="connsiteX92" fmla="*/ 575846 w 1394923"/>
                <a:gd name="connsiteY92" fmla="*/ 756702 h 795325"/>
                <a:gd name="connsiteX93" fmla="*/ 554428 w 1394923"/>
                <a:gd name="connsiteY93" fmla="*/ 765668 h 795325"/>
                <a:gd name="connsiteX94" fmla="*/ 500892 w 1394923"/>
                <a:gd name="connsiteY94" fmla="*/ 778087 h 795325"/>
                <a:gd name="connsiteX95" fmla="*/ 526244 w 1394923"/>
                <a:gd name="connsiteY95" fmla="*/ 782917 h 795325"/>
                <a:gd name="connsiteX96" fmla="*/ 472000 w 1394923"/>
                <a:gd name="connsiteY96" fmla="*/ 753945 h 795325"/>
                <a:gd name="connsiteX97" fmla="*/ 429723 w 1394923"/>
                <a:gd name="connsiteY97" fmla="*/ 752566 h 795325"/>
                <a:gd name="connsiteX98" fmla="*/ 418000 w 1394923"/>
                <a:gd name="connsiteY98" fmla="*/ 773723 h 795325"/>
                <a:gd name="connsiteX99" fmla="*/ 402369 w 1394923"/>
                <a:gd name="connsiteY99" fmla="*/ 769816 h 795325"/>
                <a:gd name="connsiteX100" fmla="*/ 394554 w 1394923"/>
                <a:gd name="connsiteY100" fmla="*/ 762000 h 795325"/>
                <a:gd name="connsiteX101" fmla="*/ 386738 w 1394923"/>
                <a:gd name="connsiteY101" fmla="*/ 750277 h 795325"/>
                <a:gd name="connsiteX102" fmla="*/ 375015 w 1394923"/>
                <a:gd name="connsiteY102" fmla="*/ 742462 h 795325"/>
                <a:gd name="connsiteX103" fmla="*/ 359384 w 1394923"/>
                <a:gd name="connsiteY103" fmla="*/ 726831 h 795325"/>
                <a:gd name="connsiteX104" fmla="*/ 343754 w 1394923"/>
                <a:gd name="connsiteY104" fmla="*/ 695569 h 795325"/>
                <a:gd name="connsiteX105" fmla="*/ 335938 w 1394923"/>
                <a:gd name="connsiteY105" fmla="*/ 672123 h 795325"/>
                <a:gd name="connsiteX106" fmla="*/ 328123 w 1394923"/>
                <a:gd name="connsiteY106" fmla="*/ 625231 h 795325"/>
                <a:gd name="connsiteX107" fmla="*/ 312492 w 1394923"/>
                <a:gd name="connsiteY107" fmla="*/ 605692 h 795325"/>
                <a:gd name="connsiteX108" fmla="*/ 292954 w 1394923"/>
                <a:gd name="connsiteY108" fmla="*/ 586154 h 795325"/>
                <a:gd name="connsiteX109" fmla="*/ 285138 w 1394923"/>
                <a:gd name="connsiteY109" fmla="*/ 578339 h 795325"/>
                <a:gd name="connsiteX110" fmla="*/ 273415 w 1394923"/>
                <a:gd name="connsiteY110" fmla="*/ 574431 h 795325"/>
                <a:gd name="connsiteX111" fmla="*/ 257784 w 1394923"/>
                <a:gd name="connsiteY111" fmla="*/ 566616 h 795325"/>
                <a:gd name="connsiteX112" fmla="*/ 234338 w 1394923"/>
                <a:gd name="connsiteY112" fmla="*/ 558800 h 795325"/>
                <a:gd name="connsiteX113" fmla="*/ 210892 w 1394923"/>
                <a:gd name="connsiteY113" fmla="*/ 550985 h 795325"/>
                <a:gd name="connsiteX114" fmla="*/ 187446 w 1394923"/>
                <a:gd name="connsiteY114" fmla="*/ 543169 h 795325"/>
                <a:gd name="connsiteX115" fmla="*/ 175723 w 1394923"/>
                <a:gd name="connsiteY115" fmla="*/ 539262 h 795325"/>
                <a:gd name="connsiteX116" fmla="*/ 186030 w 1394923"/>
                <a:gd name="connsiteY116" fmla="*/ 532598 h 795325"/>
                <a:gd name="connsiteX117" fmla="*/ 195261 w 1394923"/>
                <a:gd name="connsiteY117" fmla="*/ 519723 h 795325"/>
                <a:gd name="connsiteX118" fmla="*/ 210892 w 1394923"/>
                <a:gd name="connsiteY118" fmla="*/ 504092 h 795325"/>
                <a:gd name="connsiteX119" fmla="*/ 230431 w 1394923"/>
                <a:gd name="connsiteY119" fmla="*/ 488462 h 795325"/>
                <a:gd name="connsiteX120" fmla="*/ 234338 w 1394923"/>
                <a:gd name="connsiteY120" fmla="*/ 476739 h 795325"/>
                <a:gd name="connsiteX121" fmla="*/ 249969 w 1394923"/>
                <a:gd name="connsiteY121" fmla="*/ 457200 h 795325"/>
                <a:gd name="connsiteX122" fmla="*/ 238246 w 1394923"/>
                <a:gd name="connsiteY122" fmla="*/ 429846 h 795325"/>
                <a:gd name="connsiteX123" fmla="*/ 226523 w 1394923"/>
                <a:gd name="connsiteY123" fmla="*/ 425939 h 795325"/>
                <a:gd name="connsiteX124" fmla="*/ 199169 w 1394923"/>
                <a:gd name="connsiteY124" fmla="*/ 414216 h 795325"/>
                <a:gd name="connsiteX125" fmla="*/ 183538 w 1394923"/>
                <a:gd name="connsiteY125" fmla="*/ 406400 h 795325"/>
                <a:gd name="connsiteX126" fmla="*/ 167908 w 1394923"/>
                <a:gd name="connsiteY126" fmla="*/ 402492 h 795325"/>
                <a:gd name="connsiteX127" fmla="*/ 128831 w 1394923"/>
                <a:gd name="connsiteY127" fmla="*/ 390769 h 795325"/>
                <a:gd name="connsiteX128" fmla="*/ 121015 w 1394923"/>
                <a:gd name="connsiteY128" fmla="*/ 379046 h 795325"/>
                <a:gd name="connsiteX129" fmla="*/ 93661 w 1394923"/>
                <a:gd name="connsiteY129" fmla="*/ 355600 h 795325"/>
                <a:gd name="connsiteX130" fmla="*/ 70092 w 1394923"/>
                <a:gd name="connsiteY130" fmla="*/ 362961 h 795325"/>
                <a:gd name="connsiteX131" fmla="*/ 56001 w 1394923"/>
                <a:gd name="connsiteY131" fmla="*/ 351465 h 795325"/>
                <a:gd name="connsiteX132" fmla="*/ 82422 w 1394923"/>
                <a:gd name="connsiteY132" fmla="*/ 371901 h 795325"/>
                <a:gd name="connsiteX133" fmla="*/ 35046 w 1394923"/>
                <a:gd name="connsiteY133" fmla="*/ 332621 h 795325"/>
                <a:gd name="connsiteX134" fmla="*/ 44777 w 1394923"/>
                <a:gd name="connsiteY134" fmla="*/ 356062 h 795325"/>
                <a:gd name="connsiteX135" fmla="*/ 15508 w 1394923"/>
                <a:gd name="connsiteY135" fmla="*/ 314234 h 795325"/>
                <a:gd name="connsiteX136" fmla="*/ 0 w 1394923"/>
                <a:gd name="connsiteY136" fmla="*/ 318836 h 795325"/>
                <a:gd name="connsiteX0" fmla="*/ 0 w 1390095"/>
                <a:gd name="connsiteY0" fmla="*/ 318836 h 795325"/>
                <a:gd name="connsiteX1" fmla="*/ 2369 w 1390095"/>
                <a:gd name="connsiteY1" fmla="*/ 280898 h 795325"/>
                <a:gd name="connsiteX2" fmla="*/ 101477 w 1390095"/>
                <a:gd name="connsiteY2" fmla="*/ 261816 h 795325"/>
                <a:gd name="connsiteX3" fmla="*/ 136646 w 1390095"/>
                <a:gd name="connsiteY3" fmla="*/ 246185 h 795325"/>
                <a:gd name="connsiteX4" fmla="*/ 148369 w 1390095"/>
                <a:gd name="connsiteY4" fmla="*/ 229631 h 795325"/>
                <a:gd name="connsiteX5" fmla="*/ 171815 w 1390095"/>
                <a:gd name="connsiteY5" fmla="*/ 226646 h 795325"/>
                <a:gd name="connsiteX6" fmla="*/ 177262 w 1390095"/>
                <a:gd name="connsiteY6" fmla="*/ 198597 h 795325"/>
                <a:gd name="connsiteX7" fmla="*/ 203077 w 1390095"/>
                <a:gd name="connsiteY7" fmla="*/ 211016 h 795325"/>
                <a:gd name="connsiteX8" fmla="*/ 207693 w 1390095"/>
                <a:gd name="connsiteY8" fmla="*/ 182966 h 795325"/>
                <a:gd name="connsiteX9" fmla="*/ 221785 w 1390095"/>
                <a:gd name="connsiteY9" fmla="*/ 167108 h 795325"/>
                <a:gd name="connsiteX10" fmla="*/ 242154 w 1390095"/>
                <a:gd name="connsiteY10" fmla="*/ 160216 h 795325"/>
                <a:gd name="connsiteX11" fmla="*/ 249139 w 1390095"/>
                <a:gd name="connsiteY11" fmla="*/ 165046 h 795325"/>
                <a:gd name="connsiteX12" fmla="*/ 282184 w 1390095"/>
                <a:gd name="connsiteY12" fmla="*/ 171027 h 795325"/>
                <a:gd name="connsiteX13" fmla="*/ 300892 w 1390095"/>
                <a:gd name="connsiteY13" fmla="*/ 165741 h 795325"/>
                <a:gd name="connsiteX14" fmla="*/ 317353 w 1390095"/>
                <a:gd name="connsiteY14" fmla="*/ 149188 h 795325"/>
                <a:gd name="connsiteX15" fmla="*/ 346831 w 1390095"/>
                <a:gd name="connsiteY15" fmla="*/ 163213 h 795325"/>
                <a:gd name="connsiteX16" fmla="*/ 360923 w 1390095"/>
                <a:gd name="connsiteY16" fmla="*/ 168498 h 795325"/>
                <a:gd name="connsiteX17" fmla="*/ 410184 w 1390095"/>
                <a:gd name="connsiteY17" fmla="*/ 152400 h 795325"/>
                <a:gd name="connsiteX18" fmla="*/ 445354 w 1390095"/>
                <a:gd name="connsiteY18" fmla="*/ 148492 h 795325"/>
                <a:gd name="connsiteX19" fmla="*/ 468800 w 1390095"/>
                <a:gd name="connsiteY19" fmla="*/ 125046 h 795325"/>
                <a:gd name="connsiteX20" fmla="*/ 484431 w 1390095"/>
                <a:gd name="connsiteY20" fmla="*/ 101600 h 795325"/>
                <a:gd name="connsiteX21" fmla="*/ 492246 w 1390095"/>
                <a:gd name="connsiteY21" fmla="*/ 89877 h 795325"/>
                <a:gd name="connsiteX22" fmla="*/ 511784 w 1390095"/>
                <a:gd name="connsiteY22" fmla="*/ 54708 h 795325"/>
                <a:gd name="connsiteX23" fmla="*/ 519600 w 1390095"/>
                <a:gd name="connsiteY23" fmla="*/ 46892 h 795325"/>
                <a:gd name="connsiteX24" fmla="*/ 539138 w 1390095"/>
                <a:gd name="connsiteY24" fmla="*/ 31262 h 795325"/>
                <a:gd name="connsiteX25" fmla="*/ 550861 w 1390095"/>
                <a:gd name="connsiteY25" fmla="*/ 23446 h 795325"/>
                <a:gd name="connsiteX26" fmla="*/ 558677 w 1390095"/>
                <a:gd name="connsiteY26" fmla="*/ 15631 h 795325"/>
                <a:gd name="connsiteX27" fmla="*/ 609477 w 1390095"/>
                <a:gd name="connsiteY27" fmla="*/ 19539 h 795325"/>
                <a:gd name="connsiteX28" fmla="*/ 699354 w 1390095"/>
                <a:gd name="connsiteY28" fmla="*/ 15631 h 795325"/>
                <a:gd name="connsiteX29" fmla="*/ 711077 w 1390095"/>
                <a:gd name="connsiteY29" fmla="*/ 11723 h 795325"/>
                <a:gd name="connsiteX30" fmla="*/ 730615 w 1390095"/>
                <a:gd name="connsiteY30" fmla="*/ 7816 h 795325"/>
                <a:gd name="connsiteX31" fmla="*/ 765784 w 1390095"/>
                <a:gd name="connsiteY31" fmla="*/ 0 h 795325"/>
                <a:gd name="connsiteX32" fmla="*/ 804861 w 1390095"/>
                <a:gd name="connsiteY32" fmla="*/ 7816 h 795325"/>
                <a:gd name="connsiteX33" fmla="*/ 812677 w 1390095"/>
                <a:gd name="connsiteY33" fmla="*/ 15631 h 795325"/>
                <a:gd name="connsiteX34" fmla="*/ 840031 w 1390095"/>
                <a:gd name="connsiteY34" fmla="*/ 31262 h 795325"/>
                <a:gd name="connsiteX35" fmla="*/ 859569 w 1390095"/>
                <a:gd name="connsiteY35" fmla="*/ 35169 h 795325"/>
                <a:gd name="connsiteX36" fmla="*/ 871292 w 1390095"/>
                <a:gd name="connsiteY36" fmla="*/ 39077 h 795325"/>
                <a:gd name="connsiteX37" fmla="*/ 902554 w 1390095"/>
                <a:gd name="connsiteY37" fmla="*/ 54708 h 795325"/>
                <a:gd name="connsiteX38" fmla="*/ 914277 w 1390095"/>
                <a:gd name="connsiteY38" fmla="*/ 62523 h 795325"/>
                <a:gd name="connsiteX39" fmla="*/ 941631 w 1390095"/>
                <a:gd name="connsiteY39" fmla="*/ 85969 h 795325"/>
                <a:gd name="connsiteX40" fmla="*/ 965077 w 1390095"/>
                <a:gd name="connsiteY40" fmla="*/ 89877 h 795325"/>
                <a:gd name="connsiteX41" fmla="*/ 1000246 w 1390095"/>
                <a:gd name="connsiteY41" fmla="*/ 97692 h 795325"/>
                <a:gd name="connsiteX42" fmla="*/ 1035415 w 1390095"/>
                <a:gd name="connsiteY42" fmla="*/ 113323 h 795325"/>
                <a:gd name="connsiteX43" fmla="*/ 1058861 w 1390095"/>
                <a:gd name="connsiteY43" fmla="*/ 121139 h 795325"/>
                <a:gd name="connsiteX44" fmla="*/ 1070584 w 1390095"/>
                <a:gd name="connsiteY44" fmla="*/ 128954 h 795325"/>
                <a:gd name="connsiteX45" fmla="*/ 1086215 w 1390095"/>
                <a:gd name="connsiteY45" fmla="*/ 144585 h 795325"/>
                <a:gd name="connsiteX46" fmla="*/ 1097938 w 1390095"/>
                <a:gd name="connsiteY46" fmla="*/ 148492 h 795325"/>
                <a:gd name="connsiteX47" fmla="*/ 1109661 w 1390095"/>
                <a:gd name="connsiteY47" fmla="*/ 156308 h 795325"/>
                <a:gd name="connsiteX48" fmla="*/ 1125292 w 1390095"/>
                <a:gd name="connsiteY48" fmla="*/ 171939 h 795325"/>
                <a:gd name="connsiteX49" fmla="*/ 1148738 w 1390095"/>
                <a:gd name="connsiteY49" fmla="*/ 187569 h 795325"/>
                <a:gd name="connsiteX50" fmla="*/ 1168277 w 1390095"/>
                <a:gd name="connsiteY50" fmla="*/ 207108 h 795325"/>
                <a:gd name="connsiteX51" fmla="*/ 1180000 w 1390095"/>
                <a:gd name="connsiteY51" fmla="*/ 211016 h 795325"/>
                <a:gd name="connsiteX52" fmla="*/ 1203446 w 1390095"/>
                <a:gd name="connsiteY52" fmla="*/ 226646 h 795325"/>
                <a:gd name="connsiteX53" fmla="*/ 1215169 w 1390095"/>
                <a:gd name="connsiteY53" fmla="*/ 230554 h 795325"/>
                <a:gd name="connsiteX54" fmla="*/ 1234708 w 1390095"/>
                <a:gd name="connsiteY54" fmla="*/ 246185 h 795325"/>
                <a:gd name="connsiteX55" fmla="*/ 1265969 w 1390095"/>
                <a:gd name="connsiteY55" fmla="*/ 257908 h 795325"/>
                <a:gd name="connsiteX56" fmla="*/ 1289415 w 1390095"/>
                <a:gd name="connsiteY56" fmla="*/ 269631 h 795325"/>
                <a:gd name="connsiteX57" fmla="*/ 1301138 w 1390095"/>
                <a:gd name="connsiteY57" fmla="*/ 277446 h 795325"/>
                <a:gd name="connsiteX58" fmla="*/ 1312861 w 1390095"/>
                <a:gd name="connsiteY58" fmla="*/ 281354 h 795325"/>
                <a:gd name="connsiteX59" fmla="*/ 1340215 w 1390095"/>
                <a:gd name="connsiteY59" fmla="*/ 293077 h 795325"/>
                <a:gd name="connsiteX60" fmla="*/ 1359754 w 1390095"/>
                <a:gd name="connsiteY60" fmla="*/ 304800 h 795325"/>
                <a:gd name="connsiteX61" fmla="*/ 1371477 w 1390095"/>
                <a:gd name="connsiteY61" fmla="*/ 316523 h 795325"/>
                <a:gd name="connsiteX62" fmla="*/ 1383200 w 1390095"/>
                <a:gd name="connsiteY62" fmla="*/ 320431 h 795325"/>
                <a:gd name="connsiteX63" fmla="*/ 1254246 w 1390095"/>
                <a:gd name="connsiteY63" fmla="*/ 617416 h 795325"/>
                <a:gd name="connsiteX64" fmla="*/ 1226892 w 1390095"/>
                <a:gd name="connsiteY64" fmla="*/ 621323 h 795325"/>
                <a:gd name="connsiteX65" fmla="*/ 1176092 w 1390095"/>
                <a:gd name="connsiteY65" fmla="*/ 625231 h 795325"/>
                <a:gd name="connsiteX66" fmla="*/ 1152646 w 1390095"/>
                <a:gd name="connsiteY66" fmla="*/ 633046 h 795325"/>
                <a:gd name="connsiteX67" fmla="*/ 1133108 w 1390095"/>
                <a:gd name="connsiteY67" fmla="*/ 648677 h 795325"/>
                <a:gd name="connsiteX68" fmla="*/ 1109661 w 1390095"/>
                <a:gd name="connsiteY68" fmla="*/ 652585 h 795325"/>
                <a:gd name="connsiteX69" fmla="*/ 1097938 w 1390095"/>
                <a:gd name="connsiteY69" fmla="*/ 656492 h 795325"/>
                <a:gd name="connsiteX70" fmla="*/ 1086215 w 1390095"/>
                <a:gd name="connsiteY70" fmla="*/ 676031 h 795325"/>
                <a:gd name="connsiteX71" fmla="*/ 1062769 w 1390095"/>
                <a:gd name="connsiteY71" fmla="*/ 683846 h 795325"/>
                <a:gd name="connsiteX72" fmla="*/ 992431 w 1390095"/>
                <a:gd name="connsiteY72" fmla="*/ 707292 h 795325"/>
                <a:gd name="connsiteX73" fmla="*/ 984615 w 1390095"/>
                <a:gd name="connsiteY73" fmla="*/ 730739 h 795325"/>
                <a:gd name="connsiteX74" fmla="*/ 972892 w 1390095"/>
                <a:gd name="connsiteY74" fmla="*/ 738554 h 795325"/>
                <a:gd name="connsiteX75" fmla="*/ 957261 w 1390095"/>
                <a:gd name="connsiteY75" fmla="*/ 734646 h 795325"/>
                <a:gd name="connsiteX76" fmla="*/ 933815 w 1390095"/>
                <a:gd name="connsiteY76" fmla="*/ 730739 h 795325"/>
                <a:gd name="connsiteX77" fmla="*/ 922092 w 1390095"/>
                <a:gd name="connsiteY77" fmla="*/ 726831 h 795325"/>
                <a:gd name="connsiteX78" fmla="*/ 906461 w 1390095"/>
                <a:gd name="connsiteY78" fmla="*/ 722923 h 795325"/>
                <a:gd name="connsiteX79" fmla="*/ 883015 w 1390095"/>
                <a:gd name="connsiteY79" fmla="*/ 715108 h 795325"/>
                <a:gd name="connsiteX80" fmla="*/ 859569 w 1390095"/>
                <a:gd name="connsiteY80" fmla="*/ 726831 h 795325"/>
                <a:gd name="connsiteX81" fmla="*/ 847846 w 1390095"/>
                <a:gd name="connsiteY81" fmla="*/ 730739 h 795325"/>
                <a:gd name="connsiteX82" fmla="*/ 824400 w 1390095"/>
                <a:gd name="connsiteY82" fmla="*/ 742462 h 795325"/>
                <a:gd name="connsiteX83" fmla="*/ 808769 w 1390095"/>
                <a:gd name="connsiteY83" fmla="*/ 762000 h 795325"/>
                <a:gd name="connsiteX84" fmla="*/ 804861 w 1390095"/>
                <a:gd name="connsiteY84" fmla="*/ 773723 h 795325"/>
                <a:gd name="connsiteX85" fmla="*/ 768153 w 1390095"/>
                <a:gd name="connsiteY85" fmla="*/ 778770 h 795325"/>
                <a:gd name="connsiteX86" fmla="*/ 744707 w 1390095"/>
                <a:gd name="connsiteY86" fmla="*/ 791644 h 795325"/>
                <a:gd name="connsiteX87" fmla="*/ 698400 w 1390095"/>
                <a:gd name="connsiteY87" fmla="*/ 795324 h 795325"/>
                <a:gd name="connsiteX88" fmla="*/ 682307 w 1390095"/>
                <a:gd name="connsiteY88" fmla="*/ 791416 h 795325"/>
                <a:gd name="connsiteX89" fmla="*/ 638369 w 1390095"/>
                <a:gd name="connsiteY89" fmla="*/ 773483 h 795325"/>
                <a:gd name="connsiteX90" fmla="*/ 611600 w 1390095"/>
                <a:gd name="connsiteY90" fmla="*/ 779465 h 795325"/>
                <a:gd name="connsiteX91" fmla="*/ 575846 w 1390095"/>
                <a:gd name="connsiteY91" fmla="*/ 756702 h 795325"/>
                <a:gd name="connsiteX92" fmla="*/ 554428 w 1390095"/>
                <a:gd name="connsiteY92" fmla="*/ 765668 h 795325"/>
                <a:gd name="connsiteX93" fmla="*/ 500892 w 1390095"/>
                <a:gd name="connsiteY93" fmla="*/ 778087 h 795325"/>
                <a:gd name="connsiteX94" fmla="*/ 526244 w 1390095"/>
                <a:gd name="connsiteY94" fmla="*/ 782917 h 795325"/>
                <a:gd name="connsiteX95" fmla="*/ 472000 w 1390095"/>
                <a:gd name="connsiteY95" fmla="*/ 753945 h 795325"/>
                <a:gd name="connsiteX96" fmla="*/ 429723 w 1390095"/>
                <a:gd name="connsiteY96" fmla="*/ 752566 h 795325"/>
                <a:gd name="connsiteX97" fmla="*/ 418000 w 1390095"/>
                <a:gd name="connsiteY97" fmla="*/ 773723 h 795325"/>
                <a:gd name="connsiteX98" fmla="*/ 402369 w 1390095"/>
                <a:gd name="connsiteY98" fmla="*/ 769816 h 795325"/>
                <a:gd name="connsiteX99" fmla="*/ 394554 w 1390095"/>
                <a:gd name="connsiteY99" fmla="*/ 762000 h 795325"/>
                <a:gd name="connsiteX100" fmla="*/ 386738 w 1390095"/>
                <a:gd name="connsiteY100" fmla="*/ 750277 h 795325"/>
                <a:gd name="connsiteX101" fmla="*/ 375015 w 1390095"/>
                <a:gd name="connsiteY101" fmla="*/ 742462 h 795325"/>
                <a:gd name="connsiteX102" fmla="*/ 359384 w 1390095"/>
                <a:gd name="connsiteY102" fmla="*/ 726831 h 795325"/>
                <a:gd name="connsiteX103" fmla="*/ 343754 w 1390095"/>
                <a:gd name="connsiteY103" fmla="*/ 695569 h 795325"/>
                <a:gd name="connsiteX104" fmla="*/ 335938 w 1390095"/>
                <a:gd name="connsiteY104" fmla="*/ 672123 h 795325"/>
                <a:gd name="connsiteX105" fmla="*/ 328123 w 1390095"/>
                <a:gd name="connsiteY105" fmla="*/ 625231 h 795325"/>
                <a:gd name="connsiteX106" fmla="*/ 312492 w 1390095"/>
                <a:gd name="connsiteY106" fmla="*/ 605692 h 795325"/>
                <a:gd name="connsiteX107" fmla="*/ 292954 w 1390095"/>
                <a:gd name="connsiteY107" fmla="*/ 586154 h 795325"/>
                <a:gd name="connsiteX108" fmla="*/ 285138 w 1390095"/>
                <a:gd name="connsiteY108" fmla="*/ 578339 h 795325"/>
                <a:gd name="connsiteX109" fmla="*/ 273415 w 1390095"/>
                <a:gd name="connsiteY109" fmla="*/ 574431 h 795325"/>
                <a:gd name="connsiteX110" fmla="*/ 257784 w 1390095"/>
                <a:gd name="connsiteY110" fmla="*/ 566616 h 795325"/>
                <a:gd name="connsiteX111" fmla="*/ 234338 w 1390095"/>
                <a:gd name="connsiteY111" fmla="*/ 558800 h 795325"/>
                <a:gd name="connsiteX112" fmla="*/ 210892 w 1390095"/>
                <a:gd name="connsiteY112" fmla="*/ 550985 h 795325"/>
                <a:gd name="connsiteX113" fmla="*/ 187446 w 1390095"/>
                <a:gd name="connsiteY113" fmla="*/ 543169 h 795325"/>
                <a:gd name="connsiteX114" fmla="*/ 175723 w 1390095"/>
                <a:gd name="connsiteY114" fmla="*/ 539262 h 795325"/>
                <a:gd name="connsiteX115" fmla="*/ 186030 w 1390095"/>
                <a:gd name="connsiteY115" fmla="*/ 532598 h 795325"/>
                <a:gd name="connsiteX116" fmla="*/ 195261 w 1390095"/>
                <a:gd name="connsiteY116" fmla="*/ 519723 h 795325"/>
                <a:gd name="connsiteX117" fmla="*/ 210892 w 1390095"/>
                <a:gd name="connsiteY117" fmla="*/ 504092 h 795325"/>
                <a:gd name="connsiteX118" fmla="*/ 230431 w 1390095"/>
                <a:gd name="connsiteY118" fmla="*/ 488462 h 795325"/>
                <a:gd name="connsiteX119" fmla="*/ 234338 w 1390095"/>
                <a:gd name="connsiteY119" fmla="*/ 476739 h 795325"/>
                <a:gd name="connsiteX120" fmla="*/ 249969 w 1390095"/>
                <a:gd name="connsiteY120" fmla="*/ 457200 h 795325"/>
                <a:gd name="connsiteX121" fmla="*/ 238246 w 1390095"/>
                <a:gd name="connsiteY121" fmla="*/ 429846 h 795325"/>
                <a:gd name="connsiteX122" fmla="*/ 226523 w 1390095"/>
                <a:gd name="connsiteY122" fmla="*/ 425939 h 795325"/>
                <a:gd name="connsiteX123" fmla="*/ 199169 w 1390095"/>
                <a:gd name="connsiteY123" fmla="*/ 414216 h 795325"/>
                <a:gd name="connsiteX124" fmla="*/ 183538 w 1390095"/>
                <a:gd name="connsiteY124" fmla="*/ 406400 h 795325"/>
                <a:gd name="connsiteX125" fmla="*/ 167908 w 1390095"/>
                <a:gd name="connsiteY125" fmla="*/ 402492 h 795325"/>
                <a:gd name="connsiteX126" fmla="*/ 128831 w 1390095"/>
                <a:gd name="connsiteY126" fmla="*/ 390769 h 795325"/>
                <a:gd name="connsiteX127" fmla="*/ 121015 w 1390095"/>
                <a:gd name="connsiteY127" fmla="*/ 379046 h 795325"/>
                <a:gd name="connsiteX128" fmla="*/ 93661 w 1390095"/>
                <a:gd name="connsiteY128" fmla="*/ 355600 h 795325"/>
                <a:gd name="connsiteX129" fmla="*/ 70092 w 1390095"/>
                <a:gd name="connsiteY129" fmla="*/ 362961 h 795325"/>
                <a:gd name="connsiteX130" fmla="*/ 56001 w 1390095"/>
                <a:gd name="connsiteY130" fmla="*/ 351465 h 795325"/>
                <a:gd name="connsiteX131" fmla="*/ 82422 w 1390095"/>
                <a:gd name="connsiteY131" fmla="*/ 371901 h 795325"/>
                <a:gd name="connsiteX132" fmla="*/ 35046 w 1390095"/>
                <a:gd name="connsiteY132" fmla="*/ 332621 h 795325"/>
                <a:gd name="connsiteX133" fmla="*/ 44777 w 1390095"/>
                <a:gd name="connsiteY133" fmla="*/ 356062 h 795325"/>
                <a:gd name="connsiteX134" fmla="*/ 15508 w 1390095"/>
                <a:gd name="connsiteY134" fmla="*/ 314234 h 795325"/>
                <a:gd name="connsiteX135" fmla="*/ 0 w 1390095"/>
                <a:gd name="connsiteY135" fmla="*/ 318836 h 795325"/>
                <a:gd name="connsiteX0" fmla="*/ 0 w 1377713"/>
                <a:gd name="connsiteY0" fmla="*/ 318836 h 795325"/>
                <a:gd name="connsiteX1" fmla="*/ 2369 w 1377713"/>
                <a:gd name="connsiteY1" fmla="*/ 280898 h 795325"/>
                <a:gd name="connsiteX2" fmla="*/ 101477 w 1377713"/>
                <a:gd name="connsiteY2" fmla="*/ 261816 h 795325"/>
                <a:gd name="connsiteX3" fmla="*/ 136646 w 1377713"/>
                <a:gd name="connsiteY3" fmla="*/ 246185 h 795325"/>
                <a:gd name="connsiteX4" fmla="*/ 148369 w 1377713"/>
                <a:gd name="connsiteY4" fmla="*/ 229631 h 795325"/>
                <a:gd name="connsiteX5" fmla="*/ 171815 w 1377713"/>
                <a:gd name="connsiteY5" fmla="*/ 226646 h 795325"/>
                <a:gd name="connsiteX6" fmla="*/ 177262 w 1377713"/>
                <a:gd name="connsiteY6" fmla="*/ 198597 h 795325"/>
                <a:gd name="connsiteX7" fmla="*/ 203077 w 1377713"/>
                <a:gd name="connsiteY7" fmla="*/ 211016 h 795325"/>
                <a:gd name="connsiteX8" fmla="*/ 207693 w 1377713"/>
                <a:gd name="connsiteY8" fmla="*/ 182966 h 795325"/>
                <a:gd name="connsiteX9" fmla="*/ 221785 w 1377713"/>
                <a:gd name="connsiteY9" fmla="*/ 167108 h 795325"/>
                <a:gd name="connsiteX10" fmla="*/ 242154 w 1377713"/>
                <a:gd name="connsiteY10" fmla="*/ 160216 h 795325"/>
                <a:gd name="connsiteX11" fmla="*/ 249139 w 1377713"/>
                <a:gd name="connsiteY11" fmla="*/ 165046 h 795325"/>
                <a:gd name="connsiteX12" fmla="*/ 282184 w 1377713"/>
                <a:gd name="connsiteY12" fmla="*/ 171027 h 795325"/>
                <a:gd name="connsiteX13" fmla="*/ 300892 w 1377713"/>
                <a:gd name="connsiteY13" fmla="*/ 165741 h 795325"/>
                <a:gd name="connsiteX14" fmla="*/ 317353 w 1377713"/>
                <a:gd name="connsiteY14" fmla="*/ 149188 h 795325"/>
                <a:gd name="connsiteX15" fmla="*/ 346831 w 1377713"/>
                <a:gd name="connsiteY15" fmla="*/ 163213 h 795325"/>
                <a:gd name="connsiteX16" fmla="*/ 360923 w 1377713"/>
                <a:gd name="connsiteY16" fmla="*/ 168498 h 795325"/>
                <a:gd name="connsiteX17" fmla="*/ 410184 w 1377713"/>
                <a:gd name="connsiteY17" fmla="*/ 152400 h 795325"/>
                <a:gd name="connsiteX18" fmla="*/ 445354 w 1377713"/>
                <a:gd name="connsiteY18" fmla="*/ 148492 h 795325"/>
                <a:gd name="connsiteX19" fmla="*/ 468800 w 1377713"/>
                <a:gd name="connsiteY19" fmla="*/ 125046 h 795325"/>
                <a:gd name="connsiteX20" fmla="*/ 484431 w 1377713"/>
                <a:gd name="connsiteY20" fmla="*/ 101600 h 795325"/>
                <a:gd name="connsiteX21" fmla="*/ 492246 w 1377713"/>
                <a:gd name="connsiteY21" fmla="*/ 89877 h 795325"/>
                <a:gd name="connsiteX22" fmla="*/ 511784 w 1377713"/>
                <a:gd name="connsiteY22" fmla="*/ 54708 h 795325"/>
                <a:gd name="connsiteX23" fmla="*/ 519600 w 1377713"/>
                <a:gd name="connsiteY23" fmla="*/ 46892 h 795325"/>
                <a:gd name="connsiteX24" fmla="*/ 539138 w 1377713"/>
                <a:gd name="connsiteY24" fmla="*/ 31262 h 795325"/>
                <a:gd name="connsiteX25" fmla="*/ 550861 w 1377713"/>
                <a:gd name="connsiteY25" fmla="*/ 23446 h 795325"/>
                <a:gd name="connsiteX26" fmla="*/ 558677 w 1377713"/>
                <a:gd name="connsiteY26" fmla="*/ 15631 h 795325"/>
                <a:gd name="connsiteX27" fmla="*/ 609477 w 1377713"/>
                <a:gd name="connsiteY27" fmla="*/ 19539 h 795325"/>
                <a:gd name="connsiteX28" fmla="*/ 699354 w 1377713"/>
                <a:gd name="connsiteY28" fmla="*/ 15631 h 795325"/>
                <a:gd name="connsiteX29" fmla="*/ 711077 w 1377713"/>
                <a:gd name="connsiteY29" fmla="*/ 11723 h 795325"/>
                <a:gd name="connsiteX30" fmla="*/ 730615 w 1377713"/>
                <a:gd name="connsiteY30" fmla="*/ 7816 h 795325"/>
                <a:gd name="connsiteX31" fmla="*/ 765784 w 1377713"/>
                <a:gd name="connsiteY31" fmla="*/ 0 h 795325"/>
                <a:gd name="connsiteX32" fmla="*/ 804861 w 1377713"/>
                <a:gd name="connsiteY32" fmla="*/ 7816 h 795325"/>
                <a:gd name="connsiteX33" fmla="*/ 812677 w 1377713"/>
                <a:gd name="connsiteY33" fmla="*/ 15631 h 795325"/>
                <a:gd name="connsiteX34" fmla="*/ 840031 w 1377713"/>
                <a:gd name="connsiteY34" fmla="*/ 31262 h 795325"/>
                <a:gd name="connsiteX35" fmla="*/ 859569 w 1377713"/>
                <a:gd name="connsiteY35" fmla="*/ 35169 h 795325"/>
                <a:gd name="connsiteX36" fmla="*/ 871292 w 1377713"/>
                <a:gd name="connsiteY36" fmla="*/ 39077 h 795325"/>
                <a:gd name="connsiteX37" fmla="*/ 902554 w 1377713"/>
                <a:gd name="connsiteY37" fmla="*/ 54708 h 795325"/>
                <a:gd name="connsiteX38" fmla="*/ 914277 w 1377713"/>
                <a:gd name="connsiteY38" fmla="*/ 62523 h 795325"/>
                <a:gd name="connsiteX39" fmla="*/ 941631 w 1377713"/>
                <a:gd name="connsiteY39" fmla="*/ 85969 h 795325"/>
                <a:gd name="connsiteX40" fmla="*/ 965077 w 1377713"/>
                <a:gd name="connsiteY40" fmla="*/ 89877 h 795325"/>
                <a:gd name="connsiteX41" fmla="*/ 1000246 w 1377713"/>
                <a:gd name="connsiteY41" fmla="*/ 97692 h 795325"/>
                <a:gd name="connsiteX42" fmla="*/ 1035415 w 1377713"/>
                <a:gd name="connsiteY42" fmla="*/ 113323 h 795325"/>
                <a:gd name="connsiteX43" fmla="*/ 1058861 w 1377713"/>
                <a:gd name="connsiteY43" fmla="*/ 121139 h 795325"/>
                <a:gd name="connsiteX44" fmla="*/ 1070584 w 1377713"/>
                <a:gd name="connsiteY44" fmla="*/ 128954 h 795325"/>
                <a:gd name="connsiteX45" fmla="*/ 1086215 w 1377713"/>
                <a:gd name="connsiteY45" fmla="*/ 144585 h 795325"/>
                <a:gd name="connsiteX46" fmla="*/ 1097938 w 1377713"/>
                <a:gd name="connsiteY46" fmla="*/ 148492 h 795325"/>
                <a:gd name="connsiteX47" fmla="*/ 1109661 w 1377713"/>
                <a:gd name="connsiteY47" fmla="*/ 156308 h 795325"/>
                <a:gd name="connsiteX48" fmla="*/ 1125292 w 1377713"/>
                <a:gd name="connsiteY48" fmla="*/ 171939 h 795325"/>
                <a:gd name="connsiteX49" fmla="*/ 1148738 w 1377713"/>
                <a:gd name="connsiteY49" fmla="*/ 187569 h 795325"/>
                <a:gd name="connsiteX50" fmla="*/ 1168277 w 1377713"/>
                <a:gd name="connsiteY50" fmla="*/ 207108 h 795325"/>
                <a:gd name="connsiteX51" fmla="*/ 1180000 w 1377713"/>
                <a:gd name="connsiteY51" fmla="*/ 211016 h 795325"/>
                <a:gd name="connsiteX52" fmla="*/ 1203446 w 1377713"/>
                <a:gd name="connsiteY52" fmla="*/ 226646 h 795325"/>
                <a:gd name="connsiteX53" fmla="*/ 1215169 w 1377713"/>
                <a:gd name="connsiteY53" fmla="*/ 230554 h 795325"/>
                <a:gd name="connsiteX54" fmla="*/ 1234708 w 1377713"/>
                <a:gd name="connsiteY54" fmla="*/ 246185 h 795325"/>
                <a:gd name="connsiteX55" fmla="*/ 1265969 w 1377713"/>
                <a:gd name="connsiteY55" fmla="*/ 257908 h 795325"/>
                <a:gd name="connsiteX56" fmla="*/ 1289415 w 1377713"/>
                <a:gd name="connsiteY56" fmla="*/ 269631 h 795325"/>
                <a:gd name="connsiteX57" fmla="*/ 1301138 w 1377713"/>
                <a:gd name="connsiteY57" fmla="*/ 277446 h 795325"/>
                <a:gd name="connsiteX58" fmla="*/ 1312861 w 1377713"/>
                <a:gd name="connsiteY58" fmla="*/ 281354 h 795325"/>
                <a:gd name="connsiteX59" fmla="*/ 1340215 w 1377713"/>
                <a:gd name="connsiteY59" fmla="*/ 293077 h 795325"/>
                <a:gd name="connsiteX60" fmla="*/ 1359754 w 1377713"/>
                <a:gd name="connsiteY60" fmla="*/ 304800 h 795325"/>
                <a:gd name="connsiteX61" fmla="*/ 1371477 w 1377713"/>
                <a:gd name="connsiteY61" fmla="*/ 316523 h 795325"/>
                <a:gd name="connsiteX62" fmla="*/ 1254246 w 1377713"/>
                <a:gd name="connsiteY62" fmla="*/ 617416 h 795325"/>
                <a:gd name="connsiteX63" fmla="*/ 1226892 w 1377713"/>
                <a:gd name="connsiteY63" fmla="*/ 621323 h 795325"/>
                <a:gd name="connsiteX64" fmla="*/ 1176092 w 1377713"/>
                <a:gd name="connsiteY64" fmla="*/ 625231 h 795325"/>
                <a:gd name="connsiteX65" fmla="*/ 1152646 w 1377713"/>
                <a:gd name="connsiteY65" fmla="*/ 633046 h 795325"/>
                <a:gd name="connsiteX66" fmla="*/ 1133108 w 1377713"/>
                <a:gd name="connsiteY66" fmla="*/ 648677 h 795325"/>
                <a:gd name="connsiteX67" fmla="*/ 1109661 w 1377713"/>
                <a:gd name="connsiteY67" fmla="*/ 652585 h 795325"/>
                <a:gd name="connsiteX68" fmla="*/ 1097938 w 1377713"/>
                <a:gd name="connsiteY68" fmla="*/ 656492 h 795325"/>
                <a:gd name="connsiteX69" fmla="*/ 1086215 w 1377713"/>
                <a:gd name="connsiteY69" fmla="*/ 676031 h 795325"/>
                <a:gd name="connsiteX70" fmla="*/ 1062769 w 1377713"/>
                <a:gd name="connsiteY70" fmla="*/ 683846 h 795325"/>
                <a:gd name="connsiteX71" fmla="*/ 992431 w 1377713"/>
                <a:gd name="connsiteY71" fmla="*/ 707292 h 795325"/>
                <a:gd name="connsiteX72" fmla="*/ 984615 w 1377713"/>
                <a:gd name="connsiteY72" fmla="*/ 730739 h 795325"/>
                <a:gd name="connsiteX73" fmla="*/ 972892 w 1377713"/>
                <a:gd name="connsiteY73" fmla="*/ 738554 h 795325"/>
                <a:gd name="connsiteX74" fmla="*/ 957261 w 1377713"/>
                <a:gd name="connsiteY74" fmla="*/ 734646 h 795325"/>
                <a:gd name="connsiteX75" fmla="*/ 933815 w 1377713"/>
                <a:gd name="connsiteY75" fmla="*/ 730739 h 795325"/>
                <a:gd name="connsiteX76" fmla="*/ 922092 w 1377713"/>
                <a:gd name="connsiteY76" fmla="*/ 726831 h 795325"/>
                <a:gd name="connsiteX77" fmla="*/ 906461 w 1377713"/>
                <a:gd name="connsiteY77" fmla="*/ 722923 h 795325"/>
                <a:gd name="connsiteX78" fmla="*/ 883015 w 1377713"/>
                <a:gd name="connsiteY78" fmla="*/ 715108 h 795325"/>
                <a:gd name="connsiteX79" fmla="*/ 859569 w 1377713"/>
                <a:gd name="connsiteY79" fmla="*/ 726831 h 795325"/>
                <a:gd name="connsiteX80" fmla="*/ 847846 w 1377713"/>
                <a:gd name="connsiteY80" fmla="*/ 730739 h 795325"/>
                <a:gd name="connsiteX81" fmla="*/ 824400 w 1377713"/>
                <a:gd name="connsiteY81" fmla="*/ 742462 h 795325"/>
                <a:gd name="connsiteX82" fmla="*/ 808769 w 1377713"/>
                <a:gd name="connsiteY82" fmla="*/ 762000 h 795325"/>
                <a:gd name="connsiteX83" fmla="*/ 804861 w 1377713"/>
                <a:gd name="connsiteY83" fmla="*/ 773723 h 795325"/>
                <a:gd name="connsiteX84" fmla="*/ 768153 w 1377713"/>
                <a:gd name="connsiteY84" fmla="*/ 778770 h 795325"/>
                <a:gd name="connsiteX85" fmla="*/ 744707 w 1377713"/>
                <a:gd name="connsiteY85" fmla="*/ 791644 h 795325"/>
                <a:gd name="connsiteX86" fmla="*/ 698400 w 1377713"/>
                <a:gd name="connsiteY86" fmla="*/ 795324 h 795325"/>
                <a:gd name="connsiteX87" fmla="*/ 682307 w 1377713"/>
                <a:gd name="connsiteY87" fmla="*/ 791416 h 795325"/>
                <a:gd name="connsiteX88" fmla="*/ 638369 w 1377713"/>
                <a:gd name="connsiteY88" fmla="*/ 773483 h 795325"/>
                <a:gd name="connsiteX89" fmla="*/ 611600 w 1377713"/>
                <a:gd name="connsiteY89" fmla="*/ 779465 h 795325"/>
                <a:gd name="connsiteX90" fmla="*/ 575846 w 1377713"/>
                <a:gd name="connsiteY90" fmla="*/ 756702 h 795325"/>
                <a:gd name="connsiteX91" fmla="*/ 554428 w 1377713"/>
                <a:gd name="connsiteY91" fmla="*/ 765668 h 795325"/>
                <a:gd name="connsiteX92" fmla="*/ 500892 w 1377713"/>
                <a:gd name="connsiteY92" fmla="*/ 778087 h 795325"/>
                <a:gd name="connsiteX93" fmla="*/ 526244 w 1377713"/>
                <a:gd name="connsiteY93" fmla="*/ 782917 h 795325"/>
                <a:gd name="connsiteX94" fmla="*/ 472000 w 1377713"/>
                <a:gd name="connsiteY94" fmla="*/ 753945 h 795325"/>
                <a:gd name="connsiteX95" fmla="*/ 429723 w 1377713"/>
                <a:gd name="connsiteY95" fmla="*/ 752566 h 795325"/>
                <a:gd name="connsiteX96" fmla="*/ 418000 w 1377713"/>
                <a:gd name="connsiteY96" fmla="*/ 773723 h 795325"/>
                <a:gd name="connsiteX97" fmla="*/ 402369 w 1377713"/>
                <a:gd name="connsiteY97" fmla="*/ 769816 h 795325"/>
                <a:gd name="connsiteX98" fmla="*/ 394554 w 1377713"/>
                <a:gd name="connsiteY98" fmla="*/ 762000 h 795325"/>
                <a:gd name="connsiteX99" fmla="*/ 386738 w 1377713"/>
                <a:gd name="connsiteY99" fmla="*/ 750277 h 795325"/>
                <a:gd name="connsiteX100" fmla="*/ 375015 w 1377713"/>
                <a:gd name="connsiteY100" fmla="*/ 742462 h 795325"/>
                <a:gd name="connsiteX101" fmla="*/ 359384 w 1377713"/>
                <a:gd name="connsiteY101" fmla="*/ 726831 h 795325"/>
                <a:gd name="connsiteX102" fmla="*/ 343754 w 1377713"/>
                <a:gd name="connsiteY102" fmla="*/ 695569 h 795325"/>
                <a:gd name="connsiteX103" fmla="*/ 335938 w 1377713"/>
                <a:gd name="connsiteY103" fmla="*/ 672123 h 795325"/>
                <a:gd name="connsiteX104" fmla="*/ 328123 w 1377713"/>
                <a:gd name="connsiteY104" fmla="*/ 625231 h 795325"/>
                <a:gd name="connsiteX105" fmla="*/ 312492 w 1377713"/>
                <a:gd name="connsiteY105" fmla="*/ 605692 h 795325"/>
                <a:gd name="connsiteX106" fmla="*/ 292954 w 1377713"/>
                <a:gd name="connsiteY106" fmla="*/ 586154 h 795325"/>
                <a:gd name="connsiteX107" fmla="*/ 285138 w 1377713"/>
                <a:gd name="connsiteY107" fmla="*/ 578339 h 795325"/>
                <a:gd name="connsiteX108" fmla="*/ 273415 w 1377713"/>
                <a:gd name="connsiteY108" fmla="*/ 574431 h 795325"/>
                <a:gd name="connsiteX109" fmla="*/ 257784 w 1377713"/>
                <a:gd name="connsiteY109" fmla="*/ 566616 h 795325"/>
                <a:gd name="connsiteX110" fmla="*/ 234338 w 1377713"/>
                <a:gd name="connsiteY110" fmla="*/ 558800 h 795325"/>
                <a:gd name="connsiteX111" fmla="*/ 210892 w 1377713"/>
                <a:gd name="connsiteY111" fmla="*/ 550985 h 795325"/>
                <a:gd name="connsiteX112" fmla="*/ 187446 w 1377713"/>
                <a:gd name="connsiteY112" fmla="*/ 543169 h 795325"/>
                <a:gd name="connsiteX113" fmla="*/ 175723 w 1377713"/>
                <a:gd name="connsiteY113" fmla="*/ 539262 h 795325"/>
                <a:gd name="connsiteX114" fmla="*/ 186030 w 1377713"/>
                <a:gd name="connsiteY114" fmla="*/ 532598 h 795325"/>
                <a:gd name="connsiteX115" fmla="*/ 195261 w 1377713"/>
                <a:gd name="connsiteY115" fmla="*/ 519723 h 795325"/>
                <a:gd name="connsiteX116" fmla="*/ 210892 w 1377713"/>
                <a:gd name="connsiteY116" fmla="*/ 504092 h 795325"/>
                <a:gd name="connsiteX117" fmla="*/ 230431 w 1377713"/>
                <a:gd name="connsiteY117" fmla="*/ 488462 h 795325"/>
                <a:gd name="connsiteX118" fmla="*/ 234338 w 1377713"/>
                <a:gd name="connsiteY118" fmla="*/ 476739 h 795325"/>
                <a:gd name="connsiteX119" fmla="*/ 249969 w 1377713"/>
                <a:gd name="connsiteY119" fmla="*/ 457200 h 795325"/>
                <a:gd name="connsiteX120" fmla="*/ 238246 w 1377713"/>
                <a:gd name="connsiteY120" fmla="*/ 429846 h 795325"/>
                <a:gd name="connsiteX121" fmla="*/ 226523 w 1377713"/>
                <a:gd name="connsiteY121" fmla="*/ 425939 h 795325"/>
                <a:gd name="connsiteX122" fmla="*/ 199169 w 1377713"/>
                <a:gd name="connsiteY122" fmla="*/ 414216 h 795325"/>
                <a:gd name="connsiteX123" fmla="*/ 183538 w 1377713"/>
                <a:gd name="connsiteY123" fmla="*/ 406400 h 795325"/>
                <a:gd name="connsiteX124" fmla="*/ 167908 w 1377713"/>
                <a:gd name="connsiteY124" fmla="*/ 402492 h 795325"/>
                <a:gd name="connsiteX125" fmla="*/ 128831 w 1377713"/>
                <a:gd name="connsiteY125" fmla="*/ 390769 h 795325"/>
                <a:gd name="connsiteX126" fmla="*/ 121015 w 1377713"/>
                <a:gd name="connsiteY126" fmla="*/ 379046 h 795325"/>
                <a:gd name="connsiteX127" fmla="*/ 93661 w 1377713"/>
                <a:gd name="connsiteY127" fmla="*/ 355600 h 795325"/>
                <a:gd name="connsiteX128" fmla="*/ 70092 w 1377713"/>
                <a:gd name="connsiteY128" fmla="*/ 362961 h 795325"/>
                <a:gd name="connsiteX129" fmla="*/ 56001 w 1377713"/>
                <a:gd name="connsiteY129" fmla="*/ 351465 h 795325"/>
                <a:gd name="connsiteX130" fmla="*/ 82422 w 1377713"/>
                <a:gd name="connsiteY130" fmla="*/ 371901 h 795325"/>
                <a:gd name="connsiteX131" fmla="*/ 35046 w 1377713"/>
                <a:gd name="connsiteY131" fmla="*/ 332621 h 795325"/>
                <a:gd name="connsiteX132" fmla="*/ 44777 w 1377713"/>
                <a:gd name="connsiteY132" fmla="*/ 356062 h 795325"/>
                <a:gd name="connsiteX133" fmla="*/ 15508 w 1377713"/>
                <a:gd name="connsiteY133" fmla="*/ 314234 h 795325"/>
                <a:gd name="connsiteX134" fmla="*/ 0 w 1377713"/>
                <a:gd name="connsiteY134" fmla="*/ 318836 h 795325"/>
                <a:gd name="connsiteX0" fmla="*/ 0 w 1366478"/>
                <a:gd name="connsiteY0" fmla="*/ 318836 h 795325"/>
                <a:gd name="connsiteX1" fmla="*/ 2369 w 1366478"/>
                <a:gd name="connsiteY1" fmla="*/ 280898 h 795325"/>
                <a:gd name="connsiteX2" fmla="*/ 101477 w 1366478"/>
                <a:gd name="connsiteY2" fmla="*/ 261816 h 795325"/>
                <a:gd name="connsiteX3" fmla="*/ 136646 w 1366478"/>
                <a:gd name="connsiteY3" fmla="*/ 246185 h 795325"/>
                <a:gd name="connsiteX4" fmla="*/ 148369 w 1366478"/>
                <a:gd name="connsiteY4" fmla="*/ 229631 h 795325"/>
                <a:gd name="connsiteX5" fmla="*/ 171815 w 1366478"/>
                <a:gd name="connsiteY5" fmla="*/ 226646 h 795325"/>
                <a:gd name="connsiteX6" fmla="*/ 177262 w 1366478"/>
                <a:gd name="connsiteY6" fmla="*/ 198597 h 795325"/>
                <a:gd name="connsiteX7" fmla="*/ 203077 w 1366478"/>
                <a:gd name="connsiteY7" fmla="*/ 211016 h 795325"/>
                <a:gd name="connsiteX8" fmla="*/ 207693 w 1366478"/>
                <a:gd name="connsiteY8" fmla="*/ 182966 h 795325"/>
                <a:gd name="connsiteX9" fmla="*/ 221785 w 1366478"/>
                <a:gd name="connsiteY9" fmla="*/ 167108 h 795325"/>
                <a:gd name="connsiteX10" fmla="*/ 242154 w 1366478"/>
                <a:gd name="connsiteY10" fmla="*/ 160216 h 795325"/>
                <a:gd name="connsiteX11" fmla="*/ 249139 w 1366478"/>
                <a:gd name="connsiteY11" fmla="*/ 165046 h 795325"/>
                <a:gd name="connsiteX12" fmla="*/ 282184 w 1366478"/>
                <a:gd name="connsiteY12" fmla="*/ 171027 h 795325"/>
                <a:gd name="connsiteX13" fmla="*/ 300892 w 1366478"/>
                <a:gd name="connsiteY13" fmla="*/ 165741 h 795325"/>
                <a:gd name="connsiteX14" fmla="*/ 317353 w 1366478"/>
                <a:gd name="connsiteY14" fmla="*/ 149188 h 795325"/>
                <a:gd name="connsiteX15" fmla="*/ 346831 w 1366478"/>
                <a:gd name="connsiteY15" fmla="*/ 163213 h 795325"/>
                <a:gd name="connsiteX16" fmla="*/ 360923 w 1366478"/>
                <a:gd name="connsiteY16" fmla="*/ 168498 h 795325"/>
                <a:gd name="connsiteX17" fmla="*/ 410184 w 1366478"/>
                <a:gd name="connsiteY17" fmla="*/ 152400 h 795325"/>
                <a:gd name="connsiteX18" fmla="*/ 445354 w 1366478"/>
                <a:gd name="connsiteY18" fmla="*/ 148492 h 795325"/>
                <a:gd name="connsiteX19" fmla="*/ 468800 w 1366478"/>
                <a:gd name="connsiteY19" fmla="*/ 125046 h 795325"/>
                <a:gd name="connsiteX20" fmla="*/ 484431 w 1366478"/>
                <a:gd name="connsiteY20" fmla="*/ 101600 h 795325"/>
                <a:gd name="connsiteX21" fmla="*/ 492246 w 1366478"/>
                <a:gd name="connsiteY21" fmla="*/ 89877 h 795325"/>
                <a:gd name="connsiteX22" fmla="*/ 511784 w 1366478"/>
                <a:gd name="connsiteY22" fmla="*/ 54708 h 795325"/>
                <a:gd name="connsiteX23" fmla="*/ 519600 w 1366478"/>
                <a:gd name="connsiteY23" fmla="*/ 46892 h 795325"/>
                <a:gd name="connsiteX24" fmla="*/ 539138 w 1366478"/>
                <a:gd name="connsiteY24" fmla="*/ 31262 h 795325"/>
                <a:gd name="connsiteX25" fmla="*/ 550861 w 1366478"/>
                <a:gd name="connsiteY25" fmla="*/ 23446 h 795325"/>
                <a:gd name="connsiteX26" fmla="*/ 558677 w 1366478"/>
                <a:gd name="connsiteY26" fmla="*/ 15631 h 795325"/>
                <a:gd name="connsiteX27" fmla="*/ 609477 w 1366478"/>
                <a:gd name="connsiteY27" fmla="*/ 19539 h 795325"/>
                <a:gd name="connsiteX28" fmla="*/ 699354 w 1366478"/>
                <a:gd name="connsiteY28" fmla="*/ 15631 h 795325"/>
                <a:gd name="connsiteX29" fmla="*/ 711077 w 1366478"/>
                <a:gd name="connsiteY29" fmla="*/ 11723 h 795325"/>
                <a:gd name="connsiteX30" fmla="*/ 730615 w 1366478"/>
                <a:gd name="connsiteY30" fmla="*/ 7816 h 795325"/>
                <a:gd name="connsiteX31" fmla="*/ 765784 w 1366478"/>
                <a:gd name="connsiteY31" fmla="*/ 0 h 795325"/>
                <a:gd name="connsiteX32" fmla="*/ 804861 w 1366478"/>
                <a:gd name="connsiteY32" fmla="*/ 7816 h 795325"/>
                <a:gd name="connsiteX33" fmla="*/ 812677 w 1366478"/>
                <a:gd name="connsiteY33" fmla="*/ 15631 h 795325"/>
                <a:gd name="connsiteX34" fmla="*/ 840031 w 1366478"/>
                <a:gd name="connsiteY34" fmla="*/ 31262 h 795325"/>
                <a:gd name="connsiteX35" fmla="*/ 859569 w 1366478"/>
                <a:gd name="connsiteY35" fmla="*/ 35169 h 795325"/>
                <a:gd name="connsiteX36" fmla="*/ 871292 w 1366478"/>
                <a:gd name="connsiteY36" fmla="*/ 39077 h 795325"/>
                <a:gd name="connsiteX37" fmla="*/ 902554 w 1366478"/>
                <a:gd name="connsiteY37" fmla="*/ 54708 h 795325"/>
                <a:gd name="connsiteX38" fmla="*/ 914277 w 1366478"/>
                <a:gd name="connsiteY38" fmla="*/ 62523 h 795325"/>
                <a:gd name="connsiteX39" fmla="*/ 941631 w 1366478"/>
                <a:gd name="connsiteY39" fmla="*/ 85969 h 795325"/>
                <a:gd name="connsiteX40" fmla="*/ 965077 w 1366478"/>
                <a:gd name="connsiteY40" fmla="*/ 89877 h 795325"/>
                <a:gd name="connsiteX41" fmla="*/ 1000246 w 1366478"/>
                <a:gd name="connsiteY41" fmla="*/ 97692 h 795325"/>
                <a:gd name="connsiteX42" fmla="*/ 1035415 w 1366478"/>
                <a:gd name="connsiteY42" fmla="*/ 113323 h 795325"/>
                <a:gd name="connsiteX43" fmla="*/ 1058861 w 1366478"/>
                <a:gd name="connsiteY43" fmla="*/ 121139 h 795325"/>
                <a:gd name="connsiteX44" fmla="*/ 1070584 w 1366478"/>
                <a:gd name="connsiteY44" fmla="*/ 128954 h 795325"/>
                <a:gd name="connsiteX45" fmla="*/ 1086215 w 1366478"/>
                <a:gd name="connsiteY45" fmla="*/ 144585 h 795325"/>
                <a:gd name="connsiteX46" fmla="*/ 1097938 w 1366478"/>
                <a:gd name="connsiteY46" fmla="*/ 148492 h 795325"/>
                <a:gd name="connsiteX47" fmla="*/ 1109661 w 1366478"/>
                <a:gd name="connsiteY47" fmla="*/ 156308 h 795325"/>
                <a:gd name="connsiteX48" fmla="*/ 1125292 w 1366478"/>
                <a:gd name="connsiteY48" fmla="*/ 171939 h 795325"/>
                <a:gd name="connsiteX49" fmla="*/ 1148738 w 1366478"/>
                <a:gd name="connsiteY49" fmla="*/ 187569 h 795325"/>
                <a:gd name="connsiteX50" fmla="*/ 1168277 w 1366478"/>
                <a:gd name="connsiteY50" fmla="*/ 207108 h 795325"/>
                <a:gd name="connsiteX51" fmla="*/ 1180000 w 1366478"/>
                <a:gd name="connsiteY51" fmla="*/ 211016 h 795325"/>
                <a:gd name="connsiteX52" fmla="*/ 1203446 w 1366478"/>
                <a:gd name="connsiteY52" fmla="*/ 226646 h 795325"/>
                <a:gd name="connsiteX53" fmla="*/ 1215169 w 1366478"/>
                <a:gd name="connsiteY53" fmla="*/ 230554 h 795325"/>
                <a:gd name="connsiteX54" fmla="*/ 1234708 w 1366478"/>
                <a:gd name="connsiteY54" fmla="*/ 246185 h 795325"/>
                <a:gd name="connsiteX55" fmla="*/ 1265969 w 1366478"/>
                <a:gd name="connsiteY55" fmla="*/ 257908 h 795325"/>
                <a:gd name="connsiteX56" fmla="*/ 1289415 w 1366478"/>
                <a:gd name="connsiteY56" fmla="*/ 269631 h 795325"/>
                <a:gd name="connsiteX57" fmla="*/ 1301138 w 1366478"/>
                <a:gd name="connsiteY57" fmla="*/ 277446 h 795325"/>
                <a:gd name="connsiteX58" fmla="*/ 1312861 w 1366478"/>
                <a:gd name="connsiteY58" fmla="*/ 281354 h 795325"/>
                <a:gd name="connsiteX59" fmla="*/ 1340215 w 1366478"/>
                <a:gd name="connsiteY59" fmla="*/ 293077 h 795325"/>
                <a:gd name="connsiteX60" fmla="*/ 1359754 w 1366478"/>
                <a:gd name="connsiteY60" fmla="*/ 304800 h 795325"/>
                <a:gd name="connsiteX61" fmla="*/ 1254246 w 1366478"/>
                <a:gd name="connsiteY61" fmla="*/ 617416 h 795325"/>
                <a:gd name="connsiteX62" fmla="*/ 1226892 w 1366478"/>
                <a:gd name="connsiteY62" fmla="*/ 621323 h 795325"/>
                <a:gd name="connsiteX63" fmla="*/ 1176092 w 1366478"/>
                <a:gd name="connsiteY63" fmla="*/ 625231 h 795325"/>
                <a:gd name="connsiteX64" fmla="*/ 1152646 w 1366478"/>
                <a:gd name="connsiteY64" fmla="*/ 633046 h 795325"/>
                <a:gd name="connsiteX65" fmla="*/ 1133108 w 1366478"/>
                <a:gd name="connsiteY65" fmla="*/ 648677 h 795325"/>
                <a:gd name="connsiteX66" fmla="*/ 1109661 w 1366478"/>
                <a:gd name="connsiteY66" fmla="*/ 652585 h 795325"/>
                <a:gd name="connsiteX67" fmla="*/ 1097938 w 1366478"/>
                <a:gd name="connsiteY67" fmla="*/ 656492 h 795325"/>
                <a:gd name="connsiteX68" fmla="*/ 1086215 w 1366478"/>
                <a:gd name="connsiteY68" fmla="*/ 676031 h 795325"/>
                <a:gd name="connsiteX69" fmla="*/ 1062769 w 1366478"/>
                <a:gd name="connsiteY69" fmla="*/ 683846 h 795325"/>
                <a:gd name="connsiteX70" fmla="*/ 992431 w 1366478"/>
                <a:gd name="connsiteY70" fmla="*/ 707292 h 795325"/>
                <a:gd name="connsiteX71" fmla="*/ 984615 w 1366478"/>
                <a:gd name="connsiteY71" fmla="*/ 730739 h 795325"/>
                <a:gd name="connsiteX72" fmla="*/ 972892 w 1366478"/>
                <a:gd name="connsiteY72" fmla="*/ 738554 h 795325"/>
                <a:gd name="connsiteX73" fmla="*/ 957261 w 1366478"/>
                <a:gd name="connsiteY73" fmla="*/ 734646 h 795325"/>
                <a:gd name="connsiteX74" fmla="*/ 933815 w 1366478"/>
                <a:gd name="connsiteY74" fmla="*/ 730739 h 795325"/>
                <a:gd name="connsiteX75" fmla="*/ 922092 w 1366478"/>
                <a:gd name="connsiteY75" fmla="*/ 726831 h 795325"/>
                <a:gd name="connsiteX76" fmla="*/ 906461 w 1366478"/>
                <a:gd name="connsiteY76" fmla="*/ 722923 h 795325"/>
                <a:gd name="connsiteX77" fmla="*/ 883015 w 1366478"/>
                <a:gd name="connsiteY77" fmla="*/ 715108 h 795325"/>
                <a:gd name="connsiteX78" fmla="*/ 859569 w 1366478"/>
                <a:gd name="connsiteY78" fmla="*/ 726831 h 795325"/>
                <a:gd name="connsiteX79" fmla="*/ 847846 w 1366478"/>
                <a:gd name="connsiteY79" fmla="*/ 730739 h 795325"/>
                <a:gd name="connsiteX80" fmla="*/ 824400 w 1366478"/>
                <a:gd name="connsiteY80" fmla="*/ 742462 h 795325"/>
                <a:gd name="connsiteX81" fmla="*/ 808769 w 1366478"/>
                <a:gd name="connsiteY81" fmla="*/ 762000 h 795325"/>
                <a:gd name="connsiteX82" fmla="*/ 804861 w 1366478"/>
                <a:gd name="connsiteY82" fmla="*/ 773723 h 795325"/>
                <a:gd name="connsiteX83" fmla="*/ 768153 w 1366478"/>
                <a:gd name="connsiteY83" fmla="*/ 778770 h 795325"/>
                <a:gd name="connsiteX84" fmla="*/ 744707 w 1366478"/>
                <a:gd name="connsiteY84" fmla="*/ 791644 h 795325"/>
                <a:gd name="connsiteX85" fmla="*/ 698400 w 1366478"/>
                <a:gd name="connsiteY85" fmla="*/ 795324 h 795325"/>
                <a:gd name="connsiteX86" fmla="*/ 682307 w 1366478"/>
                <a:gd name="connsiteY86" fmla="*/ 791416 h 795325"/>
                <a:gd name="connsiteX87" fmla="*/ 638369 w 1366478"/>
                <a:gd name="connsiteY87" fmla="*/ 773483 h 795325"/>
                <a:gd name="connsiteX88" fmla="*/ 611600 w 1366478"/>
                <a:gd name="connsiteY88" fmla="*/ 779465 h 795325"/>
                <a:gd name="connsiteX89" fmla="*/ 575846 w 1366478"/>
                <a:gd name="connsiteY89" fmla="*/ 756702 h 795325"/>
                <a:gd name="connsiteX90" fmla="*/ 554428 w 1366478"/>
                <a:gd name="connsiteY90" fmla="*/ 765668 h 795325"/>
                <a:gd name="connsiteX91" fmla="*/ 500892 w 1366478"/>
                <a:gd name="connsiteY91" fmla="*/ 778087 h 795325"/>
                <a:gd name="connsiteX92" fmla="*/ 526244 w 1366478"/>
                <a:gd name="connsiteY92" fmla="*/ 782917 h 795325"/>
                <a:gd name="connsiteX93" fmla="*/ 472000 w 1366478"/>
                <a:gd name="connsiteY93" fmla="*/ 753945 h 795325"/>
                <a:gd name="connsiteX94" fmla="*/ 429723 w 1366478"/>
                <a:gd name="connsiteY94" fmla="*/ 752566 h 795325"/>
                <a:gd name="connsiteX95" fmla="*/ 418000 w 1366478"/>
                <a:gd name="connsiteY95" fmla="*/ 773723 h 795325"/>
                <a:gd name="connsiteX96" fmla="*/ 402369 w 1366478"/>
                <a:gd name="connsiteY96" fmla="*/ 769816 h 795325"/>
                <a:gd name="connsiteX97" fmla="*/ 394554 w 1366478"/>
                <a:gd name="connsiteY97" fmla="*/ 762000 h 795325"/>
                <a:gd name="connsiteX98" fmla="*/ 386738 w 1366478"/>
                <a:gd name="connsiteY98" fmla="*/ 750277 h 795325"/>
                <a:gd name="connsiteX99" fmla="*/ 375015 w 1366478"/>
                <a:gd name="connsiteY99" fmla="*/ 742462 h 795325"/>
                <a:gd name="connsiteX100" fmla="*/ 359384 w 1366478"/>
                <a:gd name="connsiteY100" fmla="*/ 726831 h 795325"/>
                <a:gd name="connsiteX101" fmla="*/ 343754 w 1366478"/>
                <a:gd name="connsiteY101" fmla="*/ 695569 h 795325"/>
                <a:gd name="connsiteX102" fmla="*/ 335938 w 1366478"/>
                <a:gd name="connsiteY102" fmla="*/ 672123 h 795325"/>
                <a:gd name="connsiteX103" fmla="*/ 328123 w 1366478"/>
                <a:gd name="connsiteY103" fmla="*/ 625231 h 795325"/>
                <a:gd name="connsiteX104" fmla="*/ 312492 w 1366478"/>
                <a:gd name="connsiteY104" fmla="*/ 605692 h 795325"/>
                <a:gd name="connsiteX105" fmla="*/ 292954 w 1366478"/>
                <a:gd name="connsiteY105" fmla="*/ 586154 h 795325"/>
                <a:gd name="connsiteX106" fmla="*/ 285138 w 1366478"/>
                <a:gd name="connsiteY106" fmla="*/ 578339 h 795325"/>
                <a:gd name="connsiteX107" fmla="*/ 273415 w 1366478"/>
                <a:gd name="connsiteY107" fmla="*/ 574431 h 795325"/>
                <a:gd name="connsiteX108" fmla="*/ 257784 w 1366478"/>
                <a:gd name="connsiteY108" fmla="*/ 566616 h 795325"/>
                <a:gd name="connsiteX109" fmla="*/ 234338 w 1366478"/>
                <a:gd name="connsiteY109" fmla="*/ 558800 h 795325"/>
                <a:gd name="connsiteX110" fmla="*/ 210892 w 1366478"/>
                <a:gd name="connsiteY110" fmla="*/ 550985 h 795325"/>
                <a:gd name="connsiteX111" fmla="*/ 187446 w 1366478"/>
                <a:gd name="connsiteY111" fmla="*/ 543169 h 795325"/>
                <a:gd name="connsiteX112" fmla="*/ 175723 w 1366478"/>
                <a:gd name="connsiteY112" fmla="*/ 539262 h 795325"/>
                <a:gd name="connsiteX113" fmla="*/ 186030 w 1366478"/>
                <a:gd name="connsiteY113" fmla="*/ 532598 h 795325"/>
                <a:gd name="connsiteX114" fmla="*/ 195261 w 1366478"/>
                <a:gd name="connsiteY114" fmla="*/ 519723 h 795325"/>
                <a:gd name="connsiteX115" fmla="*/ 210892 w 1366478"/>
                <a:gd name="connsiteY115" fmla="*/ 504092 h 795325"/>
                <a:gd name="connsiteX116" fmla="*/ 230431 w 1366478"/>
                <a:gd name="connsiteY116" fmla="*/ 488462 h 795325"/>
                <a:gd name="connsiteX117" fmla="*/ 234338 w 1366478"/>
                <a:gd name="connsiteY117" fmla="*/ 476739 h 795325"/>
                <a:gd name="connsiteX118" fmla="*/ 249969 w 1366478"/>
                <a:gd name="connsiteY118" fmla="*/ 457200 h 795325"/>
                <a:gd name="connsiteX119" fmla="*/ 238246 w 1366478"/>
                <a:gd name="connsiteY119" fmla="*/ 429846 h 795325"/>
                <a:gd name="connsiteX120" fmla="*/ 226523 w 1366478"/>
                <a:gd name="connsiteY120" fmla="*/ 425939 h 795325"/>
                <a:gd name="connsiteX121" fmla="*/ 199169 w 1366478"/>
                <a:gd name="connsiteY121" fmla="*/ 414216 h 795325"/>
                <a:gd name="connsiteX122" fmla="*/ 183538 w 1366478"/>
                <a:gd name="connsiteY122" fmla="*/ 406400 h 795325"/>
                <a:gd name="connsiteX123" fmla="*/ 167908 w 1366478"/>
                <a:gd name="connsiteY123" fmla="*/ 402492 h 795325"/>
                <a:gd name="connsiteX124" fmla="*/ 128831 w 1366478"/>
                <a:gd name="connsiteY124" fmla="*/ 390769 h 795325"/>
                <a:gd name="connsiteX125" fmla="*/ 121015 w 1366478"/>
                <a:gd name="connsiteY125" fmla="*/ 379046 h 795325"/>
                <a:gd name="connsiteX126" fmla="*/ 93661 w 1366478"/>
                <a:gd name="connsiteY126" fmla="*/ 355600 h 795325"/>
                <a:gd name="connsiteX127" fmla="*/ 70092 w 1366478"/>
                <a:gd name="connsiteY127" fmla="*/ 362961 h 795325"/>
                <a:gd name="connsiteX128" fmla="*/ 56001 w 1366478"/>
                <a:gd name="connsiteY128" fmla="*/ 351465 h 795325"/>
                <a:gd name="connsiteX129" fmla="*/ 82422 w 1366478"/>
                <a:gd name="connsiteY129" fmla="*/ 371901 h 795325"/>
                <a:gd name="connsiteX130" fmla="*/ 35046 w 1366478"/>
                <a:gd name="connsiteY130" fmla="*/ 332621 h 795325"/>
                <a:gd name="connsiteX131" fmla="*/ 44777 w 1366478"/>
                <a:gd name="connsiteY131" fmla="*/ 356062 h 795325"/>
                <a:gd name="connsiteX132" fmla="*/ 15508 w 1366478"/>
                <a:gd name="connsiteY132" fmla="*/ 314234 h 795325"/>
                <a:gd name="connsiteX133" fmla="*/ 0 w 1366478"/>
                <a:gd name="connsiteY133" fmla="*/ 318836 h 795325"/>
                <a:gd name="connsiteX0" fmla="*/ 0 w 1340215"/>
                <a:gd name="connsiteY0" fmla="*/ 318836 h 795325"/>
                <a:gd name="connsiteX1" fmla="*/ 2369 w 1340215"/>
                <a:gd name="connsiteY1" fmla="*/ 280898 h 795325"/>
                <a:gd name="connsiteX2" fmla="*/ 101477 w 1340215"/>
                <a:gd name="connsiteY2" fmla="*/ 261816 h 795325"/>
                <a:gd name="connsiteX3" fmla="*/ 136646 w 1340215"/>
                <a:gd name="connsiteY3" fmla="*/ 246185 h 795325"/>
                <a:gd name="connsiteX4" fmla="*/ 148369 w 1340215"/>
                <a:gd name="connsiteY4" fmla="*/ 229631 h 795325"/>
                <a:gd name="connsiteX5" fmla="*/ 171815 w 1340215"/>
                <a:gd name="connsiteY5" fmla="*/ 226646 h 795325"/>
                <a:gd name="connsiteX6" fmla="*/ 177262 w 1340215"/>
                <a:gd name="connsiteY6" fmla="*/ 198597 h 795325"/>
                <a:gd name="connsiteX7" fmla="*/ 203077 w 1340215"/>
                <a:gd name="connsiteY7" fmla="*/ 211016 h 795325"/>
                <a:gd name="connsiteX8" fmla="*/ 207693 w 1340215"/>
                <a:gd name="connsiteY8" fmla="*/ 182966 h 795325"/>
                <a:gd name="connsiteX9" fmla="*/ 221785 w 1340215"/>
                <a:gd name="connsiteY9" fmla="*/ 167108 h 795325"/>
                <a:gd name="connsiteX10" fmla="*/ 242154 w 1340215"/>
                <a:gd name="connsiteY10" fmla="*/ 160216 h 795325"/>
                <a:gd name="connsiteX11" fmla="*/ 249139 w 1340215"/>
                <a:gd name="connsiteY11" fmla="*/ 165046 h 795325"/>
                <a:gd name="connsiteX12" fmla="*/ 282184 w 1340215"/>
                <a:gd name="connsiteY12" fmla="*/ 171027 h 795325"/>
                <a:gd name="connsiteX13" fmla="*/ 300892 w 1340215"/>
                <a:gd name="connsiteY13" fmla="*/ 165741 h 795325"/>
                <a:gd name="connsiteX14" fmla="*/ 317353 w 1340215"/>
                <a:gd name="connsiteY14" fmla="*/ 149188 h 795325"/>
                <a:gd name="connsiteX15" fmla="*/ 346831 w 1340215"/>
                <a:gd name="connsiteY15" fmla="*/ 163213 h 795325"/>
                <a:gd name="connsiteX16" fmla="*/ 360923 w 1340215"/>
                <a:gd name="connsiteY16" fmla="*/ 168498 h 795325"/>
                <a:gd name="connsiteX17" fmla="*/ 410184 w 1340215"/>
                <a:gd name="connsiteY17" fmla="*/ 152400 h 795325"/>
                <a:gd name="connsiteX18" fmla="*/ 445354 w 1340215"/>
                <a:gd name="connsiteY18" fmla="*/ 148492 h 795325"/>
                <a:gd name="connsiteX19" fmla="*/ 468800 w 1340215"/>
                <a:gd name="connsiteY19" fmla="*/ 125046 h 795325"/>
                <a:gd name="connsiteX20" fmla="*/ 484431 w 1340215"/>
                <a:gd name="connsiteY20" fmla="*/ 101600 h 795325"/>
                <a:gd name="connsiteX21" fmla="*/ 492246 w 1340215"/>
                <a:gd name="connsiteY21" fmla="*/ 89877 h 795325"/>
                <a:gd name="connsiteX22" fmla="*/ 511784 w 1340215"/>
                <a:gd name="connsiteY22" fmla="*/ 54708 h 795325"/>
                <a:gd name="connsiteX23" fmla="*/ 519600 w 1340215"/>
                <a:gd name="connsiteY23" fmla="*/ 46892 h 795325"/>
                <a:gd name="connsiteX24" fmla="*/ 539138 w 1340215"/>
                <a:gd name="connsiteY24" fmla="*/ 31262 h 795325"/>
                <a:gd name="connsiteX25" fmla="*/ 550861 w 1340215"/>
                <a:gd name="connsiteY25" fmla="*/ 23446 h 795325"/>
                <a:gd name="connsiteX26" fmla="*/ 558677 w 1340215"/>
                <a:gd name="connsiteY26" fmla="*/ 15631 h 795325"/>
                <a:gd name="connsiteX27" fmla="*/ 609477 w 1340215"/>
                <a:gd name="connsiteY27" fmla="*/ 19539 h 795325"/>
                <a:gd name="connsiteX28" fmla="*/ 699354 w 1340215"/>
                <a:gd name="connsiteY28" fmla="*/ 15631 h 795325"/>
                <a:gd name="connsiteX29" fmla="*/ 711077 w 1340215"/>
                <a:gd name="connsiteY29" fmla="*/ 11723 h 795325"/>
                <a:gd name="connsiteX30" fmla="*/ 730615 w 1340215"/>
                <a:gd name="connsiteY30" fmla="*/ 7816 h 795325"/>
                <a:gd name="connsiteX31" fmla="*/ 765784 w 1340215"/>
                <a:gd name="connsiteY31" fmla="*/ 0 h 795325"/>
                <a:gd name="connsiteX32" fmla="*/ 804861 w 1340215"/>
                <a:gd name="connsiteY32" fmla="*/ 7816 h 795325"/>
                <a:gd name="connsiteX33" fmla="*/ 812677 w 1340215"/>
                <a:gd name="connsiteY33" fmla="*/ 15631 h 795325"/>
                <a:gd name="connsiteX34" fmla="*/ 840031 w 1340215"/>
                <a:gd name="connsiteY34" fmla="*/ 31262 h 795325"/>
                <a:gd name="connsiteX35" fmla="*/ 859569 w 1340215"/>
                <a:gd name="connsiteY35" fmla="*/ 35169 h 795325"/>
                <a:gd name="connsiteX36" fmla="*/ 871292 w 1340215"/>
                <a:gd name="connsiteY36" fmla="*/ 39077 h 795325"/>
                <a:gd name="connsiteX37" fmla="*/ 902554 w 1340215"/>
                <a:gd name="connsiteY37" fmla="*/ 54708 h 795325"/>
                <a:gd name="connsiteX38" fmla="*/ 914277 w 1340215"/>
                <a:gd name="connsiteY38" fmla="*/ 62523 h 795325"/>
                <a:gd name="connsiteX39" fmla="*/ 941631 w 1340215"/>
                <a:gd name="connsiteY39" fmla="*/ 85969 h 795325"/>
                <a:gd name="connsiteX40" fmla="*/ 965077 w 1340215"/>
                <a:gd name="connsiteY40" fmla="*/ 89877 h 795325"/>
                <a:gd name="connsiteX41" fmla="*/ 1000246 w 1340215"/>
                <a:gd name="connsiteY41" fmla="*/ 97692 h 795325"/>
                <a:gd name="connsiteX42" fmla="*/ 1035415 w 1340215"/>
                <a:gd name="connsiteY42" fmla="*/ 113323 h 795325"/>
                <a:gd name="connsiteX43" fmla="*/ 1058861 w 1340215"/>
                <a:gd name="connsiteY43" fmla="*/ 121139 h 795325"/>
                <a:gd name="connsiteX44" fmla="*/ 1070584 w 1340215"/>
                <a:gd name="connsiteY44" fmla="*/ 128954 h 795325"/>
                <a:gd name="connsiteX45" fmla="*/ 1086215 w 1340215"/>
                <a:gd name="connsiteY45" fmla="*/ 144585 h 795325"/>
                <a:gd name="connsiteX46" fmla="*/ 1097938 w 1340215"/>
                <a:gd name="connsiteY46" fmla="*/ 148492 h 795325"/>
                <a:gd name="connsiteX47" fmla="*/ 1109661 w 1340215"/>
                <a:gd name="connsiteY47" fmla="*/ 156308 h 795325"/>
                <a:gd name="connsiteX48" fmla="*/ 1125292 w 1340215"/>
                <a:gd name="connsiteY48" fmla="*/ 171939 h 795325"/>
                <a:gd name="connsiteX49" fmla="*/ 1148738 w 1340215"/>
                <a:gd name="connsiteY49" fmla="*/ 187569 h 795325"/>
                <a:gd name="connsiteX50" fmla="*/ 1168277 w 1340215"/>
                <a:gd name="connsiteY50" fmla="*/ 207108 h 795325"/>
                <a:gd name="connsiteX51" fmla="*/ 1180000 w 1340215"/>
                <a:gd name="connsiteY51" fmla="*/ 211016 h 795325"/>
                <a:gd name="connsiteX52" fmla="*/ 1203446 w 1340215"/>
                <a:gd name="connsiteY52" fmla="*/ 226646 h 795325"/>
                <a:gd name="connsiteX53" fmla="*/ 1215169 w 1340215"/>
                <a:gd name="connsiteY53" fmla="*/ 230554 h 795325"/>
                <a:gd name="connsiteX54" fmla="*/ 1234708 w 1340215"/>
                <a:gd name="connsiteY54" fmla="*/ 246185 h 795325"/>
                <a:gd name="connsiteX55" fmla="*/ 1265969 w 1340215"/>
                <a:gd name="connsiteY55" fmla="*/ 257908 h 795325"/>
                <a:gd name="connsiteX56" fmla="*/ 1289415 w 1340215"/>
                <a:gd name="connsiteY56" fmla="*/ 269631 h 795325"/>
                <a:gd name="connsiteX57" fmla="*/ 1301138 w 1340215"/>
                <a:gd name="connsiteY57" fmla="*/ 277446 h 795325"/>
                <a:gd name="connsiteX58" fmla="*/ 1312861 w 1340215"/>
                <a:gd name="connsiteY58" fmla="*/ 281354 h 795325"/>
                <a:gd name="connsiteX59" fmla="*/ 1340215 w 1340215"/>
                <a:gd name="connsiteY59" fmla="*/ 293077 h 795325"/>
                <a:gd name="connsiteX60" fmla="*/ 1254246 w 1340215"/>
                <a:gd name="connsiteY60" fmla="*/ 617416 h 795325"/>
                <a:gd name="connsiteX61" fmla="*/ 1226892 w 1340215"/>
                <a:gd name="connsiteY61" fmla="*/ 621323 h 795325"/>
                <a:gd name="connsiteX62" fmla="*/ 1176092 w 1340215"/>
                <a:gd name="connsiteY62" fmla="*/ 625231 h 795325"/>
                <a:gd name="connsiteX63" fmla="*/ 1152646 w 1340215"/>
                <a:gd name="connsiteY63" fmla="*/ 633046 h 795325"/>
                <a:gd name="connsiteX64" fmla="*/ 1133108 w 1340215"/>
                <a:gd name="connsiteY64" fmla="*/ 648677 h 795325"/>
                <a:gd name="connsiteX65" fmla="*/ 1109661 w 1340215"/>
                <a:gd name="connsiteY65" fmla="*/ 652585 h 795325"/>
                <a:gd name="connsiteX66" fmla="*/ 1097938 w 1340215"/>
                <a:gd name="connsiteY66" fmla="*/ 656492 h 795325"/>
                <a:gd name="connsiteX67" fmla="*/ 1086215 w 1340215"/>
                <a:gd name="connsiteY67" fmla="*/ 676031 h 795325"/>
                <a:gd name="connsiteX68" fmla="*/ 1062769 w 1340215"/>
                <a:gd name="connsiteY68" fmla="*/ 683846 h 795325"/>
                <a:gd name="connsiteX69" fmla="*/ 992431 w 1340215"/>
                <a:gd name="connsiteY69" fmla="*/ 707292 h 795325"/>
                <a:gd name="connsiteX70" fmla="*/ 984615 w 1340215"/>
                <a:gd name="connsiteY70" fmla="*/ 730739 h 795325"/>
                <a:gd name="connsiteX71" fmla="*/ 972892 w 1340215"/>
                <a:gd name="connsiteY71" fmla="*/ 738554 h 795325"/>
                <a:gd name="connsiteX72" fmla="*/ 957261 w 1340215"/>
                <a:gd name="connsiteY72" fmla="*/ 734646 h 795325"/>
                <a:gd name="connsiteX73" fmla="*/ 933815 w 1340215"/>
                <a:gd name="connsiteY73" fmla="*/ 730739 h 795325"/>
                <a:gd name="connsiteX74" fmla="*/ 922092 w 1340215"/>
                <a:gd name="connsiteY74" fmla="*/ 726831 h 795325"/>
                <a:gd name="connsiteX75" fmla="*/ 906461 w 1340215"/>
                <a:gd name="connsiteY75" fmla="*/ 722923 h 795325"/>
                <a:gd name="connsiteX76" fmla="*/ 883015 w 1340215"/>
                <a:gd name="connsiteY76" fmla="*/ 715108 h 795325"/>
                <a:gd name="connsiteX77" fmla="*/ 859569 w 1340215"/>
                <a:gd name="connsiteY77" fmla="*/ 726831 h 795325"/>
                <a:gd name="connsiteX78" fmla="*/ 847846 w 1340215"/>
                <a:gd name="connsiteY78" fmla="*/ 730739 h 795325"/>
                <a:gd name="connsiteX79" fmla="*/ 824400 w 1340215"/>
                <a:gd name="connsiteY79" fmla="*/ 742462 h 795325"/>
                <a:gd name="connsiteX80" fmla="*/ 808769 w 1340215"/>
                <a:gd name="connsiteY80" fmla="*/ 762000 h 795325"/>
                <a:gd name="connsiteX81" fmla="*/ 804861 w 1340215"/>
                <a:gd name="connsiteY81" fmla="*/ 773723 h 795325"/>
                <a:gd name="connsiteX82" fmla="*/ 768153 w 1340215"/>
                <a:gd name="connsiteY82" fmla="*/ 778770 h 795325"/>
                <a:gd name="connsiteX83" fmla="*/ 744707 w 1340215"/>
                <a:gd name="connsiteY83" fmla="*/ 791644 h 795325"/>
                <a:gd name="connsiteX84" fmla="*/ 698400 w 1340215"/>
                <a:gd name="connsiteY84" fmla="*/ 795324 h 795325"/>
                <a:gd name="connsiteX85" fmla="*/ 682307 w 1340215"/>
                <a:gd name="connsiteY85" fmla="*/ 791416 h 795325"/>
                <a:gd name="connsiteX86" fmla="*/ 638369 w 1340215"/>
                <a:gd name="connsiteY86" fmla="*/ 773483 h 795325"/>
                <a:gd name="connsiteX87" fmla="*/ 611600 w 1340215"/>
                <a:gd name="connsiteY87" fmla="*/ 779465 h 795325"/>
                <a:gd name="connsiteX88" fmla="*/ 575846 w 1340215"/>
                <a:gd name="connsiteY88" fmla="*/ 756702 h 795325"/>
                <a:gd name="connsiteX89" fmla="*/ 554428 w 1340215"/>
                <a:gd name="connsiteY89" fmla="*/ 765668 h 795325"/>
                <a:gd name="connsiteX90" fmla="*/ 500892 w 1340215"/>
                <a:gd name="connsiteY90" fmla="*/ 778087 h 795325"/>
                <a:gd name="connsiteX91" fmla="*/ 526244 w 1340215"/>
                <a:gd name="connsiteY91" fmla="*/ 782917 h 795325"/>
                <a:gd name="connsiteX92" fmla="*/ 472000 w 1340215"/>
                <a:gd name="connsiteY92" fmla="*/ 753945 h 795325"/>
                <a:gd name="connsiteX93" fmla="*/ 429723 w 1340215"/>
                <a:gd name="connsiteY93" fmla="*/ 752566 h 795325"/>
                <a:gd name="connsiteX94" fmla="*/ 418000 w 1340215"/>
                <a:gd name="connsiteY94" fmla="*/ 773723 h 795325"/>
                <a:gd name="connsiteX95" fmla="*/ 402369 w 1340215"/>
                <a:gd name="connsiteY95" fmla="*/ 769816 h 795325"/>
                <a:gd name="connsiteX96" fmla="*/ 394554 w 1340215"/>
                <a:gd name="connsiteY96" fmla="*/ 762000 h 795325"/>
                <a:gd name="connsiteX97" fmla="*/ 386738 w 1340215"/>
                <a:gd name="connsiteY97" fmla="*/ 750277 h 795325"/>
                <a:gd name="connsiteX98" fmla="*/ 375015 w 1340215"/>
                <a:gd name="connsiteY98" fmla="*/ 742462 h 795325"/>
                <a:gd name="connsiteX99" fmla="*/ 359384 w 1340215"/>
                <a:gd name="connsiteY99" fmla="*/ 726831 h 795325"/>
                <a:gd name="connsiteX100" fmla="*/ 343754 w 1340215"/>
                <a:gd name="connsiteY100" fmla="*/ 695569 h 795325"/>
                <a:gd name="connsiteX101" fmla="*/ 335938 w 1340215"/>
                <a:gd name="connsiteY101" fmla="*/ 672123 h 795325"/>
                <a:gd name="connsiteX102" fmla="*/ 328123 w 1340215"/>
                <a:gd name="connsiteY102" fmla="*/ 625231 h 795325"/>
                <a:gd name="connsiteX103" fmla="*/ 312492 w 1340215"/>
                <a:gd name="connsiteY103" fmla="*/ 605692 h 795325"/>
                <a:gd name="connsiteX104" fmla="*/ 292954 w 1340215"/>
                <a:gd name="connsiteY104" fmla="*/ 586154 h 795325"/>
                <a:gd name="connsiteX105" fmla="*/ 285138 w 1340215"/>
                <a:gd name="connsiteY105" fmla="*/ 578339 h 795325"/>
                <a:gd name="connsiteX106" fmla="*/ 273415 w 1340215"/>
                <a:gd name="connsiteY106" fmla="*/ 574431 h 795325"/>
                <a:gd name="connsiteX107" fmla="*/ 257784 w 1340215"/>
                <a:gd name="connsiteY107" fmla="*/ 566616 h 795325"/>
                <a:gd name="connsiteX108" fmla="*/ 234338 w 1340215"/>
                <a:gd name="connsiteY108" fmla="*/ 558800 h 795325"/>
                <a:gd name="connsiteX109" fmla="*/ 210892 w 1340215"/>
                <a:gd name="connsiteY109" fmla="*/ 550985 h 795325"/>
                <a:gd name="connsiteX110" fmla="*/ 187446 w 1340215"/>
                <a:gd name="connsiteY110" fmla="*/ 543169 h 795325"/>
                <a:gd name="connsiteX111" fmla="*/ 175723 w 1340215"/>
                <a:gd name="connsiteY111" fmla="*/ 539262 h 795325"/>
                <a:gd name="connsiteX112" fmla="*/ 186030 w 1340215"/>
                <a:gd name="connsiteY112" fmla="*/ 532598 h 795325"/>
                <a:gd name="connsiteX113" fmla="*/ 195261 w 1340215"/>
                <a:gd name="connsiteY113" fmla="*/ 519723 h 795325"/>
                <a:gd name="connsiteX114" fmla="*/ 210892 w 1340215"/>
                <a:gd name="connsiteY114" fmla="*/ 504092 h 795325"/>
                <a:gd name="connsiteX115" fmla="*/ 230431 w 1340215"/>
                <a:gd name="connsiteY115" fmla="*/ 488462 h 795325"/>
                <a:gd name="connsiteX116" fmla="*/ 234338 w 1340215"/>
                <a:gd name="connsiteY116" fmla="*/ 476739 h 795325"/>
                <a:gd name="connsiteX117" fmla="*/ 249969 w 1340215"/>
                <a:gd name="connsiteY117" fmla="*/ 457200 h 795325"/>
                <a:gd name="connsiteX118" fmla="*/ 238246 w 1340215"/>
                <a:gd name="connsiteY118" fmla="*/ 429846 h 795325"/>
                <a:gd name="connsiteX119" fmla="*/ 226523 w 1340215"/>
                <a:gd name="connsiteY119" fmla="*/ 425939 h 795325"/>
                <a:gd name="connsiteX120" fmla="*/ 199169 w 1340215"/>
                <a:gd name="connsiteY120" fmla="*/ 414216 h 795325"/>
                <a:gd name="connsiteX121" fmla="*/ 183538 w 1340215"/>
                <a:gd name="connsiteY121" fmla="*/ 406400 h 795325"/>
                <a:gd name="connsiteX122" fmla="*/ 167908 w 1340215"/>
                <a:gd name="connsiteY122" fmla="*/ 402492 h 795325"/>
                <a:gd name="connsiteX123" fmla="*/ 128831 w 1340215"/>
                <a:gd name="connsiteY123" fmla="*/ 390769 h 795325"/>
                <a:gd name="connsiteX124" fmla="*/ 121015 w 1340215"/>
                <a:gd name="connsiteY124" fmla="*/ 379046 h 795325"/>
                <a:gd name="connsiteX125" fmla="*/ 93661 w 1340215"/>
                <a:gd name="connsiteY125" fmla="*/ 355600 h 795325"/>
                <a:gd name="connsiteX126" fmla="*/ 70092 w 1340215"/>
                <a:gd name="connsiteY126" fmla="*/ 362961 h 795325"/>
                <a:gd name="connsiteX127" fmla="*/ 56001 w 1340215"/>
                <a:gd name="connsiteY127" fmla="*/ 351465 h 795325"/>
                <a:gd name="connsiteX128" fmla="*/ 82422 w 1340215"/>
                <a:gd name="connsiteY128" fmla="*/ 371901 h 795325"/>
                <a:gd name="connsiteX129" fmla="*/ 35046 w 1340215"/>
                <a:gd name="connsiteY129" fmla="*/ 332621 h 795325"/>
                <a:gd name="connsiteX130" fmla="*/ 44777 w 1340215"/>
                <a:gd name="connsiteY130" fmla="*/ 356062 h 795325"/>
                <a:gd name="connsiteX131" fmla="*/ 15508 w 1340215"/>
                <a:gd name="connsiteY131" fmla="*/ 314234 h 795325"/>
                <a:gd name="connsiteX132" fmla="*/ 0 w 1340215"/>
                <a:gd name="connsiteY132" fmla="*/ 318836 h 795325"/>
                <a:gd name="connsiteX0" fmla="*/ 0 w 1314998"/>
                <a:gd name="connsiteY0" fmla="*/ 318836 h 795325"/>
                <a:gd name="connsiteX1" fmla="*/ 2369 w 1314998"/>
                <a:gd name="connsiteY1" fmla="*/ 280898 h 795325"/>
                <a:gd name="connsiteX2" fmla="*/ 101477 w 1314998"/>
                <a:gd name="connsiteY2" fmla="*/ 261816 h 795325"/>
                <a:gd name="connsiteX3" fmla="*/ 136646 w 1314998"/>
                <a:gd name="connsiteY3" fmla="*/ 246185 h 795325"/>
                <a:gd name="connsiteX4" fmla="*/ 148369 w 1314998"/>
                <a:gd name="connsiteY4" fmla="*/ 229631 h 795325"/>
                <a:gd name="connsiteX5" fmla="*/ 171815 w 1314998"/>
                <a:gd name="connsiteY5" fmla="*/ 226646 h 795325"/>
                <a:gd name="connsiteX6" fmla="*/ 177262 w 1314998"/>
                <a:gd name="connsiteY6" fmla="*/ 198597 h 795325"/>
                <a:gd name="connsiteX7" fmla="*/ 203077 w 1314998"/>
                <a:gd name="connsiteY7" fmla="*/ 211016 h 795325"/>
                <a:gd name="connsiteX8" fmla="*/ 207693 w 1314998"/>
                <a:gd name="connsiteY8" fmla="*/ 182966 h 795325"/>
                <a:gd name="connsiteX9" fmla="*/ 221785 w 1314998"/>
                <a:gd name="connsiteY9" fmla="*/ 167108 h 795325"/>
                <a:gd name="connsiteX10" fmla="*/ 242154 w 1314998"/>
                <a:gd name="connsiteY10" fmla="*/ 160216 h 795325"/>
                <a:gd name="connsiteX11" fmla="*/ 249139 w 1314998"/>
                <a:gd name="connsiteY11" fmla="*/ 165046 h 795325"/>
                <a:gd name="connsiteX12" fmla="*/ 282184 w 1314998"/>
                <a:gd name="connsiteY12" fmla="*/ 171027 h 795325"/>
                <a:gd name="connsiteX13" fmla="*/ 300892 w 1314998"/>
                <a:gd name="connsiteY13" fmla="*/ 165741 h 795325"/>
                <a:gd name="connsiteX14" fmla="*/ 317353 w 1314998"/>
                <a:gd name="connsiteY14" fmla="*/ 149188 h 795325"/>
                <a:gd name="connsiteX15" fmla="*/ 346831 w 1314998"/>
                <a:gd name="connsiteY15" fmla="*/ 163213 h 795325"/>
                <a:gd name="connsiteX16" fmla="*/ 360923 w 1314998"/>
                <a:gd name="connsiteY16" fmla="*/ 168498 h 795325"/>
                <a:gd name="connsiteX17" fmla="*/ 410184 w 1314998"/>
                <a:gd name="connsiteY17" fmla="*/ 152400 h 795325"/>
                <a:gd name="connsiteX18" fmla="*/ 445354 w 1314998"/>
                <a:gd name="connsiteY18" fmla="*/ 148492 h 795325"/>
                <a:gd name="connsiteX19" fmla="*/ 468800 w 1314998"/>
                <a:gd name="connsiteY19" fmla="*/ 125046 h 795325"/>
                <a:gd name="connsiteX20" fmla="*/ 484431 w 1314998"/>
                <a:gd name="connsiteY20" fmla="*/ 101600 h 795325"/>
                <a:gd name="connsiteX21" fmla="*/ 492246 w 1314998"/>
                <a:gd name="connsiteY21" fmla="*/ 89877 h 795325"/>
                <a:gd name="connsiteX22" fmla="*/ 511784 w 1314998"/>
                <a:gd name="connsiteY22" fmla="*/ 54708 h 795325"/>
                <a:gd name="connsiteX23" fmla="*/ 519600 w 1314998"/>
                <a:gd name="connsiteY23" fmla="*/ 46892 h 795325"/>
                <a:gd name="connsiteX24" fmla="*/ 539138 w 1314998"/>
                <a:gd name="connsiteY24" fmla="*/ 31262 h 795325"/>
                <a:gd name="connsiteX25" fmla="*/ 550861 w 1314998"/>
                <a:gd name="connsiteY25" fmla="*/ 23446 h 795325"/>
                <a:gd name="connsiteX26" fmla="*/ 558677 w 1314998"/>
                <a:gd name="connsiteY26" fmla="*/ 15631 h 795325"/>
                <a:gd name="connsiteX27" fmla="*/ 609477 w 1314998"/>
                <a:gd name="connsiteY27" fmla="*/ 19539 h 795325"/>
                <a:gd name="connsiteX28" fmla="*/ 699354 w 1314998"/>
                <a:gd name="connsiteY28" fmla="*/ 15631 h 795325"/>
                <a:gd name="connsiteX29" fmla="*/ 711077 w 1314998"/>
                <a:gd name="connsiteY29" fmla="*/ 11723 h 795325"/>
                <a:gd name="connsiteX30" fmla="*/ 730615 w 1314998"/>
                <a:gd name="connsiteY30" fmla="*/ 7816 h 795325"/>
                <a:gd name="connsiteX31" fmla="*/ 765784 w 1314998"/>
                <a:gd name="connsiteY31" fmla="*/ 0 h 795325"/>
                <a:gd name="connsiteX32" fmla="*/ 804861 w 1314998"/>
                <a:gd name="connsiteY32" fmla="*/ 7816 h 795325"/>
                <a:gd name="connsiteX33" fmla="*/ 812677 w 1314998"/>
                <a:gd name="connsiteY33" fmla="*/ 15631 h 795325"/>
                <a:gd name="connsiteX34" fmla="*/ 840031 w 1314998"/>
                <a:gd name="connsiteY34" fmla="*/ 31262 h 795325"/>
                <a:gd name="connsiteX35" fmla="*/ 859569 w 1314998"/>
                <a:gd name="connsiteY35" fmla="*/ 35169 h 795325"/>
                <a:gd name="connsiteX36" fmla="*/ 871292 w 1314998"/>
                <a:gd name="connsiteY36" fmla="*/ 39077 h 795325"/>
                <a:gd name="connsiteX37" fmla="*/ 902554 w 1314998"/>
                <a:gd name="connsiteY37" fmla="*/ 54708 h 795325"/>
                <a:gd name="connsiteX38" fmla="*/ 914277 w 1314998"/>
                <a:gd name="connsiteY38" fmla="*/ 62523 h 795325"/>
                <a:gd name="connsiteX39" fmla="*/ 941631 w 1314998"/>
                <a:gd name="connsiteY39" fmla="*/ 85969 h 795325"/>
                <a:gd name="connsiteX40" fmla="*/ 965077 w 1314998"/>
                <a:gd name="connsiteY40" fmla="*/ 89877 h 795325"/>
                <a:gd name="connsiteX41" fmla="*/ 1000246 w 1314998"/>
                <a:gd name="connsiteY41" fmla="*/ 97692 h 795325"/>
                <a:gd name="connsiteX42" fmla="*/ 1035415 w 1314998"/>
                <a:gd name="connsiteY42" fmla="*/ 113323 h 795325"/>
                <a:gd name="connsiteX43" fmla="*/ 1058861 w 1314998"/>
                <a:gd name="connsiteY43" fmla="*/ 121139 h 795325"/>
                <a:gd name="connsiteX44" fmla="*/ 1070584 w 1314998"/>
                <a:gd name="connsiteY44" fmla="*/ 128954 h 795325"/>
                <a:gd name="connsiteX45" fmla="*/ 1086215 w 1314998"/>
                <a:gd name="connsiteY45" fmla="*/ 144585 h 795325"/>
                <a:gd name="connsiteX46" fmla="*/ 1097938 w 1314998"/>
                <a:gd name="connsiteY46" fmla="*/ 148492 h 795325"/>
                <a:gd name="connsiteX47" fmla="*/ 1109661 w 1314998"/>
                <a:gd name="connsiteY47" fmla="*/ 156308 h 795325"/>
                <a:gd name="connsiteX48" fmla="*/ 1125292 w 1314998"/>
                <a:gd name="connsiteY48" fmla="*/ 171939 h 795325"/>
                <a:gd name="connsiteX49" fmla="*/ 1148738 w 1314998"/>
                <a:gd name="connsiteY49" fmla="*/ 187569 h 795325"/>
                <a:gd name="connsiteX50" fmla="*/ 1168277 w 1314998"/>
                <a:gd name="connsiteY50" fmla="*/ 207108 h 795325"/>
                <a:gd name="connsiteX51" fmla="*/ 1180000 w 1314998"/>
                <a:gd name="connsiteY51" fmla="*/ 211016 h 795325"/>
                <a:gd name="connsiteX52" fmla="*/ 1203446 w 1314998"/>
                <a:gd name="connsiteY52" fmla="*/ 226646 h 795325"/>
                <a:gd name="connsiteX53" fmla="*/ 1215169 w 1314998"/>
                <a:gd name="connsiteY53" fmla="*/ 230554 h 795325"/>
                <a:gd name="connsiteX54" fmla="*/ 1234708 w 1314998"/>
                <a:gd name="connsiteY54" fmla="*/ 246185 h 795325"/>
                <a:gd name="connsiteX55" fmla="*/ 1265969 w 1314998"/>
                <a:gd name="connsiteY55" fmla="*/ 257908 h 795325"/>
                <a:gd name="connsiteX56" fmla="*/ 1289415 w 1314998"/>
                <a:gd name="connsiteY56" fmla="*/ 269631 h 795325"/>
                <a:gd name="connsiteX57" fmla="*/ 1301138 w 1314998"/>
                <a:gd name="connsiteY57" fmla="*/ 277446 h 795325"/>
                <a:gd name="connsiteX58" fmla="*/ 1312861 w 1314998"/>
                <a:gd name="connsiteY58" fmla="*/ 281354 h 795325"/>
                <a:gd name="connsiteX59" fmla="*/ 1254246 w 1314998"/>
                <a:gd name="connsiteY59" fmla="*/ 617416 h 795325"/>
                <a:gd name="connsiteX60" fmla="*/ 1226892 w 1314998"/>
                <a:gd name="connsiteY60" fmla="*/ 621323 h 795325"/>
                <a:gd name="connsiteX61" fmla="*/ 1176092 w 1314998"/>
                <a:gd name="connsiteY61" fmla="*/ 625231 h 795325"/>
                <a:gd name="connsiteX62" fmla="*/ 1152646 w 1314998"/>
                <a:gd name="connsiteY62" fmla="*/ 633046 h 795325"/>
                <a:gd name="connsiteX63" fmla="*/ 1133108 w 1314998"/>
                <a:gd name="connsiteY63" fmla="*/ 648677 h 795325"/>
                <a:gd name="connsiteX64" fmla="*/ 1109661 w 1314998"/>
                <a:gd name="connsiteY64" fmla="*/ 652585 h 795325"/>
                <a:gd name="connsiteX65" fmla="*/ 1097938 w 1314998"/>
                <a:gd name="connsiteY65" fmla="*/ 656492 h 795325"/>
                <a:gd name="connsiteX66" fmla="*/ 1086215 w 1314998"/>
                <a:gd name="connsiteY66" fmla="*/ 676031 h 795325"/>
                <a:gd name="connsiteX67" fmla="*/ 1062769 w 1314998"/>
                <a:gd name="connsiteY67" fmla="*/ 683846 h 795325"/>
                <a:gd name="connsiteX68" fmla="*/ 992431 w 1314998"/>
                <a:gd name="connsiteY68" fmla="*/ 707292 h 795325"/>
                <a:gd name="connsiteX69" fmla="*/ 984615 w 1314998"/>
                <a:gd name="connsiteY69" fmla="*/ 730739 h 795325"/>
                <a:gd name="connsiteX70" fmla="*/ 972892 w 1314998"/>
                <a:gd name="connsiteY70" fmla="*/ 738554 h 795325"/>
                <a:gd name="connsiteX71" fmla="*/ 957261 w 1314998"/>
                <a:gd name="connsiteY71" fmla="*/ 734646 h 795325"/>
                <a:gd name="connsiteX72" fmla="*/ 933815 w 1314998"/>
                <a:gd name="connsiteY72" fmla="*/ 730739 h 795325"/>
                <a:gd name="connsiteX73" fmla="*/ 922092 w 1314998"/>
                <a:gd name="connsiteY73" fmla="*/ 726831 h 795325"/>
                <a:gd name="connsiteX74" fmla="*/ 906461 w 1314998"/>
                <a:gd name="connsiteY74" fmla="*/ 722923 h 795325"/>
                <a:gd name="connsiteX75" fmla="*/ 883015 w 1314998"/>
                <a:gd name="connsiteY75" fmla="*/ 715108 h 795325"/>
                <a:gd name="connsiteX76" fmla="*/ 859569 w 1314998"/>
                <a:gd name="connsiteY76" fmla="*/ 726831 h 795325"/>
                <a:gd name="connsiteX77" fmla="*/ 847846 w 1314998"/>
                <a:gd name="connsiteY77" fmla="*/ 730739 h 795325"/>
                <a:gd name="connsiteX78" fmla="*/ 824400 w 1314998"/>
                <a:gd name="connsiteY78" fmla="*/ 742462 h 795325"/>
                <a:gd name="connsiteX79" fmla="*/ 808769 w 1314998"/>
                <a:gd name="connsiteY79" fmla="*/ 762000 h 795325"/>
                <a:gd name="connsiteX80" fmla="*/ 804861 w 1314998"/>
                <a:gd name="connsiteY80" fmla="*/ 773723 h 795325"/>
                <a:gd name="connsiteX81" fmla="*/ 768153 w 1314998"/>
                <a:gd name="connsiteY81" fmla="*/ 778770 h 795325"/>
                <a:gd name="connsiteX82" fmla="*/ 744707 w 1314998"/>
                <a:gd name="connsiteY82" fmla="*/ 791644 h 795325"/>
                <a:gd name="connsiteX83" fmla="*/ 698400 w 1314998"/>
                <a:gd name="connsiteY83" fmla="*/ 795324 h 795325"/>
                <a:gd name="connsiteX84" fmla="*/ 682307 w 1314998"/>
                <a:gd name="connsiteY84" fmla="*/ 791416 h 795325"/>
                <a:gd name="connsiteX85" fmla="*/ 638369 w 1314998"/>
                <a:gd name="connsiteY85" fmla="*/ 773483 h 795325"/>
                <a:gd name="connsiteX86" fmla="*/ 611600 w 1314998"/>
                <a:gd name="connsiteY86" fmla="*/ 779465 h 795325"/>
                <a:gd name="connsiteX87" fmla="*/ 575846 w 1314998"/>
                <a:gd name="connsiteY87" fmla="*/ 756702 h 795325"/>
                <a:gd name="connsiteX88" fmla="*/ 554428 w 1314998"/>
                <a:gd name="connsiteY88" fmla="*/ 765668 h 795325"/>
                <a:gd name="connsiteX89" fmla="*/ 500892 w 1314998"/>
                <a:gd name="connsiteY89" fmla="*/ 778087 h 795325"/>
                <a:gd name="connsiteX90" fmla="*/ 526244 w 1314998"/>
                <a:gd name="connsiteY90" fmla="*/ 782917 h 795325"/>
                <a:gd name="connsiteX91" fmla="*/ 472000 w 1314998"/>
                <a:gd name="connsiteY91" fmla="*/ 753945 h 795325"/>
                <a:gd name="connsiteX92" fmla="*/ 429723 w 1314998"/>
                <a:gd name="connsiteY92" fmla="*/ 752566 h 795325"/>
                <a:gd name="connsiteX93" fmla="*/ 418000 w 1314998"/>
                <a:gd name="connsiteY93" fmla="*/ 773723 h 795325"/>
                <a:gd name="connsiteX94" fmla="*/ 402369 w 1314998"/>
                <a:gd name="connsiteY94" fmla="*/ 769816 h 795325"/>
                <a:gd name="connsiteX95" fmla="*/ 394554 w 1314998"/>
                <a:gd name="connsiteY95" fmla="*/ 762000 h 795325"/>
                <a:gd name="connsiteX96" fmla="*/ 386738 w 1314998"/>
                <a:gd name="connsiteY96" fmla="*/ 750277 h 795325"/>
                <a:gd name="connsiteX97" fmla="*/ 375015 w 1314998"/>
                <a:gd name="connsiteY97" fmla="*/ 742462 h 795325"/>
                <a:gd name="connsiteX98" fmla="*/ 359384 w 1314998"/>
                <a:gd name="connsiteY98" fmla="*/ 726831 h 795325"/>
                <a:gd name="connsiteX99" fmla="*/ 343754 w 1314998"/>
                <a:gd name="connsiteY99" fmla="*/ 695569 h 795325"/>
                <a:gd name="connsiteX100" fmla="*/ 335938 w 1314998"/>
                <a:gd name="connsiteY100" fmla="*/ 672123 h 795325"/>
                <a:gd name="connsiteX101" fmla="*/ 328123 w 1314998"/>
                <a:gd name="connsiteY101" fmla="*/ 625231 h 795325"/>
                <a:gd name="connsiteX102" fmla="*/ 312492 w 1314998"/>
                <a:gd name="connsiteY102" fmla="*/ 605692 h 795325"/>
                <a:gd name="connsiteX103" fmla="*/ 292954 w 1314998"/>
                <a:gd name="connsiteY103" fmla="*/ 586154 h 795325"/>
                <a:gd name="connsiteX104" fmla="*/ 285138 w 1314998"/>
                <a:gd name="connsiteY104" fmla="*/ 578339 h 795325"/>
                <a:gd name="connsiteX105" fmla="*/ 273415 w 1314998"/>
                <a:gd name="connsiteY105" fmla="*/ 574431 h 795325"/>
                <a:gd name="connsiteX106" fmla="*/ 257784 w 1314998"/>
                <a:gd name="connsiteY106" fmla="*/ 566616 h 795325"/>
                <a:gd name="connsiteX107" fmla="*/ 234338 w 1314998"/>
                <a:gd name="connsiteY107" fmla="*/ 558800 h 795325"/>
                <a:gd name="connsiteX108" fmla="*/ 210892 w 1314998"/>
                <a:gd name="connsiteY108" fmla="*/ 550985 h 795325"/>
                <a:gd name="connsiteX109" fmla="*/ 187446 w 1314998"/>
                <a:gd name="connsiteY109" fmla="*/ 543169 h 795325"/>
                <a:gd name="connsiteX110" fmla="*/ 175723 w 1314998"/>
                <a:gd name="connsiteY110" fmla="*/ 539262 h 795325"/>
                <a:gd name="connsiteX111" fmla="*/ 186030 w 1314998"/>
                <a:gd name="connsiteY111" fmla="*/ 532598 h 795325"/>
                <a:gd name="connsiteX112" fmla="*/ 195261 w 1314998"/>
                <a:gd name="connsiteY112" fmla="*/ 519723 h 795325"/>
                <a:gd name="connsiteX113" fmla="*/ 210892 w 1314998"/>
                <a:gd name="connsiteY113" fmla="*/ 504092 h 795325"/>
                <a:gd name="connsiteX114" fmla="*/ 230431 w 1314998"/>
                <a:gd name="connsiteY114" fmla="*/ 488462 h 795325"/>
                <a:gd name="connsiteX115" fmla="*/ 234338 w 1314998"/>
                <a:gd name="connsiteY115" fmla="*/ 476739 h 795325"/>
                <a:gd name="connsiteX116" fmla="*/ 249969 w 1314998"/>
                <a:gd name="connsiteY116" fmla="*/ 457200 h 795325"/>
                <a:gd name="connsiteX117" fmla="*/ 238246 w 1314998"/>
                <a:gd name="connsiteY117" fmla="*/ 429846 h 795325"/>
                <a:gd name="connsiteX118" fmla="*/ 226523 w 1314998"/>
                <a:gd name="connsiteY118" fmla="*/ 425939 h 795325"/>
                <a:gd name="connsiteX119" fmla="*/ 199169 w 1314998"/>
                <a:gd name="connsiteY119" fmla="*/ 414216 h 795325"/>
                <a:gd name="connsiteX120" fmla="*/ 183538 w 1314998"/>
                <a:gd name="connsiteY120" fmla="*/ 406400 h 795325"/>
                <a:gd name="connsiteX121" fmla="*/ 167908 w 1314998"/>
                <a:gd name="connsiteY121" fmla="*/ 402492 h 795325"/>
                <a:gd name="connsiteX122" fmla="*/ 128831 w 1314998"/>
                <a:gd name="connsiteY122" fmla="*/ 390769 h 795325"/>
                <a:gd name="connsiteX123" fmla="*/ 121015 w 1314998"/>
                <a:gd name="connsiteY123" fmla="*/ 379046 h 795325"/>
                <a:gd name="connsiteX124" fmla="*/ 93661 w 1314998"/>
                <a:gd name="connsiteY124" fmla="*/ 355600 h 795325"/>
                <a:gd name="connsiteX125" fmla="*/ 70092 w 1314998"/>
                <a:gd name="connsiteY125" fmla="*/ 362961 h 795325"/>
                <a:gd name="connsiteX126" fmla="*/ 56001 w 1314998"/>
                <a:gd name="connsiteY126" fmla="*/ 351465 h 795325"/>
                <a:gd name="connsiteX127" fmla="*/ 82422 w 1314998"/>
                <a:gd name="connsiteY127" fmla="*/ 371901 h 795325"/>
                <a:gd name="connsiteX128" fmla="*/ 35046 w 1314998"/>
                <a:gd name="connsiteY128" fmla="*/ 332621 h 795325"/>
                <a:gd name="connsiteX129" fmla="*/ 44777 w 1314998"/>
                <a:gd name="connsiteY129" fmla="*/ 356062 h 795325"/>
                <a:gd name="connsiteX130" fmla="*/ 15508 w 1314998"/>
                <a:gd name="connsiteY130" fmla="*/ 314234 h 795325"/>
                <a:gd name="connsiteX131" fmla="*/ 0 w 1314998"/>
                <a:gd name="connsiteY131" fmla="*/ 318836 h 795325"/>
                <a:gd name="connsiteX0" fmla="*/ 0 w 1302599"/>
                <a:gd name="connsiteY0" fmla="*/ 318836 h 795325"/>
                <a:gd name="connsiteX1" fmla="*/ 2369 w 1302599"/>
                <a:gd name="connsiteY1" fmla="*/ 280898 h 795325"/>
                <a:gd name="connsiteX2" fmla="*/ 101477 w 1302599"/>
                <a:gd name="connsiteY2" fmla="*/ 261816 h 795325"/>
                <a:gd name="connsiteX3" fmla="*/ 136646 w 1302599"/>
                <a:gd name="connsiteY3" fmla="*/ 246185 h 795325"/>
                <a:gd name="connsiteX4" fmla="*/ 148369 w 1302599"/>
                <a:gd name="connsiteY4" fmla="*/ 229631 h 795325"/>
                <a:gd name="connsiteX5" fmla="*/ 171815 w 1302599"/>
                <a:gd name="connsiteY5" fmla="*/ 226646 h 795325"/>
                <a:gd name="connsiteX6" fmla="*/ 177262 w 1302599"/>
                <a:gd name="connsiteY6" fmla="*/ 198597 h 795325"/>
                <a:gd name="connsiteX7" fmla="*/ 203077 w 1302599"/>
                <a:gd name="connsiteY7" fmla="*/ 211016 h 795325"/>
                <a:gd name="connsiteX8" fmla="*/ 207693 w 1302599"/>
                <a:gd name="connsiteY8" fmla="*/ 182966 h 795325"/>
                <a:gd name="connsiteX9" fmla="*/ 221785 w 1302599"/>
                <a:gd name="connsiteY9" fmla="*/ 167108 h 795325"/>
                <a:gd name="connsiteX10" fmla="*/ 242154 w 1302599"/>
                <a:gd name="connsiteY10" fmla="*/ 160216 h 795325"/>
                <a:gd name="connsiteX11" fmla="*/ 249139 w 1302599"/>
                <a:gd name="connsiteY11" fmla="*/ 165046 h 795325"/>
                <a:gd name="connsiteX12" fmla="*/ 282184 w 1302599"/>
                <a:gd name="connsiteY12" fmla="*/ 171027 h 795325"/>
                <a:gd name="connsiteX13" fmla="*/ 300892 w 1302599"/>
                <a:gd name="connsiteY13" fmla="*/ 165741 h 795325"/>
                <a:gd name="connsiteX14" fmla="*/ 317353 w 1302599"/>
                <a:gd name="connsiteY14" fmla="*/ 149188 h 795325"/>
                <a:gd name="connsiteX15" fmla="*/ 346831 w 1302599"/>
                <a:gd name="connsiteY15" fmla="*/ 163213 h 795325"/>
                <a:gd name="connsiteX16" fmla="*/ 360923 w 1302599"/>
                <a:gd name="connsiteY16" fmla="*/ 168498 h 795325"/>
                <a:gd name="connsiteX17" fmla="*/ 410184 w 1302599"/>
                <a:gd name="connsiteY17" fmla="*/ 152400 h 795325"/>
                <a:gd name="connsiteX18" fmla="*/ 445354 w 1302599"/>
                <a:gd name="connsiteY18" fmla="*/ 148492 h 795325"/>
                <a:gd name="connsiteX19" fmla="*/ 468800 w 1302599"/>
                <a:gd name="connsiteY19" fmla="*/ 125046 h 795325"/>
                <a:gd name="connsiteX20" fmla="*/ 484431 w 1302599"/>
                <a:gd name="connsiteY20" fmla="*/ 101600 h 795325"/>
                <a:gd name="connsiteX21" fmla="*/ 492246 w 1302599"/>
                <a:gd name="connsiteY21" fmla="*/ 89877 h 795325"/>
                <a:gd name="connsiteX22" fmla="*/ 511784 w 1302599"/>
                <a:gd name="connsiteY22" fmla="*/ 54708 h 795325"/>
                <a:gd name="connsiteX23" fmla="*/ 519600 w 1302599"/>
                <a:gd name="connsiteY23" fmla="*/ 46892 h 795325"/>
                <a:gd name="connsiteX24" fmla="*/ 539138 w 1302599"/>
                <a:gd name="connsiteY24" fmla="*/ 31262 h 795325"/>
                <a:gd name="connsiteX25" fmla="*/ 550861 w 1302599"/>
                <a:gd name="connsiteY25" fmla="*/ 23446 h 795325"/>
                <a:gd name="connsiteX26" fmla="*/ 558677 w 1302599"/>
                <a:gd name="connsiteY26" fmla="*/ 15631 h 795325"/>
                <a:gd name="connsiteX27" fmla="*/ 609477 w 1302599"/>
                <a:gd name="connsiteY27" fmla="*/ 19539 h 795325"/>
                <a:gd name="connsiteX28" fmla="*/ 699354 w 1302599"/>
                <a:gd name="connsiteY28" fmla="*/ 15631 h 795325"/>
                <a:gd name="connsiteX29" fmla="*/ 711077 w 1302599"/>
                <a:gd name="connsiteY29" fmla="*/ 11723 h 795325"/>
                <a:gd name="connsiteX30" fmla="*/ 730615 w 1302599"/>
                <a:gd name="connsiteY30" fmla="*/ 7816 h 795325"/>
                <a:gd name="connsiteX31" fmla="*/ 765784 w 1302599"/>
                <a:gd name="connsiteY31" fmla="*/ 0 h 795325"/>
                <a:gd name="connsiteX32" fmla="*/ 804861 w 1302599"/>
                <a:gd name="connsiteY32" fmla="*/ 7816 h 795325"/>
                <a:gd name="connsiteX33" fmla="*/ 812677 w 1302599"/>
                <a:gd name="connsiteY33" fmla="*/ 15631 h 795325"/>
                <a:gd name="connsiteX34" fmla="*/ 840031 w 1302599"/>
                <a:gd name="connsiteY34" fmla="*/ 31262 h 795325"/>
                <a:gd name="connsiteX35" fmla="*/ 859569 w 1302599"/>
                <a:gd name="connsiteY35" fmla="*/ 35169 h 795325"/>
                <a:gd name="connsiteX36" fmla="*/ 871292 w 1302599"/>
                <a:gd name="connsiteY36" fmla="*/ 39077 h 795325"/>
                <a:gd name="connsiteX37" fmla="*/ 902554 w 1302599"/>
                <a:gd name="connsiteY37" fmla="*/ 54708 h 795325"/>
                <a:gd name="connsiteX38" fmla="*/ 914277 w 1302599"/>
                <a:gd name="connsiteY38" fmla="*/ 62523 h 795325"/>
                <a:gd name="connsiteX39" fmla="*/ 941631 w 1302599"/>
                <a:gd name="connsiteY39" fmla="*/ 85969 h 795325"/>
                <a:gd name="connsiteX40" fmla="*/ 965077 w 1302599"/>
                <a:gd name="connsiteY40" fmla="*/ 89877 h 795325"/>
                <a:gd name="connsiteX41" fmla="*/ 1000246 w 1302599"/>
                <a:gd name="connsiteY41" fmla="*/ 97692 h 795325"/>
                <a:gd name="connsiteX42" fmla="*/ 1035415 w 1302599"/>
                <a:gd name="connsiteY42" fmla="*/ 113323 h 795325"/>
                <a:gd name="connsiteX43" fmla="*/ 1058861 w 1302599"/>
                <a:gd name="connsiteY43" fmla="*/ 121139 h 795325"/>
                <a:gd name="connsiteX44" fmla="*/ 1070584 w 1302599"/>
                <a:gd name="connsiteY44" fmla="*/ 128954 h 795325"/>
                <a:gd name="connsiteX45" fmla="*/ 1086215 w 1302599"/>
                <a:gd name="connsiteY45" fmla="*/ 144585 h 795325"/>
                <a:gd name="connsiteX46" fmla="*/ 1097938 w 1302599"/>
                <a:gd name="connsiteY46" fmla="*/ 148492 h 795325"/>
                <a:gd name="connsiteX47" fmla="*/ 1109661 w 1302599"/>
                <a:gd name="connsiteY47" fmla="*/ 156308 h 795325"/>
                <a:gd name="connsiteX48" fmla="*/ 1125292 w 1302599"/>
                <a:gd name="connsiteY48" fmla="*/ 171939 h 795325"/>
                <a:gd name="connsiteX49" fmla="*/ 1148738 w 1302599"/>
                <a:gd name="connsiteY49" fmla="*/ 187569 h 795325"/>
                <a:gd name="connsiteX50" fmla="*/ 1168277 w 1302599"/>
                <a:gd name="connsiteY50" fmla="*/ 207108 h 795325"/>
                <a:gd name="connsiteX51" fmla="*/ 1180000 w 1302599"/>
                <a:gd name="connsiteY51" fmla="*/ 211016 h 795325"/>
                <a:gd name="connsiteX52" fmla="*/ 1203446 w 1302599"/>
                <a:gd name="connsiteY52" fmla="*/ 226646 h 795325"/>
                <a:gd name="connsiteX53" fmla="*/ 1215169 w 1302599"/>
                <a:gd name="connsiteY53" fmla="*/ 230554 h 795325"/>
                <a:gd name="connsiteX54" fmla="*/ 1234708 w 1302599"/>
                <a:gd name="connsiteY54" fmla="*/ 246185 h 795325"/>
                <a:gd name="connsiteX55" fmla="*/ 1265969 w 1302599"/>
                <a:gd name="connsiteY55" fmla="*/ 257908 h 795325"/>
                <a:gd name="connsiteX56" fmla="*/ 1289415 w 1302599"/>
                <a:gd name="connsiteY56" fmla="*/ 269631 h 795325"/>
                <a:gd name="connsiteX57" fmla="*/ 1301138 w 1302599"/>
                <a:gd name="connsiteY57" fmla="*/ 277446 h 795325"/>
                <a:gd name="connsiteX58" fmla="*/ 1254246 w 1302599"/>
                <a:gd name="connsiteY58" fmla="*/ 617416 h 795325"/>
                <a:gd name="connsiteX59" fmla="*/ 1226892 w 1302599"/>
                <a:gd name="connsiteY59" fmla="*/ 621323 h 795325"/>
                <a:gd name="connsiteX60" fmla="*/ 1176092 w 1302599"/>
                <a:gd name="connsiteY60" fmla="*/ 625231 h 795325"/>
                <a:gd name="connsiteX61" fmla="*/ 1152646 w 1302599"/>
                <a:gd name="connsiteY61" fmla="*/ 633046 h 795325"/>
                <a:gd name="connsiteX62" fmla="*/ 1133108 w 1302599"/>
                <a:gd name="connsiteY62" fmla="*/ 648677 h 795325"/>
                <a:gd name="connsiteX63" fmla="*/ 1109661 w 1302599"/>
                <a:gd name="connsiteY63" fmla="*/ 652585 h 795325"/>
                <a:gd name="connsiteX64" fmla="*/ 1097938 w 1302599"/>
                <a:gd name="connsiteY64" fmla="*/ 656492 h 795325"/>
                <a:gd name="connsiteX65" fmla="*/ 1086215 w 1302599"/>
                <a:gd name="connsiteY65" fmla="*/ 676031 h 795325"/>
                <a:gd name="connsiteX66" fmla="*/ 1062769 w 1302599"/>
                <a:gd name="connsiteY66" fmla="*/ 683846 h 795325"/>
                <a:gd name="connsiteX67" fmla="*/ 992431 w 1302599"/>
                <a:gd name="connsiteY67" fmla="*/ 707292 h 795325"/>
                <a:gd name="connsiteX68" fmla="*/ 984615 w 1302599"/>
                <a:gd name="connsiteY68" fmla="*/ 730739 h 795325"/>
                <a:gd name="connsiteX69" fmla="*/ 972892 w 1302599"/>
                <a:gd name="connsiteY69" fmla="*/ 738554 h 795325"/>
                <a:gd name="connsiteX70" fmla="*/ 957261 w 1302599"/>
                <a:gd name="connsiteY70" fmla="*/ 734646 h 795325"/>
                <a:gd name="connsiteX71" fmla="*/ 933815 w 1302599"/>
                <a:gd name="connsiteY71" fmla="*/ 730739 h 795325"/>
                <a:gd name="connsiteX72" fmla="*/ 922092 w 1302599"/>
                <a:gd name="connsiteY72" fmla="*/ 726831 h 795325"/>
                <a:gd name="connsiteX73" fmla="*/ 906461 w 1302599"/>
                <a:gd name="connsiteY73" fmla="*/ 722923 h 795325"/>
                <a:gd name="connsiteX74" fmla="*/ 883015 w 1302599"/>
                <a:gd name="connsiteY74" fmla="*/ 715108 h 795325"/>
                <a:gd name="connsiteX75" fmla="*/ 859569 w 1302599"/>
                <a:gd name="connsiteY75" fmla="*/ 726831 h 795325"/>
                <a:gd name="connsiteX76" fmla="*/ 847846 w 1302599"/>
                <a:gd name="connsiteY76" fmla="*/ 730739 h 795325"/>
                <a:gd name="connsiteX77" fmla="*/ 824400 w 1302599"/>
                <a:gd name="connsiteY77" fmla="*/ 742462 h 795325"/>
                <a:gd name="connsiteX78" fmla="*/ 808769 w 1302599"/>
                <a:gd name="connsiteY78" fmla="*/ 762000 h 795325"/>
                <a:gd name="connsiteX79" fmla="*/ 804861 w 1302599"/>
                <a:gd name="connsiteY79" fmla="*/ 773723 h 795325"/>
                <a:gd name="connsiteX80" fmla="*/ 768153 w 1302599"/>
                <a:gd name="connsiteY80" fmla="*/ 778770 h 795325"/>
                <a:gd name="connsiteX81" fmla="*/ 744707 w 1302599"/>
                <a:gd name="connsiteY81" fmla="*/ 791644 h 795325"/>
                <a:gd name="connsiteX82" fmla="*/ 698400 w 1302599"/>
                <a:gd name="connsiteY82" fmla="*/ 795324 h 795325"/>
                <a:gd name="connsiteX83" fmla="*/ 682307 w 1302599"/>
                <a:gd name="connsiteY83" fmla="*/ 791416 h 795325"/>
                <a:gd name="connsiteX84" fmla="*/ 638369 w 1302599"/>
                <a:gd name="connsiteY84" fmla="*/ 773483 h 795325"/>
                <a:gd name="connsiteX85" fmla="*/ 611600 w 1302599"/>
                <a:gd name="connsiteY85" fmla="*/ 779465 h 795325"/>
                <a:gd name="connsiteX86" fmla="*/ 575846 w 1302599"/>
                <a:gd name="connsiteY86" fmla="*/ 756702 h 795325"/>
                <a:gd name="connsiteX87" fmla="*/ 554428 w 1302599"/>
                <a:gd name="connsiteY87" fmla="*/ 765668 h 795325"/>
                <a:gd name="connsiteX88" fmla="*/ 500892 w 1302599"/>
                <a:gd name="connsiteY88" fmla="*/ 778087 h 795325"/>
                <a:gd name="connsiteX89" fmla="*/ 526244 w 1302599"/>
                <a:gd name="connsiteY89" fmla="*/ 782917 h 795325"/>
                <a:gd name="connsiteX90" fmla="*/ 472000 w 1302599"/>
                <a:gd name="connsiteY90" fmla="*/ 753945 h 795325"/>
                <a:gd name="connsiteX91" fmla="*/ 429723 w 1302599"/>
                <a:gd name="connsiteY91" fmla="*/ 752566 h 795325"/>
                <a:gd name="connsiteX92" fmla="*/ 418000 w 1302599"/>
                <a:gd name="connsiteY92" fmla="*/ 773723 h 795325"/>
                <a:gd name="connsiteX93" fmla="*/ 402369 w 1302599"/>
                <a:gd name="connsiteY93" fmla="*/ 769816 h 795325"/>
                <a:gd name="connsiteX94" fmla="*/ 394554 w 1302599"/>
                <a:gd name="connsiteY94" fmla="*/ 762000 h 795325"/>
                <a:gd name="connsiteX95" fmla="*/ 386738 w 1302599"/>
                <a:gd name="connsiteY95" fmla="*/ 750277 h 795325"/>
                <a:gd name="connsiteX96" fmla="*/ 375015 w 1302599"/>
                <a:gd name="connsiteY96" fmla="*/ 742462 h 795325"/>
                <a:gd name="connsiteX97" fmla="*/ 359384 w 1302599"/>
                <a:gd name="connsiteY97" fmla="*/ 726831 h 795325"/>
                <a:gd name="connsiteX98" fmla="*/ 343754 w 1302599"/>
                <a:gd name="connsiteY98" fmla="*/ 695569 h 795325"/>
                <a:gd name="connsiteX99" fmla="*/ 335938 w 1302599"/>
                <a:gd name="connsiteY99" fmla="*/ 672123 h 795325"/>
                <a:gd name="connsiteX100" fmla="*/ 328123 w 1302599"/>
                <a:gd name="connsiteY100" fmla="*/ 625231 h 795325"/>
                <a:gd name="connsiteX101" fmla="*/ 312492 w 1302599"/>
                <a:gd name="connsiteY101" fmla="*/ 605692 h 795325"/>
                <a:gd name="connsiteX102" fmla="*/ 292954 w 1302599"/>
                <a:gd name="connsiteY102" fmla="*/ 586154 h 795325"/>
                <a:gd name="connsiteX103" fmla="*/ 285138 w 1302599"/>
                <a:gd name="connsiteY103" fmla="*/ 578339 h 795325"/>
                <a:gd name="connsiteX104" fmla="*/ 273415 w 1302599"/>
                <a:gd name="connsiteY104" fmla="*/ 574431 h 795325"/>
                <a:gd name="connsiteX105" fmla="*/ 257784 w 1302599"/>
                <a:gd name="connsiteY105" fmla="*/ 566616 h 795325"/>
                <a:gd name="connsiteX106" fmla="*/ 234338 w 1302599"/>
                <a:gd name="connsiteY106" fmla="*/ 558800 h 795325"/>
                <a:gd name="connsiteX107" fmla="*/ 210892 w 1302599"/>
                <a:gd name="connsiteY107" fmla="*/ 550985 h 795325"/>
                <a:gd name="connsiteX108" fmla="*/ 187446 w 1302599"/>
                <a:gd name="connsiteY108" fmla="*/ 543169 h 795325"/>
                <a:gd name="connsiteX109" fmla="*/ 175723 w 1302599"/>
                <a:gd name="connsiteY109" fmla="*/ 539262 h 795325"/>
                <a:gd name="connsiteX110" fmla="*/ 186030 w 1302599"/>
                <a:gd name="connsiteY110" fmla="*/ 532598 h 795325"/>
                <a:gd name="connsiteX111" fmla="*/ 195261 w 1302599"/>
                <a:gd name="connsiteY111" fmla="*/ 519723 h 795325"/>
                <a:gd name="connsiteX112" fmla="*/ 210892 w 1302599"/>
                <a:gd name="connsiteY112" fmla="*/ 504092 h 795325"/>
                <a:gd name="connsiteX113" fmla="*/ 230431 w 1302599"/>
                <a:gd name="connsiteY113" fmla="*/ 488462 h 795325"/>
                <a:gd name="connsiteX114" fmla="*/ 234338 w 1302599"/>
                <a:gd name="connsiteY114" fmla="*/ 476739 h 795325"/>
                <a:gd name="connsiteX115" fmla="*/ 249969 w 1302599"/>
                <a:gd name="connsiteY115" fmla="*/ 457200 h 795325"/>
                <a:gd name="connsiteX116" fmla="*/ 238246 w 1302599"/>
                <a:gd name="connsiteY116" fmla="*/ 429846 h 795325"/>
                <a:gd name="connsiteX117" fmla="*/ 226523 w 1302599"/>
                <a:gd name="connsiteY117" fmla="*/ 425939 h 795325"/>
                <a:gd name="connsiteX118" fmla="*/ 199169 w 1302599"/>
                <a:gd name="connsiteY118" fmla="*/ 414216 h 795325"/>
                <a:gd name="connsiteX119" fmla="*/ 183538 w 1302599"/>
                <a:gd name="connsiteY119" fmla="*/ 406400 h 795325"/>
                <a:gd name="connsiteX120" fmla="*/ 167908 w 1302599"/>
                <a:gd name="connsiteY120" fmla="*/ 402492 h 795325"/>
                <a:gd name="connsiteX121" fmla="*/ 128831 w 1302599"/>
                <a:gd name="connsiteY121" fmla="*/ 390769 h 795325"/>
                <a:gd name="connsiteX122" fmla="*/ 121015 w 1302599"/>
                <a:gd name="connsiteY122" fmla="*/ 379046 h 795325"/>
                <a:gd name="connsiteX123" fmla="*/ 93661 w 1302599"/>
                <a:gd name="connsiteY123" fmla="*/ 355600 h 795325"/>
                <a:gd name="connsiteX124" fmla="*/ 70092 w 1302599"/>
                <a:gd name="connsiteY124" fmla="*/ 362961 h 795325"/>
                <a:gd name="connsiteX125" fmla="*/ 56001 w 1302599"/>
                <a:gd name="connsiteY125" fmla="*/ 351465 h 795325"/>
                <a:gd name="connsiteX126" fmla="*/ 82422 w 1302599"/>
                <a:gd name="connsiteY126" fmla="*/ 371901 h 795325"/>
                <a:gd name="connsiteX127" fmla="*/ 35046 w 1302599"/>
                <a:gd name="connsiteY127" fmla="*/ 332621 h 795325"/>
                <a:gd name="connsiteX128" fmla="*/ 44777 w 1302599"/>
                <a:gd name="connsiteY128" fmla="*/ 356062 h 795325"/>
                <a:gd name="connsiteX129" fmla="*/ 15508 w 1302599"/>
                <a:gd name="connsiteY129" fmla="*/ 314234 h 795325"/>
                <a:gd name="connsiteX130" fmla="*/ 0 w 1302599"/>
                <a:gd name="connsiteY130" fmla="*/ 318836 h 795325"/>
                <a:gd name="connsiteX0" fmla="*/ 0 w 1291714"/>
                <a:gd name="connsiteY0" fmla="*/ 318836 h 795325"/>
                <a:gd name="connsiteX1" fmla="*/ 2369 w 1291714"/>
                <a:gd name="connsiteY1" fmla="*/ 280898 h 795325"/>
                <a:gd name="connsiteX2" fmla="*/ 101477 w 1291714"/>
                <a:gd name="connsiteY2" fmla="*/ 261816 h 795325"/>
                <a:gd name="connsiteX3" fmla="*/ 136646 w 1291714"/>
                <a:gd name="connsiteY3" fmla="*/ 246185 h 795325"/>
                <a:gd name="connsiteX4" fmla="*/ 148369 w 1291714"/>
                <a:gd name="connsiteY4" fmla="*/ 229631 h 795325"/>
                <a:gd name="connsiteX5" fmla="*/ 171815 w 1291714"/>
                <a:gd name="connsiteY5" fmla="*/ 226646 h 795325"/>
                <a:gd name="connsiteX6" fmla="*/ 177262 w 1291714"/>
                <a:gd name="connsiteY6" fmla="*/ 198597 h 795325"/>
                <a:gd name="connsiteX7" fmla="*/ 203077 w 1291714"/>
                <a:gd name="connsiteY7" fmla="*/ 211016 h 795325"/>
                <a:gd name="connsiteX8" fmla="*/ 207693 w 1291714"/>
                <a:gd name="connsiteY8" fmla="*/ 182966 h 795325"/>
                <a:gd name="connsiteX9" fmla="*/ 221785 w 1291714"/>
                <a:gd name="connsiteY9" fmla="*/ 167108 h 795325"/>
                <a:gd name="connsiteX10" fmla="*/ 242154 w 1291714"/>
                <a:gd name="connsiteY10" fmla="*/ 160216 h 795325"/>
                <a:gd name="connsiteX11" fmla="*/ 249139 w 1291714"/>
                <a:gd name="connsiteY11" fmla="*/ 165046 h 795325"/>
                <a:gd name="connsiteX12" fmla="*/ 282184 w 1291714"/>
                <a:gd name="connsiteY12" fmla="*/ 171027 h 795325"/>
                <a:gd name="connsiteX13" fmla="*/ 300892 w 1291714"/>
                <a:gd name="connsiteY13" fmla="*/ 165741 h 795325"/>
                <a:gd name="connsiteX14" fmla="*/ 317353 w 1291714"/>
                <a:gd name="connsiteY14" fmla="*/ 149188 h 795325"/>
                <a:gd name="connsiteX15" fmla="*/ 346831 w 1291714"/>
                <a:gd name="connsiteY15" fmla="*/ 163213 h 795325"/>
                <a:gd name="connsiteX16" fmla="*/ 360923 w 1291714"/>
                <a:gd name="connsiteY16" fmla="*/ 168498 h 795325"/>
                <a:gd name="connsiteX17" fmla="*/ 410184 w 1291714"/>
                <a:gd name="connsiteY17" fmla="*/ 152400 h 795325"/>
                <a:gd name="connsiteX18" fmla="*/ 445354 w 1291714"/>
                <a:gd name="connsiteY18" fmla="*/ 148492 h 795325"/>
                <a:gd name="connsiteX19" fmla="*/ 468800 w 1291714"/>
                <a:gd name="connsiteY19" fmla="*/ 125046 h 795325"/>
                <a:gd name="connsiteX20" fmla="*/ 484431 w 1291714"/>
                <a:gd name="connsiteY20" fmla="*/ 101600 h 795325"/>
                <a:gd name="connsiteX21" fmla="*/ 492246 w 1291714"/>
                <a:gd name="connsiteY21" fmla="*/ 89877 h 795325"/>
                <a:gd name="connsiteX22" fmla="*/ 511784 w 1291714"/>
                <a:gd name="connsiteY22" fmla="*/ 54708 h 795325"/>
                <a:gd name="connsiteX23" fmla="*/ 519600 w 1291714"/>
                <a:gd name="connsiteY23" fmla="*/ 46892 h 795325"/>
                <a:gd name="connsiteX24" fmla="*/ 539138 w 1291714"/>
                <a:gd name="connsiteY24" fmla="*/ 31262 h 795325"/>
                <a:gd name="connsiteX25" fmla="*/ 550861 w 1291714"/>
                <a:gd name="connsiteY25" fmla="*/ 23446 h 795325"/>
                <a:gd name="connsiteX26" fmla="*/ 558677 w 1291714"/>
                <a:gd name="connsiteY26" fmla="*/ 15631 h 795325"/>
                <a:gd name="connsiteX27" fmla="*/ 609477 w 1291714"/>
                <a:gd name="connsiteY27" fmla="*/ 19539 h 795325"/>
                <a:gd name="connsiteX28" fmla="*/ 699354 w 1291714"/>
                <a:gd name="connsiteY28" fmla="*/ 15631 h 795325"/>
                <a:gd name="connsiteX29" fmla="*/ 711077 w 1291714"/>
                <a:gd name="connsiteY29" fmla="*/ 11723 h 795325"/>
                <a:gd name="connsiteX30" fmla="*/ 730615 w 1291714"/>
                <a:gd name="connsiteY30" fmla="*/ 7816 h 795325"/>
                <a:gd name="connsiteX31" fmla="*/ 765784 w 1291714"/>
                <a:gd name="connsiteY31" fmla="*/ 0 h 795325"/>
                <a:gd name="connsiteX32" fmla="*/ 804861 w 1291714"/>
                <a:gd name="connsiteY32" fmla="*/ 7816 h 795325"/>
                <a:gd name="connsiteX33" fmla="*/ 812677 w 1291714"/>
                <a:gd name="connsiteY33" fmla="*/ 15631 h 795325"/>
                <a:gd name="connsiteX34" fmla="*/ 840031 w 1291714"/>
                <a:gd name="connsiteY34" fmla="*/ 31262 h 795325"/>
                <a:gd name="connsiteX35" fmla="*/ 859569 w 1291714"/>
                <a:gd name="connsiteY35" fmla="*/ 35169 h 795325"/>
                <a:gd name="connsiteX36" fmla="*/ 871292 w 1291714"/>
                <a:gd name="connsiteY36" fmla="*/ 39077 h 795325"/>
                <a:gd name="connsiteX37" fmla="*/ 902554 w 1291714"/>
                <a:gd name="connsiteY37" fmla="*/ 54708 h 795325"/>
                <a:gd name="connsiteX38" fmla="*/ 914277 w 1291714"/>
                <a:gd name="connsiteY38" fmla="*/ 62523 h 795325"/>
                <a:gd name="connsiteX39" fmla="*/ 941631 w 1291714"/>
                <a:gd name="connsiteY39" fmla="*/ 85969 h 795325"/>
                <a:gd name="connsiteX40" fmla="*/ 965077 w 1291714"/>
                <a:gd name="connsiteY40" fmla="*/ 89877 h 795325"/>
                <a:gd name="connsiteX41" fmla="*/ 1000246 w 1291714"/>
                <a:gd name="connsiteY41" fmla="*/ 97692 h 795325"/>
                <a:gd name="connsiteX42" fmla="*/ 1035415 w 1291714"/>
                <a:gd name="connsiteY42" fmla="*/ 113323 h 795325"/>
                <a:gd name="connsiteX43" fmla="*/ 1058861 w 1291714"/>
                <a:gd name="connsiteY43" fmla="*/ 121139 h 795325"/>
                <a:gd name="connsiteX44" fmla="*/ 1070584 w 1291714"/>
                <a:gd name="connsiteY44" fmla="*/ 128954 h 795325"/>
                <a:gd name="connsiteX45" fmla="*/ 1086215 w 1291714"/>
                <a:gd name="connsiteY45" fmla="*/ 144585 h 795325"/>
                <a:gd name="connsiteX46" fmla="*/ 1097938 w 1291714"/>
                <a:gd name="connsiteY46" fmla="*/ 148492 h 795325"/>
                <a:gd name="connsiteX47" fmla="*/ 1109661 w 1291714"/>
                <a:gd name="connsiteY47" fmla="*/ 156308 h 795325"/>
                <a:gd name="connsiteX48" fmla="*/ 1125292 w 1291714"/>
                <a:gd name="connsiteY48" fmla="*/ 171939 h 795325"/>
                <a:gd name="connsiteX49" fmla="*/ 1148738 w 1291714"/>
                <a:gd name="connsiteY49" fmla="*/ 187569 h 795325"/>
                <a:gd name="connsiteX50" fmla="*/ 1168277 w 1291714"/>
                <a:gd name="connsiteY50" fmla="*/ 207108 h 795325"/>
                <a:gd name="connsiteX51" fmla="*/ 1180000 w 1291714"/>
                <a:gd name="connsiteY51" fmla="*/ 211016 h 795325"/>
                <a:gd name="connsiteX52" fmla="*/ 1203446 w 1291714"/>
                <a:gd name="connsiteY52" fmla="*/ 226646 h 795325"/>
                <a:gd name="connsiteX53" fmla="*/ 1215169 w 1291714"/>
                <a:gd name="connsiteY53" fmla="*/ 230554 h 795325"/>
                <a:gd name="connsiteX54" fmla="*/ 1234708 w 1291714"/>
                <a:gd name="connsiteY54" fmla="*/ 246185 h 795325"/>
                <a:gd name="connsiteX55" fmla="*/ 1265969 w 1291714"/>
                <a:gd name="connsiteY55" fmla="*/ 257908 h 795325"/>
                <a:gd name="connsiteX56" fmla="*/ 1289415 w 1291714"/>
                <a:gd name="connsiteY56" fmla="*/ 269631 h 795325"/>
                <a:gd name="connsiteX57" fmla="*/ 1254246 w 1291714"/>
                <a:gd name="connsiteY57" fmla="*/ 617416 h 795325"/>
                <a:gd name="connsiteX58" fmla="*/ 1226892 w 1291714"/>
                <a:gd name="connsiteY58" fmla="*/ 621323 h 795325"/>
                <a:gd name="connsiteX59" fmla="*/ 1176092 w 1291714"/>
                <a:gd name="connsiteY59" fmla="*/ 625231 h 795325"/>
                <a:gd name="connsiteX60" fmla="*/ 1152646 w 1291714"/>
                <a:gd name="connsiteY60" fmla="*/ 633046 h 795325"/>
                <a:gd name="connsiteX61" fmla="*/ 1133108 w 1291714"/>
                <a:gd name="connsiteY61" fmla="*/ 648677 h 795325"/>
                <a:gd name="connsiteX62" fmla="*/ 1109661 w 1291714"/>
                <a:gd name="connsiteY62" fmla="*/ 652585 h 795325"/>
                <a:gd name="connsiteX63" fmla="*/ 1097938 w 1291714"/>
                <a:gd name="connsiteY63" fmla="*/ 656492 h 795325"/>
                <a:gd name="connsiteX64" fmla="*/ 1086215 w 1291714"/>
                <a:gd name="connsiteY64" fmla="*/ 676031 h 795325"/>
                <a:gd name="connsiteX65" fmla="*/ 1062769 w 1291714"/>
                <a:gd name="connsiteY65" fmla="*/ 683846 h 795325"/>
                <a:gd name="connsiteX66" fmla="*/ 992431 w 1291714"/>
                <a:gd name="connsiteY66" fmla="*/ 707292 h 795325"/>
                <a:gd name="connsiteX67" fmla="*/ 984615 w 1291714"/>
                <a:gd name="connsiteY67" fmla="*/ 730739 h 795325"/>
                <a:gd name="connsiteX68" fmla="*/ 972892 w 1291714"/>
                <a:gd name="connsiteY68" fmla="*/ 738554 h 795325"/>
                <a:gd name="connsiteX69" fmla="*/ 957261 w 1291714"/>
                <a:gd name="connsiteY69" fmla="*/ 734646 h 795325"/>
                <a:gd name="connsiteX70" fmla="*/ 933815 w 1291714"/>
                <a:gd name="connsiteY70" fmla="*/ 730739 h 795325"/>
                <a:gd name="connsiteX71" fmla="*/ 922092 w 1291714"/>
                <a:gd name="connsiteY71" fmla="*/ 726831 h 795325"/>
                <a:gd name="connsiteX72" fmla="*/ 906461 w 1291714"/>
                <a:gd name="connsiteY72" fmla="*/ 722923 h 795325"/>
                <a:gd name="connsiteX73" fmla="*/ 883015 w 1291714"/>
                <a:gd name="connsiteY73" fmla="*/ 715108 h 795325"/>
                <a:gd name="connsiteX74" fmla="*/ 859569 w 1291714"/>
                <a:gd name="connsiteY74" fmla="*/ 726831 h 795325"/>
                <a:gd name="connsiteX75" fmla="*/ 847846 w 1291714"/>
                <a:gd name="connsiteY75" fmla="*/ 730739 h 795325"/>
                <a:gd name="connsiteX76" fmla="*/ 824400 w 1291714"/>
                <a:gd name="connsiteY76" fmla="*/ 742462 h 795325"/>
                <a:gd name="connsiteX77" fmla="*/ 808769 w 1291714"/>
                <a:gd name="connsiteY77" fmla="*/ 762000 h 795325"/>
                <a:gd name="connsiteX78" fmla="*/ 804861 w 1291714"/>
                <a:gd name="connsiteY78" fmla="*/ 773723 h 795325"/>
                <a:gd name="connsiteX79" fmla="*/ 768153 w 1291714"/>
                <a:gd name="connsiteY79" fmla="*/ 778770 h 795325"/>
                <a:gd name="connsiteX80" fmla="*/ 744707 w 1291714"/>
                <a:gd name="connsiteY80" fmla="*/ 791644 h 795325"/>
                <a:gd name="connsiteX81" fmla="*/ 698400 w 1291714"/>
                <a:gd name="connsiteY81" fmla="*/ 795324 h 795325"/>
                <a:gd name="connsiteX82" fmla="*/ 682307 w 1291714"/>
                <a:gd name="connsiteY82" fmla="*/ 791416 h 795325"/>
                <a:gd name="connsiteX83" fmla="*/ 638369 w 1291714"/>
                <a:gd name="connsiteY83" fmla="*/ 773483 h 795325"/>
                <a:gd name="connsiteX84" fmla="*/ 611600 w 1291714"/>
                <a:gd name="connsiteY84" fmla="*/ 779465 h 795325"/>
                <a:gd name="connsiteX85" fmla="*/ 575846 w 1291714"/>
                <a:gd name="connsiteY85" fmla="*/ 756702 h 795325"/>
                <a:gd name="connsiteX86" fmla="*/ 554428 w 1291714"/>
                <a:gd name="connsiteY86" fmla="*/ 765668 h 795325"/>
                <a:gd name="connsiteX87" fmla="*/ 500892 w 1291714"/>
                <a:gd name="connsiteY87" fmla="*/ 778087 h 795325"/>
                <a:gd name="connsiteX88" fmla="*/ 526244 w 1291714"/>
                <a:gd name="connsiteY88" fmla="*/ 782917 h 795325"/>
                <a:gd name="connsiteX89" fmla="*/ 472000 w 1291714"/>
                <a:gd name="connsiteY89" fmla="*/ 753945 h 795325"/>
                <a:gd name="connsiteX90" fmla="*/ 429723 w 1291714"/>
                <a:gd name="connsiteY90" fmla="*/ 752566 h 795325"/>
                <a:gd name="connsiteX91" fmla="*/ 418000 w 1291714"/>
                <a:gd name="connsiteY91" fmla="*/ 773723 h 795325"/>
                <a:gd name="connsiteX92" fmla="*/ 402369 w 1291714"/>
                <a:gd name="connsiteY92" fmla="*/ 769816 h 795325"/>
                <a:gd name="connsiteX93" fmla="*/ 394554 w 1291714"/>
                <a:gd name="connsiteY93" fmla="*/ 762000 h 795325"/>
                <a:gd name="connsiteX94" fmla="*/ 386738 w 1291714"/>
                <a:gd name="connsiteY94" fmla="*/ 750277 h 795325"/>
                <a:gd name="connsiteX95" fmla="*/ 375015 w 1291714"/>
                <a:gd name="connsiteY95" fmla="*/ 742462 h 795325"/>
                <a:gd name="connsiteX96" fmla="*/ 359384 w 1291714"/>
                <a:gd name="connsiteY96" fmla="*/ 726831 h 795325"/>
                <a:gd name="connsiteX97" fmla="*/ 343754 w 1291714"/>
                <a:gd name="connsiteY97" fmla="*/ 695569 h 795325"/>
                <a:gd name="connsiteX98" fmla="*/ 335938 w 1291714"/>
                <a:gd name="connsiteY98" fmla="*/ 672123 h 795325"/>
                <a:gd name="connsiteX99" fmla="*/ 328123 w 1291714"/>
                <a:gd name="connsiteY99" fmla="*/ 625231 h 795325"/>
                <a:gd name="connsiteX100" fmla="*/ 312492 w 1291714"/>
                <a:gd name="connsiteY100" fmla="*/ 605692 h 795325"/>
                <a:gd name="connsiteX101" fmla="*/ 292954 w 1291714"/>
                <a:gd name="connsiteY101" fmla="*/ 586154 h 795325"/>
                <a:gd name="connsiteX102" fmla="*/ 285138 w 1291714"/>
                <a:gd name="connsiteY102" fmla="*/ 578339 h 795325"/>
                <a:gd name="connsiteX103" fmla="*/ 273415 w 1291714"/>
                <a:gd name="connsiteY103" fmla="*/ 574431 h 795325"/>
                <a:gd name="connsiteX104" fmla="*/ 257784 w 1291714"/>
                <a:gd name="connsiteY104" fmla="*/ 566616 h 795325"/>
                <a:gd name="connsiteX105" fmla="*/ 234338 w 1291714"/>
                <a:gd name="connsiteY105" fmla="*/ 558800 h 795325"/>
                <a:gd name="connsiteX106" fmla="*/ 210892 w 1291714"/>
                <a:gd name="connsiteY106" fmla="*/ 550985 h 795325"/>
                <a:gd name="connsiteX107" fmla="*/ 187446 w 1291714"/>
                <a:gd name="connsiteY107" fmla="*/ 543169 h 795325"/>
                <a:gd name="connsiteX108" fmla="*/ 175723 w 1291714"/>
                <a:gd name="connsiteY108" fmla="*/ 539262 h 795325"/>
                <a:gd name="connsiteX109" fmla="*/ 186030 w 1291714"/>
                <a:gd name="connsiteY109" fmla="*/ 532598 h 795325"/>
                <a:gd name="connsiteX110" fmla="*/ 195261 w 1291714"/>
                <a:gd name="connsiteY110" fmla="*/ 519723 h 795325"/>
                <a:gd name="connsiteX111" fmla="*/ 210892 w 1291714"/>
                <a:gd name="connsiteY111" fmla="*/ 504092 h 795325"/>
                <a:gd name="connsiteX112" fmla="*/ 230431 w 1291714"/>
                <a:gd name="connsiteY112" fmla="*/ 488462 h 795325"/>
                <a:gd name="connsiteX113" fmla="*/ 234338 w 1291714"/>
                <a:gd name="connsiteY113" fmla="*/ 476739 h 795325"/>
                <a:gd name="connsiteX114" fmla="*/ 249969 w 1291714"/>
                <a:gd name="connsiteY114" fmla="*/ 457200 h 795325"/>
                <a:gd name="connsiteX115" fmla="*/ 238246 w 1291714"/>
                <a:gd name="connsiteY115" fmla="*/ 429846 h 795325"/>
                <a:gd name="connsiteX116" fmla="*/ 226523 w 1291714"/>
                <a:gd name="connsiteY116" fmla="*/ 425939 h 795325"/>
                <a:gd name="connsiteX117" fmla="*/ 199169 w 1291714"/>
                <a:gd name="connsiteY117" fmla="*/ 414216 h 795325"/>
                <a:gd name="connsiteX118" fmla="*/ 183538 w 1291714"/>
                <a:gd name="connsiteY118" fmla="*/ 406400 h 795325"/>
                <a:gd name="connsiteX119" fmla="*/ 167908 w 1291714"/>
                <a:gd name="connsiteY119" fmla="*/ 402492 h 795325"/>
                <a:gd name="connsiteX120" fmla="*/ 128831 w 1291714"/>
                <a:gd name="connsiteY120" fmla="*/ 390769 h 795325"/>
                <a:gd name="connsiteX121" fmla="*/ 121015 w 1291714"/>
                <a:gd name="connsiteY121" fmla="*/ 379046 h 795325"/>
                <a:gd name="connsiteX122" fmla="*/ 93661 w 1291714"/>
                <a:gd name="connsiteY122" fmla="*/ 355600 h 795325"/>
                <a:gd name="connsiteX123" fmla="*/ 70092 w 1291714"/>
                <a:gd name="connsiteY123" fmla="*/ 362961 h 795325"/>
                <a:gd name="connsiteX124" fmla="*/ 56001 w 1291714"/>
                <a:gd name="connsiteY124" fmla="*/ 351465 h 795325"/>
                <a:gd name="connsiteX125" fmla="*/ 82422 w 1291714"/>
                <a:gd name="connsiteY125" fmla="*/ 371901 h 795325"/>
                <a:gd name="connsiteX126" fmla="*/ 35046 w 1291714"/>
                <a:gd name="connsiteY126" fmla="*/ 332621 h 795325"/>
                <a:gd name="connsiteX127" fmla="*/ 44777 w 1291714"/>
                <a:gd name="connsiteY127" fmla="*/ 356062 h 795325"/>
                <a:gd name="connsiteX128" fmla="*/ 15508 w 1291714"/>
                <a:gd name="connsiteY128" fmla="*/ 314234 h 795325"/>
                <a:gd name="connsiteX129" fmla="*/ 0 w 1291714"/>
                <a:gd name="connsiteY129" fmla="*/ 318836 h 795325"/>
                <a:gd name="connsiteX0" fmla="*/ 0 w 1293727"/>
                <a:gd name="connsiteY0" fmla="*/ 318836 h 795325"/>
                <a:gd name="connsiteX1" fmla="*/ 2369 w 1293727"/>
                <a:gd name="connsiteY1" fmla="*/ 280898 h 795325"/>
                <a:gd name="connsiteX2" fmla="*/ 101477 w 1293727"/>
                <a:gd name="connsiteY2" fmla="*/ 261816 h 795325"/>
                <a:gd name="connsiteX3" fmla="*/ 136646 w 1293727"/>
                <a:gd name="connsiteY3" fmla="*/ 246185 h 795325"/>
                <a:gd name="connsiteX4" fmla="*/ 148369 w 1293727"/>
                <a:gd name="connsiteY4" fmla="*/ 229631 h 795325"/>
                <a:gd name="connsiteX5" fmla="*/ 171815 w 1293727"/>
                <a:gd name="connsiteY5" fmla="*/ 226646 h 795325"/>
                <a:gd name="connsiteX6" fmla="*/ 177262 w 1293727"/>
                <a:gd name="connsiteY6" fmla="*/ 198597 h 795325"/>
                <a:gd name="connsiteX7" fmla="*/ 203077 w 1293727"/>
                <a:gd name="connsiteY7" fmla="*/ 211016 h 795325"/>
                <a:gd name="connsiteX8" fmla="*/ 207693 w 1293727"/>
                <a:gd name="connsiteY8" fmla="*/ 182966 h 795325"/>
                <a:gd name="connsiteX9" fmla="*/ 221785 w 1293727"/>
                <a:gd name="connsiteY9" fmla="*/ 167108 h 795325"/>
                <a:gd name="connsiteX10" fmla="*/ 242154 w 1293727"/>
                <a:gd name="connsiteY10" fmla="*/ 160216 h 795325"/>
                <a:gd name="connsiteX11" fmla="*/ 249139 w 1293727"/>
                <a:gd name="connsiteY11" fmla="*/ 165046 h 795325"/>
                <a:gd name="connsiteX12" fmla="*/ 282184 w 1293727"/>
                <a:gd name="connsiteY12" fmla="*/ 171027 h 795325"/>
                <a:gd name="connsiteX13" fmla="*/ 300892 w 1293727"/>
                <a:gd name="connsiteY13" fmla="*/ 165741 h 795325"/>
                <a:gd name="connsiteX14" fmla="*/ 317353 w 1293727"/>
                <a:gd name="connsiteY14" fmla="*/ 149188 h 795325"/>
                <a:gd name="connsiteX15" fmla="*/ 346831 w 1293727"/>
                <a:gd name="connsiteY15" fmla="*/ 163213 h 795325"/>
                <a:gd name="connsiteX16" fmla="*/ 360923 w 1293727"/>
                <a:gd name="connsiteY16" fmla="*/ 168498 h 795325"/>
                <a:gd name="connsiteX17" fmla="*/ 410184 w 1293727"/>
                <a:gd name="connsiteY17" fmla="*/ 152400 h 795325"/>
                <a:gd name="connsiteX18" fmla="*/ 445354 w 1293727"/>
                <a:gd name="connsiteY18" fmla="*/ 148492 h 795325"/>
                <a:gd name="connsiteX19" fmla="*/ 468800 w 1293727"/>
                <a:gd name="connsiteY19" fmla="*/ 125046 h 795325"/>
                <a:gd name="connsiteX20" fmla="*/ 484431 w 1293727"/>
                <a:gd name="connsiteY20" fmla="*/ 101600 h 795325"/>
                <a:gd name="connsiteX21" fmla="*/ 492246 w 1293727"/>
                <a:gd name="connsiteY21" fmla="*/ 89877 h 795325"/>
                <a:gd name="connsiteX22" fmla="*/ 511784 w 1293727"/>
                <a:gd name="connsiteY22" fmla="*/ 54708 h 795325"/>
                <a:gd name="connsiteX23" fmla="*/ 519600 w 1293727"/>
                <a:gd name="connsiteY23" fmla="*/ 46892 h 795325"/>
                <a:gd name="connsiteX24" fmla="*/ 539138 w 1293727"/>
                <a:gd name="connsiteY24" fmla="*/ 31262 h 795325"/>
                <a:gd name="connsiteX25" fmla="*/ 550861 w 1293727"/>
                <a:gd name="connsiteY25" fmla="*/ 23446 h 795325"/>
                <a:gd name="connsiteX26" fmla="*/ 558677 w 1293727"/>
                <a:gd name="connsiteY26" fmla="*/ 15631 h 795325"/>
                <a:gd name="connsiteX27" fmla="*/ 609477 w 1293727"/>
                <a:gd name="connsiteY27" fmla="*/ 19539 h 795325"/>
                <a:gd name="connsiteX28" fmla="*/ 699354 w 1293727"/>
                <a:gd name="connsiteY28" fmla="*/ 15631 h 795325"/>
                <a:gd name="connsiteX29" fmla="*/ 711077 w 1293727"/>
                <a:gd name="connsiteY29" fmla="*/ 11723 h 795325"/>
                <a:gd name="connsiteX30" fmla="*/ 730615 w 1293727"/>
                <a:gd name="connsiteY30" fmla="*/ 7816 h 795325"/>
                <a:gd name="connsiteX31" fmla="*/ 765784 w 1293727"/>
                <a:gd name="connsiteY31" fmla="*/ 0 h 795325"/>
                <a:gd name="connsiteX32" fmla="*/ 804861 w 1293727"/>
                <a:gd name="connsiteY32" fmla="*/ 7816 h 795325"/>
                <a:gd name="connsiteX33" fmla="*/ 812677 w 1293727"/>
                <a:gd name="connsiteY33" fmla="*/ 15631 h 795325"/>
                <a:gd name="connsiteX34" fmla="*/ 840031 w 1293727"/>
                <a:gd name="connsiteY34" fmla="*/ 31262 h 795325"/>
                <a:gd name="connsiteX35" fmla="*/ 859569 w 1293727"/>
                <a:gd name="connsiteY35" fmla="*/ 35169 h 795325"/>
                <a:gd name="connsiteX36" fmla="*/ 871292 w 1293727"/>
                <a:gd name="connsiteY36" fmla="*/ 39077 h 795325"/>
                <a:gd name="connsiteX37" fmla="*/ 902554 w 1293727"/>
                <a:gd name="connsiteY37" fmla="*/ 54708 h 795325"/>
                <a:gd name="connsiteX38" fmla="*/ 914277 w 1293727"/>
                <a:gd name="connsiteY38" fmla="*/ 62523 h 795325"/>
                <a:gd name="connsiteX39" fmla="*/ 941631 w 1293727"/>
                <a:gd name="connsiteY39" fmla="*/ 85969 h 795325"/>
                <a:gd name="connsiteX40" fmla="*/ 965077 w 1293727"/>
                <a:gd name="connsiteY40" fmla="*/ 89877 h 795325"/>
                <a:gd name="connsiteX41" fmla="*/ 1000246 w 1293727"/>
                <a:gd name="connsiteY41" fmla="*/ 97692 h 795325"/>
                <a:gd name="connsiteX42" fmla="*/ 1035415 w 1293727"/>
                <a:gd name="connsiteY42" fmla="*/ 113323 h 795325"/>
                <a:gd name="connsiteX43" fmla="*/ 1058861 w 1293727"/>
                <a:gd name="connsiteY43" fmla="*/ 121139 h 795325"/>
                <a:gd name="connsiteX44" fmla="*/ 1070584 w 1293727"/>
                <a:gd name="connsiteY44" fmla="*/ 128954 h 795325"/>
                <a:gd name="connsiteX45" fmla="*/ 1086215 w 1293727"/>
                <a:gd name="connsiteY45" fmla="*/ 144585 h 795325"/>
                <a:gd name="connsiteX46" fmla="*/ 1097938 w 1293727"/>
                <a:gd name="connsiteY46" fmla="*/ 148492 h 795325"/>
                <a:gd name="connsiteX47" fmla="*/ 1109661 w 1293727"/>
                <a:gd name="connsiteY47" fmla="*/ 156308 h 795325"/>
                <a:gd name="connsiteX48" fmla="*/ 1125292 w 1293727"/>
                <a:gd name="connsiteY48" fmla="*/ 171939 h 795325"/>
                <a:gd name="connsiteX49" fmla="*/ 1148738 w 1293727"/>
                <a:gd name="connsiteY49" fmla="*/ 187569 h 795325"/>
                <a:gd name="connsiteX50" fmla="*/ 1168277 w 1293727"/>
                <a:gd name="connsiteY50" fmla="*/ 207108 h 795325"/>
                <a:gd name="connsiteX51" fmla="*/ 1180000 w 1293727"/>
                <a:gd name="connsiteY51" fmla="*/ 211016 h 795325"/>
                <a:gd name="connsiteX52" fmla="*/ 1203446 w 1293727"/>
                <a:gd name="connsiteY52" fmla="*/ 226646 h 795325"/>
                <a:gd name="connsiteX53" fmla="*/ 1215169 w 1293727"/>
                <a:gd name="connsiteY53" fmla="*/ 230554 h 795325"/>
                <a:gd name="connsiteX54" fmla="*/ 1234708 w 1293727"/>
                <a:gd name="connsiteY54" fmla="*/ 246185 h 795325"/>
                <a:gd name="connsiteX55" fmla="*/ 1265969 w 1293727"/>
                <a:gd name="connsiteY55" fmla="*/ 257908 h 795325"/>
                <a:gd name="connsiteX56" fmla="*/ 1289415 w 1293727"/>
                <a:gd name="connsiteY56" fmla="*/ 269631 h 795325"/>
                <a:gd name="connsiteX57" fmla="*/ 1226892 w 1293727"/>
                <a:gd name="connsiteY57" fmla="*/ 621323 h 795325"/>
                <a:gd name="connsiteX58" fmla="*/ 1176092 w 1293727"/>
                <a:gd name="connsiteY58" fmla="*/ 625231 h 795325"/>
                <a:gd name="connsiteX59" fmla="*/ 1152646 w 1293727"/>
                <a:gd name="connsiteY59" fmla="*/ 633046 h 795325"/>
                <a:gd name="connsiteX60" fmla="*/ 1133108 w 1293727"/>
                <a:gd name="connsiteY60" fmla="*/ 648677 h 795325"/>
                <a:gd name="connsiteX61" fmla="*/ 1109661 w 1293727"/>
                <a:gd name="connsiteY61" fmla="*/ 652585 h 795325"/>
                <a:gd name="connsiteX62" fmla="*/ 1097938 w 1293727"/>
                <a:gd name="connsiteY62" fmla="*/ 656492 h 795325"/>
                <a:gd name="connsiteX63" fmla="*/ 1086215 w 1293727"/>
                <a:gd name="connsiteY63" fmla="*/ 676031 h 795325"/>
                <a:gd name="connsiteX64" fmla="*/ 1062769 w 1293727"/>
                <a:gd name="connsiteY64" fmla="*/ 683846 h 795325"/>
                <a:gd name="connsiteX65" fmla="*/ 992431 w 1293727"/>
                <a:gd name="connsiteY65" fmla="*/ 707292 h 795325"/>
                <a:gd name="connsiteX66" fmla="*/ 984615 w 1293727"/>
                <a:gd name="connsiteY66" fmla="*/ 730739 h 795325"/>
                <a:gd name="connsiteX67" fmla="*/ 972892 w 1293727"/>
                <a:gd name="connsiteY67" fmla="*/ 738554 h 795325"/>
                <a:gd name="connsiteX68" fmla="*/ 957261 w 1293727"/>
                <a:gd name="connsiteY68" fmla="*/ 734646 h 795325"/>
                <a:gd name="connsiteX69" fmla="*/ 933815 w 1293727"/>
                <a:gd name="connsiteY69" fmla="*/ 730739 h 795325"/>
                <a:gd name="connsiteX70" fmla="*/ 922092 w 1293727"/>
                <a:gd name="connsiteY70" fmla="*/ 726831 h 795325"/>
                <a:gd name="connsiteX71" fmla="*/ 906461 w 1293727"/>
                <a:gd name="connsiteY71" fmla="*/ 722923 h 795325"/>
                <a:gd name="connsiteX72" fmla="*/ 883015 w 1293727"/>
                <a:gd name="connsiteY72" fmla="*/ 715108 h 795325"/>
                <a:gd name="connsiteX73" fmla="*/ 859569 w 1293727"/>
                <a:gd name="connsiteY73" fmla="*/ 726831 h 795325"/>
                <a:gd name="connsiteX74" fmla="*/ 847846 w 1293727"/>
                <a:gd name="connsiteY74" fmla="*/ 730739 h 795325"/>
                <a:gd name="connsiteX75" fmla="*/ 824400 w 1293727"/>
                <a:gd name="connsiteY75" fmla="*/ 742462 h 795325"/>
                <a:gd name="connsiteX76" fmla="*/ 808769 w 1293727"/>
                <a:gd name="connsiteY76" fmla="*/ 762000 h 795325"/>
                <a:gd name="connsiteX77" fmla="*/ 804861 w 1293727"/>
                <a:gd name="connsiteY77" fmla="*/ 773723 h 795325"/>
                <a:gd name="connsiteX78" fmla="*/ 768153 w 1293727"/>
                <a:gd name="connsiteY78" fmla="*/ 778770 h 795325"/>
                <a:gd name="connsiteX79" fmla="*/ 744707 w 1293727"/>
                <a:gd name="connsiteY79" fmla="*/ 791644 h 795325"/>
                <a:gd name="connsiteX80" fmla="*/ 698400 w 1293727"/>
                <a:gd name="connsiteY80" fmla="*/ 795324 h 795325"/>
                <a:gd name="connsiteX81" fmla="*/ 682307 w 1293727"/>
                <a:gd name="connsiteY81" fmla="*/ 791416 h 795325"/>
                <a:gd name="connsiteX82" fmla="*/ 638369 w 1293727"/>
                <a:gd name="connsiteY82" fmla="*/ 773483 h 795325"/>
                <a:gd name="connsiteX83" fmla="*/ 611600 w 1293727"/>
                <a:gd name="connsiteY83" fmla="*/ 779465 h 795325"/>
                <a:gd name="connsiteX84" fmla="*/ 575846 w 1293727"/>
                <a:gd name="connsiteY84" fmla="*/ 756702 h 795325"/>
                <a:gd name="connsiteX85" fmla="*/ 554428 w 1293727"/>
                <a:gd name="connsiteY85" fmla="*/ 765668 h 795325"/>
                <a:gd name="connsiteX86" fmla="*/ 500892 w 1293727"/>
                <a:gd name="connsiteY86" fmla="*/ 778087 h 795325"/>
                <a:gd name="connsiteX87" fmla="*/ 526244 w 1293727"/>
                <a:gd name="connsiteY87" fmla="*/ 782917 h 795325"/>
                <a:gd name="connsiteX88" fmla="*/ 472000 w 1293727"/>
                <a:gd name="connsiteY88" fmla="*/ 753945 h 795325"/>
                <a:gd name="connsiteX89" fmla="*/ 429723 w 1293727"/>
                <a:gd name="connsiteY89" fmla="*/ 752566 h 795325"/>
                <a:gd name="connsiteX90" fmla="*/ 418000 w 1293727"/>
                <a:gd name="connsiteY90" fmla="*/ 773723 h 795325"/>
                <a:gd name="connsiteX91" fmla="*/ 402369 w 1293727"/>
                <a:gd name="connsiteY91" fmla="*/ 769816 h 795325"/>
                <a:gd name="connsiteX92" fmla="*/ 394554 w 1293727"/>
                <a:gd name="connsiteY92" fmla="*/ 762000 h 795325"/>
                <a:gd name="connsiteX93" fmla="*/ 386738 w 1293727"/>
                <a:gd name="connsiteY93" fmla="*/ 750277 h 795325"/>
                <a:gd name="connsiteX94" fmla="*/ 375015 w 1293727"/>
                <a:gd name="connsiteY94" fmla="*/ 742462 h 795325"/>
                <a:gd name="connsiteX95" fmla="*/ 359384 w 1293727"/>
                <a:gd name="connsiteY95" fmla="*/ 726831 h 795325"/>
                <a:gd name="connsiteX96" fmla="*/ 343754 w 1293727"/>
                <a:gd name="connsiteY96" fmla="*/ 695569 h 795325"/>
                <a:gd name="connsiteX97" fmla="*/ 335938 w 1293727"/>
                <a:gd name="connsiteY97" fmla="*/ 672123 h 795325"/>
                <a:gd name="connsiteX98" fmla="*/ 328123 w 1293727"/>
                <a:gd name="connsiteY98" fmla="*/ 625231 h 795325"/>
                <a:gd name="connsiteX99" fmla="*/ 312492 w 1293727"/>
                <a:gd name="connsiteY99" fmla="*/ 605692 h 795325"/>
                <a:gd name="connsiteX100" fmla="*/ 292954 w 1293727"/>
                <a:gd name="connsiteY100" fmla="*/ 586154 h 795325"/>
                <a:gd name="connsiteX101" fmla="*/ 285138 w 1293727"/>
                <a:gd name="connsiteY101" fmla="*/ 578339 h 795325"/>
                <a:gd name="connsiteX102" fmla="*/ 273415 w 1293727"/>
                <a:gd name="connsiteY102" fmla="*/ 574431 h 795325"/>
                <a:gd name="connsiteX103" fmla="*/ 257784 w 1293727"/>
                <a:gd name="connsiteY103" fmla="*/ 566616 h 795325"/>
                <a:gd name="connsiteX104" fmla="*/ 234338 w 1293727"/>
                <a:gd name="connsiteY104" fmla="*/ 558800 h 795325"/>
                <a:gd name="connsiteX105" fmla="*/ 210892 w 1293727"/>
                <a:gd name="connsiteY105" fmla="*/ 550985 h 795325"/>
                <a:gd name="connsiteX106" fmla="*/ 187446 w 1293727"/>
                <a:gd name="connsiteY106" fmla="*/ 543169 h 795325"/>
                <a:gd name="connsiteX107" fmla="*/ 175723 w 1293727"/>
                <a:gd name="connsiteY107" fmla="*/ 539262 h 795325"/>
                <a:gd name="connsiteX108" fmla="*/ 186030 w 1293727"/>
                <a:gd name="connsiteY108" fmla="*/ 532598 h 795325"/>
                <a:gd name="connsiteX109" fmla="*/ 195261 w 1293727"/>
                <a:gd name="connsiteY109" fmla="*/ 519723 h 795325"/>
                <a:gd name="connsiteX110" fmla="*/ 210892 w 1293727"/>
                <a:gd name="connsiteY110" fmla="*/ 504092 h 795325"/>
                <a:gd name="connsiteX111" fmla="*/ 230431 w 1293727"/>
                <a:gd name="connsiteY111" fmla="*/ 488462 h 795325"/>
                <a:gd name="connsiteX112" fmla="*/ 234338 w 1293727"/>
                <a:gd name="connsiteY112" fmla="*/ 476739 h 795325"/>
                <a:gd name="connsiteX113" fmla="*/ 249969 w 1293727"/>
                <a:gd name="connsiteY113" fmla="*/ 457200 h 795325"/>
                <a:gd name="connsiteX114" fmla="*/ 238246 w 1293727"/>
                <a:gd name="connsiteY114" fmla="*/ 429846 h 795325"/>
                <a:gd name="connsiteX115" fmla="*/ 226523 w 1293727"/>
                <a:gd name="connsiteY115" fmla="*/ 425939 h 795325"/>
                <a:gd name="connsiteX116" fmla="*/ 199169 w 1293727"/>
                <a:gd name="connsiteY116" fmla="*/ 414216 h 795325"/>
                <a:gd name="connsiteX117" fmla="*/ 183538 w 1293727"/>
                <a:gd name="connsiteY117" fmla="*/ 406400 h 795325"/>
                <a:gd name="connsiteX118" fmla="*/ 167908 w 1293727"/>
                <a:gd name="connsiteY118" fmla="*/ 402492 h 795325"/>
                <a:gd name="connsiteX119" fmla="*/ 128831 w 1293727"/>
                <a:gd name="connsiteY119" fmla="*/ 390769 h 795325"/>
                <a:gd name="connsiteX120" fmla="*/ 121015 w 1293727"/>
                <a:gd name="connsiteY120" fmla="*/ 379046 h 795325"/>
                <a:gd name="connsiteX121" fmla="*/ 93661 w 1293727"/>
                <a:gd name="connsiteY121" fmla="*/ 355600 h 795325"/>
                <a:gd name="connsiteX122" fmla="*/ 70092 w 1293727"/>
                <a:gd name="connsiteY122" fmla="*/ 362961 h 795325"/>
                <a:gd name="connsiteX123" fmla="*/ 56001 w 1293727"/>
                <a:gd name="connsiteY123" fmla="*/ 351465 h 795325"/>
                <a:gd name="connsiteX124" fmla="*/ 82422 w 1293727"/>
                <a:gd name="connsiteY124" fmla="*/ 371901 h 795325"/>
                <a:gd name="connsiteX125" fmla="*/ 35046 w 1293727"/>
                <a:gd name="connsiteY125" fmla="*/ 332621 h 795325"/>
                <a:gd name="connsiteX126" fmla="*/ 44777 w 1293727"/>
                <a:gd name="connsiteY126" fmla="*/ 356062 h 795325"/>
                <a:gd name="connsiteX127" fmla="*/ 15508 w 1293727"/>
                <a:gd name="connsiteY127" fmla="*/ 314234 h 795325"/>
                <a:gd name="connsiteX128" fmla="*/ 0 w 1293727"/>
                <a:gd name="connsiteY128" fmla="*/ 318836 h 795325"/>
                <a:gd name="connsiteX0" fmla="*/ 0 w 1292331"/>
                <a:gd name="connsiteY0" fmla="*/ 318836 h 795325"/>
                <a:gd name="connsiteX1" fmla="*/ 2369 w 1292331"/>
                <a:gd name="connsiteY1" fmla="*/ 280898 h 795325"/>
                <a:gd name="connsiteX2" fmla="*/ 101477 w 1292331"/>
                <a:gd name="connsiteY2" fmla="*/ 261816 h 795325"/>
                <a:gd name="connsiteX3" fmla="*/ 136646 w 1292331"/>
                <a:gd name="connsiteY3" fmla="*/ 246185 h 795325"/>
                <a:gd name="connsiteX4" fmla="*/ 148369 w 1292331"/>
                <a:gd name="connsiteY4" fmla="*/ 229631 h 795325"/>
                <a:gd name="connsiteX5" fmla="*/ 171815 w 1292331"/>
                <a:gd name="connsiteY5" fmla="*/ 226646 h 795325"/>
                <a:gd name="connsiteX6" fmla="*/ 177262 w 1292331"/>
                <a:gd name="connsiteY6" fmla="*/ 198597 h 795325"/>
                <a:gd name="connsiteX7" fmla="*/ 203077 w 1292331"/>
                <a:gd name="connsiteY7" fmla="*/ 211016 h 795325"/>
                <a:gd name="connsiteX8" fmla="*/ 207693 w 1292331"/>
                <a:gd name="connsiteY8" fmla="*/ 182966 h 795325"/>
                <a:gd name="connsiteX9" fmla="*/ 221785 w 1292331"/>
                <a:gd name="connsiteY9" fmla="*/ 167108 h 795325"/>
                <a:gd name="connsiteX10" fmla="*/ 242154 w 1292331"/>
                <a:gd name="connsiteY10" fmla="*/ 160216 h 795325"/>
                <a:gd name="connsiteX11" fmla="*/ 249139 w 1292331"/>
                <a:gd name="connsiteY11" fmla="*/ 165046 h 795325"/>
                <a:gd name="connsiteX12" fmla="*/ 282184 w 1292331"/>
                <a:gd name="connsiteY12" fmla="*/ 171027 h 795325"/>
                <a:gd name="connsiteX13" fmla="*/ 300892 w 1292331"/>
                <a:gd name="connsiteY13" fmla="*/ 165741 h 795325"/>
                <a:gd name="connsiteX14" fmla="*/ 317353 w 1292331"/>
                <a:gd name="connsiteY14" fmla="*/ 149188 h 795325"/>
                <a:gd name="connsiteX15" fmla="*/ 346831 w 1292331"/>
                <a:gd name="connsiteY15" fmla="*/ 163213 h 795325"/>
                <a:gd name="connsiteX16" fmla="*/ 360923 w 1292331"/>
                <a:gd name="connsiteY16" fmla="*/ 168498 h 795325"/>
                <a:gd name="connsiteX17" fmla="*/ 410184 w 1292331"/>
                <a:gd name="connsiteY17" fmla="*/ 152400 h 795325"/>
                <a:gd name="connsiteX18" fmla="*/ 445354 w 1292331"/>
                <a:gd name="connsiteY18" fmla="*/ 148492 h 795325"/>
                <a:gd name="connsiteX19" fmla="*/ 468800 w 1292331"/>
                <a:gd name="connsiteY19" fmla="*/ 125046 h 795325"/>
                <a:gd name="connsiteX20" fmla="*/ 484431 w 1292331"/>
                <a:gd name="connsiteY20" fmla="*/ 101600 h 795325"/>
                <a:gd name="connsiteX21" fmla="*/ 492246 w 1292331"/>
                <a:gd name="connsiteY21" fmla="*/ 89877 h 795325"/>
                <a:gd name="connsiteX22" fmla="*/ 511784 w 1292331"/>
                <a:gd name="connsiteY22" fmla="*/ 54708 h 795325"/>
                <a:gd name="connsiteX23" fmla="*/ 519600 w 1292331"/>
                <a:gd name="connsiteY23" fmla="*/ 46892 h 795325"/>
                <a:gd name="connsiteX24" fmla="*/ 539138 w 1292331"/>
                <a:gd name="connsiteY24" fmla="*/ 31262 h 795325"/>
                <a:gd name="connsiteX25" fmla="*/ 550861 w 1292331"/>
                <a:gd name="connsiteY25" fmla="*/ 23446 h 795325"/>
                <a:gd name="connsiteX26" fmla="*/ 558677 w 1292331"/>
                <a:gd name="connsiteY26" fmla="*/ 15631 h 795325"/>
                <a:gd name="connsiteX27" fmla="*/ 609477 w 1292331"/>
                <a:gd name="connsiteY27" fmla="*/ 19539 h 795325"/>
                <a:gd name="connsiteX28" fmla="*/ 699354 w 1292331"/>
                <a:gd name="connsiteY28" fmla="*/ 15631 h 795325"/>
                <a:gd name="connsiteX29" fmla="*/ 711077 w 1292331"/>
                <a:gd name="connsiteY29" fmla="*/ 11723 h 795325"/>
                <a:gd name="connsiteX30" fmla="*/ 730615 w 1292331"/>
                <a:gd name="connsiteY30" fmla="*/ 7816 h 795325"/>
                <a:gd name="connsiteX31" fmla="*/ 765784 w 1292331"/>
                <a:gd name="connsiteY31" fmla="*/ 0 h 795325"/>
                <a:gd name="connsiteX32" fmla="*/ 804861 w 1292331"/>
                <a:gd name="connsiteY32" fmla="*/ 7816 h 795325"/>
                <a:gd name="connsiteX33" fmla="*/ 812677 w 1292331"/>
                <a:gd name="connsiteY33" fmla="*/ 15631 h 795325"/>
                <a:gd name="connsiteX34" fmla="*/ 840031 w 1292331"/>
                <a:gd name="connsiteY34" fmla="*/ 31262 h 795325"/>
                <a:gd name="connsiteX35" fmla="*/ 859569 w 1292331"/>
                <a:gd name="connsiteY35" fmla="*/ 35169 h 795325"/>
                <a:gd name="connsiteX36" fmla="*/ 871292 w 1292331"/>
                <a:gd name="connsiteY36" fmla="*/ 39077 h 795325"/>
                <a:gd name="connsiteX37" fmla="*/ 902554 w 1292331"/>
                <a:gd name="connsiteY37" fmla="*/ 54708 h 795325"/>
                <a:gd name="connsiteX38" fmla="*/ 914277 w 1292331"/>
                <a:gd name="connsiteY38" fmla="*/ 62523 h 795325"/>
                <a:gd name="connsiteX39" fmla="*/ 941631 w 1292331"/>
                <a:gd name="connsiteY39" fmla="*/ 85969 h 795325"/>
                <a:gd name="connsiteX40" fmla="*/ 965077 w 1292331"/>
                <a:gd name="connsiteY40" fmla="*/ 89877 h 795325"/>
                <a:gd name="connsiteX41" fmla="*/ 1000246 w 1292331"/>
                <a:gd name="connsiteY41" fmla="*/ 97692 h 795325"/>
                <a:gd name="connsiteX42" fmla="*/ 1035415 w 1292331"/>
                <a:gd name="connsiteY42" fmla="*/ 113323 h 795325"/>
                <a:gd name="connsiteX43" fmla="*/ 1058861 w 1292331"/>
                <a:gd name="connsiteY43" fmla="*/ 121139 h 795325"/>
                <a:gd name="connsiteX44" fmla="*/ 1070584 w 1292331"/>
                <a:gd name="connsiteY44" fmla="*/ 128954 h 795325"/>
                <a:gd name="connsiteX45" fmla="*/ 1086215 w 1292331"/>
                <a:gd name="connsiteY45" fmla="*/ 144585 h 795325"/>
                <a:gd name="connsiteX46" fmla="*/ 1097938 w 1292331"/>
                <a:gd name="connsiteY46" fmla="*/ 148492 h 795325"/>
                <a:gd name="connsiteX47" fmla="*/ 1109661 w 1292331"/>
                <a:gd name="connsiteY47" fmla="*/ 156308 h 795325"/>
                <a:gd name="connsiteX48" fmla="*/ 1125292 w 1292331"/>
                <a:gd name="connsiteY48" fmla="*/ 171939 h 795325"/>
                <a:gd name="connsiteX49" fmla="*/ 1148738 w 1292331"/>
                <a:gd name="connsiteY49" fmla="*/ 187569 h 795325"/>
                <a:gd name="connsiteX50" fmla="*/ 1168277 w 1292331"/>
                <a:gd name="connsiteY50" fmla="*/ 207108 h 795325"/>
                <a:gd name="connsiteX51" fmla="*/ 1180000 w 1292331"/>
                <a:gd name="connsiteY51" fmla="*/ 211016 h 795325"/>
                <a:gd name="connsiteX52" fmla="*/ 1203446 w 1292331"/>
                <a:gd name="connsiteY52" fmla="*/ 226646 h 795325"/>
                <a:gd name="connsiteX53" fmla="*/ 1215169 w 1292331"/>
                <a:gd name="connsiteY53" fmla="*/ 230554 h 795325"/>
                <a:gd name="connsiteX54" fmla="*/ 1234708 w 1292331"/>
                <a:gd name="connsiteY54" fmla="*/ 246185 h 795325"/>
                <a:gd name="connsiteX55" fmla="*/ 1265969 w 1292331"/>
                <a:gd name="connsiteY55" fmla="*/ 257908 h 795325"/>
                <a:gd name="connsiteX56" fmla="*/ 1289415 w 1292331"/>
                <a:gd name="connsiteY56" fmla="*/ 269631 h 795325"/>
                <a:gd name="connsiteX57" fmla="*/ 1245846 w 1292331"/>
                <a:gd name="connsiteY57" fmla="*/ 613736 h 795325"/>
                <a:gd name="connsiteX58" fmla="*/ 1176092 w 1292331"/>
                <a:gd name="connsiteY58" fmla="*/ 625231 h 795325"/>
                <a:gd name="connsiteX59" fmla="*/ 1152646 w 1292331"/>
                <a:gd name="connsiteY59" fmla="*/ 633046 h 795325"/>
                <a:gd name="connsiteX60" fmla="*/ 1133108 w 1292331"/>
                <a:gd name="connsiteY60" fmla="*/ 648677 h 795325"/>
                <a:gd name="connsiteX61" fmla="*/ 1109661 w 1292331"/>
                <a:gd name="connsiteY61" fmla="*/ 652585 h 795325"/>
                <a:gd name="connsiteX62" fmla="*/ 1097938 w 1292331"/>
                <a:gd name="connsiteY62" fmla="*/ 656492 h 795325"/>
                <a:gd name="connsiteX63" fmla="*/ 1086215 w 1292331"/>
                <a:gd name="connsiteY63" fmla="*/ 676031 h 795325"/>
                <a:gd name="connsiteX64" fmla="*/ 1062769 w 1292331"/>
                <a:gd name="connsiteY64" fmla="*/ 683846 h 795325"/>
                <a:gd name="connsiteX65" fmla="*/ 992431 w 1292331"/>
                <a:gd name="connsiteY65" fmla="*/ 707292 h 795325"/>
                <a:gd name="connsiteX66" fmla="*/ 984615 w 1292331"/>
                <a:gd name="connsiteY66" fmla="*/ 730739 h 795325"/>
                <a:gd name="connsiteX67" fmla="*/ 972892 w 1292331"/>
                <a:gd name="connsiteY67" fmla="*/ 738554 h 795325"/>
                <a:gd name="connsiteX68" fmla="*/ 957261 w 1292331"/>
                <a:gd name="connsiteY68" fmla="*/ 734646 h 795325"/>
                <a:gd name="connsiteX69" fmla="*/ 933815 w 1292331"/>
                <a:gd name="connsiteY69" fmla="*/ 730739 h 795325"/>
                <a:gd name="connsiteX70" fmla="*/ 922092 w 1292331"/>
                <a:gd name="connsiteY70" fmla="*/ 726831 h 795325"/>
                <a:gd name="connsiteX71" fmla="*/ 906461 w 1292331"/>
                <a:gd name="connsiteY71" fmla="*/ 722923 h 795325"/>
                <a:gd name="connsiteX72" fmla="*/ 883015 w 1292331"/>
                <a:gd name="connsiteY72" fmla="*/ 715108 h 795325"/>
                <a:gd name="connsiteX73" fmla="*/ 859569 w 1292331"/>
                <a:gd name="connsiteY73" fmla="*/ 726831 h 795325"/>
                <a:gd name="connsiteX74" fmla="*/ 847846 w 1292331"/>
                <a:gd name="connsiteY74" fmla="*/ 730739 h 795325"/>
                <a:gd name="connsiteX75" fmla="*/ 824400 w 1292331"/>
                <a:gd name="connsiteY75" fmla="*/ 742462 h 795325"/>
                <a:gd name="connsiteX76" fmla="*/ 808769 w 1292331"/>
                <a:gd name="connsiteY76" fmla="*/ 762000 h 795325"/>
                <a:gd name="connsiteX77" fmla="*/ 804861 w 1292331"/>
                <a:gd name="connsiteY77" fmla="*/ 773723 h 795325"/>
                <a:gd name="connsiteX78" fmla="*/ 768153 w 1292331"/>
                <a:gd name="connsiteY78" fmla="*/ 778770 h 795325"/>
                <a:gd name="connsiteX79" fmla="*/ 744707 w 1292331"/>
                <a:gd name="connsiteY79" fmla="*/ 791644 h 795325"/>
                <a:gd name="connsiteX80" fmla="*/ 698400 w 1292331"/>
                <a:gd name="connsiteY80" fmla="*/ 795324 h 795325"/>
                <a:gd name="connsiteX81" fmla="*/ 682307 w 1292331"/>
                <a:gd name="connsiteY81" fmla="*/ 791416 h 795325"/>
                <a:gd name="connsiteX82" fmla="*/ 638369 w 1292331"/>
                <a:gd name="connsiteY82" fmla="*/ 773483 h 795325"/>
                <a:gd name="connsiteX83" fmla="*/ 611600 w 1292331"/>
                <a:gd name="connsiteY83" fmla="*/ 779465 h 795325"/>
                <a:gd name="connsiteX84" fmla="*/ 575846 w 1292331"/>
                <a:gd name="connsiteY84" fmla="*/ 756702 h 795325"/>
                <a:gd name="connsiteX85" fmla="*/ 554428 w 1292331"/>
                <a:gd name="connsiteY85" fmla="*/ 765668 h 795325"/>
                <a:gd name="connsiteX86" fmla="*/ 500892 w 1292331"/>
                <a:gd name="connsiteY86" fmla="*/ 778087 h 795325"/>
                <a:gd name="connsiteX87" fmla="*/ 526244 w 1292331"/>
                <a:gd name="connsiteY87" fmla="*/ 782917 h 795325"/>
                <a:gd name="connsiteX88" fmla="*/ 472000 w 1292331"/>
                <a:gd name="connsiteY88" fmla="*/ 753945 h 795325"/>
                <a:gd name="connsiteX89" fmla="*/ 429723 w 1292331"/>
                <a:gd name="connsiteY89" fmla="*/ 752566 h 795325"/>
                <a:gd name="connsiteX90" fmla="*/ 418000 w 1292331"/>
                <a:gd name="connsiteY90" fmla="*/ 773723 h 795325"/>
                <a:gd name="connsiteX91" fmla="*/ 402369 w 1292331"/>
                <a:gd name="connsiteY91" fmla="*/ 769816 h 795325"/>
                <a:gd name="connsiteX92" fmla="*/ 394554 w 1292331"/>
                <a:gd name="connsiteY92" fmla="*/ 762000 h 795325"/>
                <a:gd name="connsiteX93" fmla="*/ 386738 w 1292331"/>
                <a:gd name="connsiteY93" fmla="*/ 750277 h 795325"/>
                <a:gd name="connsiteX94" fmla="*/ 375015 w 1292331"/>
                <a:gd name="connsiteY94" fmla="*/ 742462 h 795325"/>
                <a:gd name="connsiteX95" fmla="*/ 359384 w 1292331"/>
                <a:gd name="connsiteY95" fmla="*/ 726831 h 795325"/>
                <a:gd name="connsiteX96" fmla="*/ 343754 w 1292331"/>
                <a:gd name="connsiteY96" fmla="*/ 695569 h 795325"/>
                <a:gd name="connsiteX97" fmla="*/ 335938 w 1292331"/>
                <a:gd name="connsiteY97" fmla="*/ 672123 h 795325"/>
                <a:gd name="connsiteX98" fmla="*/ 328123 w 1292331"/>
                <a:gd name="connsiteY98" fmla="*/ 625231 h 795325"/>
                <a:gd name="connsiteX99" fmla="*/ 312492 w 1292331"/>
                <a:gd name="connsiteY99" fmla="*/ 605692 h 795325"/>
                <a:gd name="connsiteX100" fmla="*/ 292954 w 1292331"/>
                <a:gd name="connsiteY100" fmla="*/ 586154 h 795325"/>
                <a:gd name="connsiteX101" fmla="*/ 285138 w 1292331"/>
                <a:gd name="connsiteY101" fmla="*/ 578339 h 795325"/>
                <a:gd name="connsiteX102" fmla="*/ 273415 w 1292331"/>
                <a:gd name="connsiteY102" fmla="*/ 574431 h 795325"/>
                <a:gd name="connsiteX103" fmla="*/ 257784 w 1292331"/>
                <a:gd name="connsiteY103" fmla="*/ 566616 h 795325"/>
                <a:gd name="connsiteX104" fmla="*/ 234338 w 1292331"/>
                <a:gd name="connsiteY104" fmla="*/ 558800 h 795325"/>
                <a:gd name="connsiteX105" fmla="*/ 210892 w 1292331"/>
                <a:gd name="connsiteY105" fmla="*/ 550985 h 795325"/>
                <a:gd name="connsiteX106" fmla="*/ 187446 w 1292331"/>
                <a:gd name="connsiteY106" fmla="*/ 543169 h 795325"/>
                <a:gd name="connsiteX107" fmla="*/ 175723 w 1292331"/>
                <a:gd name="connsiteY107" fmla="*/ 539262 h 795325"/>
                <a:gd name="connsiteX108" fmla="*/ 186030 w 1292331"/>
                <a:gd name="connsiteY108" fmla="*/ 532598 h 795325"/>
                <a:gd name="connsiteX109" fmla="*/ 195261 w 1292331"/>
                <a:gd name="connsiteY109" fmla="*/ 519723 h 795325"/>
                <a:gd name="connsiteX110" fmla="*/ 210892 w 1292331"/>
                <a:gd name="connsiteY110" fmla="*/ 504092 h 795325"/>
                <a:gd name="connsiteX111" fmla="*/ 230431 w 1292331"/>
                <a:gd name="connsiteY111" fmla="*/ 488462 h 795325"/>
                <a:gd name="connsiteX112" fmla="*/ 234338 w 1292331"/>
                <a:gd name="connsiteY112" fmla="*/ 476739 h 795325"/>
                <a:gd name="connsiteX113" fmla="*/ 249969 w 1292331"/>
                <a:gd name="connsiteY113" fmla="*/ 457200 h 795325"/>
                <a:gd name="connsiteX114" fmla="*/ 238246 w 1292331"/>
                <a:gd name="connsiteY114" fmla="*/ 429846 h 795325"/>
                <a:gd name="connsiteX115" fmla="*/ 226523 w 1292331"/>
                <a:gd name="connsiteY115" fmla="*/ 425939 h 795325"/>
                <a:gd name="connsiteX116" fmla="*/ 199169 w 1292331"/>
                <a:gd name="connsiteY116" fmla="*/ 414216 h 795325"/>
                <a:gd name="connsiteX117" fmla="*/ 183538 w 1292331"/>
                <a:gd name="connsiteY117" fmla="*/ 406400 h 795325"/>
                <a:gd name="connsiteX118" fmla="*/ 167908 w 1292331"/>
                <a:gd name="connsiteY118" fmla="*/ 402492 h 795325"/>
                <a:gd name="connsiteX119" fmla="*/ 128831 w 1292331"/>
                <a:gd name="connsiteY119" fmla="*/ 390769 h 795325"/>
                <a:gd name="connsiteX120" fmla="*/ 121015 w 1292331"/>
                <a:gd name="connsiteY120" fmla="*/ 379046 h 795325"/>
                <a:gd name="connsiteX121" fmla="*/ 93661 w 1292331"/>
                <a:gd name="connsiteY121" fmla="*/ 355600 h 795325"/>
                <a:gd name="connsiteX122" fmla="*/ 70092 w 1292331"/>
                <a:gd name="connsiteY122" fmla="*/ 362961 h 795325"/>
                <a:gd name="connsiteX123" fmla="*/ 56001 w 1292331"/>
                <a:gd name="connsiteY123" fmla="*/ 351465 h 795325"/>
                <a:gd name="connsiteX124" fmla="*/ 82422 w 1292331"/>
                <a:gd name="connsiteY124" fmla="*/ 371901 h 795325"/>
                <a:gd name="connsiteX125" fmla="*/ 35046 w 1292331"/>
                <a:gd name="connsiteY125" fmla="*/ 332621 h 795325"/>
                <a:gd name="connsiteX126" fmla="*/ 44777 w 1292331"/>
                <a:gd name="connsiteY126" fmla="*/ 356062 h 795325"/>
                <a:gd name="connsiteX127" fmla="*/ 15508 w 1292331"/>
                <a:gd name="connsiteY127" fmla="*/ 314234 h 795325"/>
                <a:gd name="connsiteX128" fmla="*/ 0 w 1292331"/>
                <a:gd name="connsiteY128" fmla="*/ 318836 h 795325"/>
                <a:gd name="connsiteX0" fmla="*/ 0 w 1297479"/>
                <a:gd name="connsiteY0" fmla="*/ 318836 h 795325"/>
                <a:gd name="connsiteX1" fmla="*/ 2369 w 1297479"/>
                <a:gd name="connsiteY1" fmla="*/ 280898 h 795325"/>
                <a:gd name="connsiteX2" fmla="*/ 101477 w 1297479"/>
                <a:gd name="connsiteY2" fmla="*/ 261816 h 795325"/>
                <a:gd name="connsiteX3" fmla="*/ 136646 w 1297479"/>
                <a:gd name="connsiteY3" fmla="*/ 246185 h 795325"/>
                <a:gd name="connsiteX4" fmla="*/ 148369 w 1297479"/>
                <a:gd name="connsiteY4" fmla="*/ 229631 h 795325"/>
                <a:gd name="connsiteX5" fmla="*/ 171815 w 1297479"/>
                <a:gd name="connsiteY5" fmla="*/ 226646 h 795325"/>
                <a:gd name="connsiteX6" fmla="*/ 177262 w 1297479"/>
                <a:gd name="connsiteY6" fmla="*/ 198597 h 795325"/>
                <a:gd name="connsiteX7" fmla="*/ 203077 w 1297479"/>
                <a:gd name="connsiteY7" fmla="*/ 211016 h 795325"/>
                <a:gd name="connsiteX8" fmla="*/ 207693 w 1297479"/>
                <a:gd name="connsiteY8" fmla="*/ 182966 h 795325"/>
                <a:gd name="connsiteX9" fmla="*/ 221785 w 1297479"/>
                <a:gd name="connsiteY9" fmla="*/ 167108 h 795325"/>
                <a:gd name="connsiteX10" fmla="*/ 242154 w 1297479"/>
                <a:gd name="connsiteY10" fmla="*/ 160216 h 795325"/>
                <a:gd name="connsiteX11" fmla="*/ 249139 w 1297479"/>
                <a:gd name="connsiteY11" fmla="*/ 165046 h 795325"/>
                <a:gd name="connsiteX12" fmla="*/ 282184 w 1297479"/>
                <a:gd name="connsiteY12" fmla="*/ 171027 h 795325"/>
                <a:gd name="connsiteX13" fmla="*/ 300892 w 1297479"/>
                <a:gd name="connsiteY13" fmla="*/ 165741 h 795325"/>
                <a:gd name="connsiteX14" fmla="*/ 317353 w 1297479"/>
                <a:gd name="connsiteY14" fmla="*/ 149188 h 795325"/>
                <a:gd name="connsiteX15" fmla="*/ 346831 w 1297479"/>
                <a:gd name="connsiteY15" fmla="*/ 163213 h 795325"/>
                <a:gd name="connsiteX16" fmla="*/ 360923 w 1297479"/>
                <a:gd name="connsiteY16" fmla="*/ 168498 h 795325"/>
                <a:gd name="connsiteX17" fmla="*/ 410184 w 1297479"/>
                <a:gd name="connsiteY17" fmla="*/ 152400 h 795325"/>
                <a:gd name="connsiteX18" fmla="*/ 445354 w 1297479"/>
                <a:gd name="connsiteY18" fmla="*/ 148492 h 795325"/>
                <a:gd name="connsiteX19" fmla="*/ 468800 w 1297479"/>
                <a:gd name="connsiteY19" fmla="*/ 125046 h 795325"/>
                <a:gd name="connsiteX20" fmla="*/ 484431 w 1297479"/>
                <a:gd name="connsiteY20" fmla="*/ 101600 h 795325"/>
                <a:gd name="connsiteX21" fmla="*/ 492246 w 1297479"/>
                <a:gd name="connsiteY21" fmla="*/ 89877 h 795325"/>
                <a:gd name="connsiteX22" fmla="*/ 511784 w 1297479"/>
                <a:gd name="connsiteY22" fmla="*/ 54708 h 795325"/>
                <a:gd name="connsiteX23" fmla="*/ 519600 w 1297479"/>
                <a:gd name="connsiteY23" fmla="*/ 46892 h 795325"/>
                <a:gd name="connsiteX24" fmla="*/ 539138 w 1297479"/>
                <a:gd name="connsiteY24" fmla="*/ 31262 h 795325"/>
                <a:gd name="connsiteX25" fmla="*/ 550861 w 1297479"/>
                <a:gd name="connsiteY25" fmla="*/ 23446 h 795325"/>
                <a:gd name="connsiteX26" fmla="*/ 558677 w 1297479"/>
                <a:gd name="connsiteY26" fmla="*/ 15631 h 795325"/>
                <a:gd name="connsiteX27" fmla="*/ 609477 w 1297479"/>
                <a:gd name="connsiteY27" fmla="*/ 19539 h 795325"/>
                <a:gd name="connsiteX28" fmla="*/ 699354 w 1297479"/>
                <a:gd name="connsiteY28" fmla="*/ 15631 h 795325"/>
                <a:gd name="connsiteX29" fmla="*/ 711077 w 1297479"/>
                <a:gd name="connsiteY29" fmla="*/ 11723 h 795325"/>
                <a:gd name="connsiteX30" fmla="*/ 730615 w 1297479"/>
                <a:gd name="connsiteY30" fmla="*/ 7816 h 795325"/>
                <a:gd name="connsiteX31" fmla="*/ 765784 w 1297479"/>
                <a:gd name="connsiteY31" fmla="*/ 0 h 795325"/>
                <a:gd name="connsiteX32" fmla="*/ 804861 w 1297479"/>
                <a:gd name="connsiteY32" fmla="*/ 7816 h 795325"/>
                <a:gd name="connsiteX33" fmla="*/ 812677 w 1297479"/>
                <a:gd name="connsiteY33" fmla="*/ 15631 h 795325"/>
                <a:gd name="connsiteX34" fmla="*/ 840031 w 1297479"/>
                <a:gd name="connsiteY34" fmla="*/ 31262 h 795325"/>
                <a:gd name="connsiteX35" fmla="*/ 859569 w 1297479"/>
                <a:gd name="connsiteY35" fmla="*/ 35169 h 795325"/>
                <a:gd name="connsiteX36" fmla="*/ 871292 w 1297479"/>
                <a:gd name="connsiteY36" fmla="*/ 39077 h 795325"/>
                <a:gd name="connsiteX37" fmla="*/ 902554 w 1297479"/>
                <a:gd name="connsiteY37" fmla="*/ 54708 h 795325"/>
                <a:gd name="connsiteX38" fmla="*/ 914277 w 1297479"/>
                <a:gd name="connsiteY38" fmla="*/ 62523 h 795325"/>
                <a:gd name="connsiteX39" fmla="*/ 941631 w 1297479"/>
                <a:gd name="connsiteY39" fmla="*/ 85969 h 795325"/>
                <a:gd name="connsiteX40" fmla="*/ 965077 w 1297479"/>
                <a:gd name="connsiteY40" fmla="*/ 89877 h 795325"/>
                <a:gd name="connsiteX41" fmla="*/ 1000246 w 1297479"/>
                <a:gd name="connsiteY41" fmla="*/ 97692 h 795325"/>
                <a:gd name="connsiteX42" fmla="*/ 1035415 w 1297479"/>
                <a:gd name="connsiteY42" fmla="*/ 113323 h 795325"/>
                <a:gd name="connsiteX43" fmla="*/ 1058861 w 1297479"/>
                <a:gd name="connsiteY43" fmla="*/ 121139 h 795325"/>
                <a:gd name="connsiteX44" fmla="*/ 1070584 w 1297479"/>
                <a:gd name="connsiteY44" fmla="*/ 128954 h 795325"/>
                <a:gd name="connsiteX45" fmla="*/ 1086215 w 1297479"/>
                <a:gd name="connsiteY45" fmla="*/ 144585 h 795325"/>
                <a:gd name="connsiteX46" fmla="*/ 1097938 w 1297479"/>
                <a:gd name="connsiteY46" fmla="*/ 148492 h 795325"/>
                <a:gd name="connsiteX47" fmla="*/ 1109661 w 1297479"/>
                <a:gd name="connsiteY47" fmla="*/ 156308 h 795325"/>
                <a:gd name="connsiteX48" fmla="*/ 1125292 w 1297479"/>
                <a:gd name="connsiteY48" fmla="*/ 171939 h 795325"/>
                <a:gd name="connsiteX49" fmla="*/ 1148738 w 1297479"/>
                <a:gd name="connsiteY49" fmla="*/ 187569 h 795325"/>
                <a:gd name="connsiteX50" fmla="*/ 1168277 w 1297479"/>
                <a:gd name="connsiteY50" fmla="*/ 207108 h 795325"/>
                <a:gd name="connsiteX51" fmla="*/ 1180000 w 1297479"/>
                <a:gd name="connsiteY51" fmla="*/ 211016 h 795325"/>
                <a:gd name="connsiteX52" fmla="*/ 1203446 w 1297479"/>
                <a:gd name="connsiteY52" fmla="*/ 226646 h 795325"/>
                <a:gd name="connsiteX53" fmla="*/ 1215169 w 1297479"/>
                <a:gd name="connsiteY53" fmla="*/ 230554 h 795325"/>
                <a:gd name="connsiteX54" fmla="*/ 1234708 w 1297479"/>
                <a:gd name="connsiteY54" fmla="*/ 246185 h 795325"/>
                <a:gd name="connsiteX55" fmla="*/ 1265969 w 1297479"/>
                <a:gd name="connsiteY55" fmla="*/ 257908 h 795325"/>
                <a:gd name="connsiteX56" fmla="*/ 1289415 w 1297479"/>
                <a:gd name="connsiteY56" fmla="*/ 269631 h 795325"/>
                <a:gd name="connsiteX57" fmla="*/ 1176092 w 1297479"/>
                <a:gd name="connsiteY57" fmla="*/ 625231 h 795325"/>
                <a:gd name="connsiteX58" fmla="*/ 1152646 w 1297479"/>
                <a:gd name="connsiteY58" fmla="*/ 633046 h 795325"/>
                <a:gd name="connsiteX59" fmla="*/ 1133108 w 1297479"/>
                <a:gd name="connsiteY59" fmla="*/ 648677 h 795325"/>
                <a:gd name="connsiteX60" fmla="*/ 1109661 w 1297479"/>
                <a:gd name="connsiteY60" fmla="*/ 652585 h 795325"/>
                <a:gd name="connsiteX61" fmla="*/ 1097938 w 1297479"/>
                <a:gd name="connsiteY61" fmla="*/ 656492 h 795325"/>
                <a:gd name="connsiteX62" fmla="*/ 1086215 w 1297479"/>
                <a:gd name="connsiteY62" fmla="*/ 676031 h 795325"/>
                <a:gd name="connsiteX63" fmla="*/ 1062769 w 1297479"/>
                <a:gd name="connsiteY63" fmla="*/ 683846 h 795325"/>
                <a:gd name="connsiteX64" fmla="*/ 992431 w 1297479"/>
                <a:gd name="connsiteY64" fmla="*/ 707292 h 795325"/>
                <a:gd name="connsiteX65" fmla="*/ 984615 w 1297479"/>
                <a:gd name="connsiteY65" fmla="*/ 730739 h 795325"/>
                <a:gd name="connsiteX66" fmla="*/ 972892 w 1297479"/>
                <a:gd name="connsiteY66" fmla="*/ 738554 h 795325"/>
                <a:gd name="connsiteX67" fmla="*/ 957261 w 1297479"/>
                <a:gd name="connsiteY67" fmla="*/ 734646 h 795325"/>
                <a:gd name="connsiteX68" fmla="*/ 933815 w 1297479"/>
                <a:gd name="connsiteY68" fmla="*/ 730739 h 795325"/>
                <a:gd name="connsiteX69" fmla="*/ 922092 w 1297479"/>
                <a:gd name="connsiteY69" fmla="*/ 726831 h 795325"/>
                <a:gd name="connsiteX70" fmla="*/ 906461 w 1297479"/>
                <a:gd name="connsiteY70" fmla="*/ 722923 h 795325"/>
                <a:gd name="connsiteX71" fmla="*/ 883015 w 1297479"/>
                <a:gd name="connsiteY71" fmla="*/ 715108 h 795325"/>
                <a:gd name="connsiteX72" fmla="*/ 859569 w 1297479"/>
                <a:gd name="connsiteY72" fmla="*/ 726831 h 795325"/>
                <a:gd name="connsiteX73" fmla="*/ 847846 w 1297479"/>
                <a:gd name="connsiteY73" fmla="*/ 730739 h 795325"/>
                <a:gd name="connsiteX74" fmla="*/ 824400 w 1297479"/>
                <a:gd name="connsiteY74" fmla="*/ 742462 h 795325"/>
                <a:gd name="connsiteX75" fmla="*/ 808769 w 1297479"/>
                <a:gd name="connsiteY75" fmla="*/ 762000 h 795325"/>
                <a:gd name="connsiteX76" fmla="*/ 804861 w 1297479"/>
                <a:gd name="connsiteY76" fmla="*/ 773723 h 795325"/>
                <a:gd name="connsiteX77" fmla="*/ 768153 w 1297479"/>
                <a:gd name="connsiteY77" fmla="*/ 778770 h 795325"/>
                <a:gd name="connsiteX78" fmla="*/ 744707 w 1297479"/>
                <a:gd name="connsiteY78" fmla="*/ 791644 h 795325"/>
                <a:gd name="connsiteX79" fmla="*/ 698400 w 1297479"/>
                <a:gd name="connsiteY79" fmla="*/ 795324 h 795325"/>
                <a:gd name="connsiteX80" fmla="*/ 682307 w 1297479"/>
                <a:gd name="connsiteY80" fmla="*/ 791416 h 795325"/>
                <a:gd name="connsiteX81" fmla="*/ 638369 w 1297479"/>
                <a:gd name="connsiteY81" fmla="*/ 773483 h 795325"/>
                <a:gd name="connsiteX82" fmla="*/ 611600 w 1297479"/>
                <a:gd name="connsiteY82" fmla="*/ 779465 h 795325"/>
                <a:gd name="connsiteX83" fmla="*/ 575846 w 1297479"/>
                <a:gd name="connsiteY83" fmla="*/ 756702 h 795325"/>
                <a:gd name="connsiteX84" fmla="*/ 554428 w 1297479"/>
                <a:gd name="connsiteY84" fmla="*/ 765668 h 795325"/>
                <a:gd name="connsiteX85" fmla="*/ 500892 w 1297479"/>
                <a:gd name="connsiteY85" fmla="*/ 778087 h 795325"/>
                <a:gd name="connsiteX86" fmla="*/ 526244 w 1297479"/>
                <a:gd name="connsiteY86" fmla="*/ 782917 h 795325"/>
                <a:gd name="connsiteX87" fmla="*/ 472000 w 1297479"/>
                <a:gd name="connsiteY87" fmla="*/ 753945 h 795325"/>
                <a:gd name="connsiteX88" fmla="*/ 429723 w 1297479"/>
                <a:gd name="connsiteY88" fmla="*/ 752566 h 795325"/>
                <a:gd name="connsiteX89" fmla="*/ 418000 w 1297479"/>
                <a:gd name="connsiteY89" fmla="*/ 773723 h 795325"/>
                <a:gd name="connsiteX90" fmla="*/ 402369 w 1297479"/>
                <a:gd name="connsiteY90" fmla="*/ 769816 h 795325"/>
                <a:gd name="connsiteX91" fmla="*/ 394554 w 1297479"/>
                <a:gd name="connsiteY91" fmla="*/ 762000 h 795325"/>
                <a:gd name="connsiteX92" fmla="*/ 386738 w 1297479"/>
                <a:gd name="connsiteY92" fmla="*/ 750277 h 795325"/>
                <a:gd name="connsiteX93" fmla="*/ 375015 w 1297479"/>
                <a:gd name="connsiteY93" fmla="*/ 742462 h 795325"/>
                <a:gd name="connsiteX94" fmla="*/ 359384 w 1297479"/>
                <a:gd name="connsiteY94" fmla="*/ 726831 h 795325"/>
                <a:gd name="connsiteX95" fmla="*/ 343754 w 1297479"/>
                <a:gd name="connsiteY95" fmla="*/ 695569 h 795325"/>
                <a:gd name="connsiteX96" fmla="*/ 335938 w 1297479"/>
                <a:gd name="connsiteY96" fmla="*/ 672123 h 795325"/>
                <a:gd name="connsiteX97" fmla="*/ 328123 w 1297479"/>
                <a:gd name="connsiteY97" fmla="*/ 625231 h 795325"/>
                <a:gd name="connsiteX98" fmla="*/ 312492 w 1297479"/>
                <a:gd name="connsiteY98" fmla="*/ 605692 h 795325"/>
                <a:gd name="connsiteX99" fmla="*/ 292954 w 1297479"/>
                <a:gd name="connsiteY99" fmla="*/ 586154 h 795325"/>
                <a:gd name="connsiteX100" fmla="*/ 285138 w 1297479"/>
                <a:gd name="connsiteY100" fmla="*/ 578339 h 795325"/>
                <a:gd name="connsiteX101" fmla="*/ 273415 w 1297479"/>
                <a:gd name="connsiteY101" fmla="*/ 574431 h 795325"/>
                <a:gd name="connsiteX102" fmla="*/ 257784 w 1297479"/>
                <a:gd name="connsiteY102" fmla="*/ 566616 h 795325"/>
                <a:gd name="connsiteX103" fmla="*/ 234338 w 1297479"/>
                <a:gd name="connsiteY103" fmla="*/ 558800 h 795325"/>
                <a:gd name="connsiteX104" fmla="*/ 210892 w 1297479"/>
                <a:gd name="connsiteY104" fmla="*/ 550985 h 795325"/>
                <a:gd name="connsiteX105" fmla="*/ 187446 w 1297479"/>
                <a:gd name="connsiteY105" fmla="*/ 543169 h 795325"/>
                <a:gd name="connsiteX106" fmla="*/ 175723 w 1297479"/>
                <a:gd name="connsiteY106" fmla="*/ 539262 h 795325"/>
                <a:gd name="connsiteX107" fmla="*/ 186030 w 1297479"/>
                <a:gd name="connsiteY107" fmla="*/ 532598 h 795325"/>
                <a:gd name="connsiteX108" fmla="*/ 195261 w 1297479"/>
                <a:gd name="connsiteY108" fmla="*/ 519723 h 795325"/>
                <a:gd name="connsiteX109" fmla="*/ 210892 w 1297479"/>
                <a:gd name="connsiteY109" fmla="*/ 504092 h 795325"/>
                <a:gd name="connsiteX110" fmla="*/ 230431 w 1297479"/>
                <a:gd name="connsiteY110" fmla="*/ 488462 h 795325"/>
                <a:gd name="connsiteX111" fmla="*/ 234338 w 1297479"/>
                <a:gd name="connsiteY111" fmla="*/ 476739 h 795325"/>
                <a:gd name="connsiteX112" fmla="*/ 249969 w 1297479"/>
                <a:gd name="connsiteY112" fmla="*/ 457200 h 795325"/>
                <a:gd name="connsiteX113" fmla="*/ 238246 w 1297479"/>
                <a:gd name="connsiteY113" fmla="*/ 429846 h 795325"/>
                <a:gd name="connsiteX114" fmla="*/ 226523 w 1297479"/>
                <a:gd name="connsiteY114" fmla="*/ 425939 h 795325"/>
                <a:gd name="connsiteX115" fmla="*/ 199169 w 1297479"/>
                <a:gd name="connsiteY115" fmla="*/ 414216 h 795325"/>
                <a:gd name="connsiteX116" fmla="*/ 183538 w 1297479"/>
                <a:gd name="connsiteY116" fmla="*/ 406400 h 795325"/>
                <a:gd name="connsiteX117" fmla="*/ 167908 w 1297479"/>
                <a:gd name="connsiteY117" fmla="*/ 402492 h 795325"/>
                <a:gd name="connsiteX118" fmla="*/ 128831 w 1297479"/>
                <a:gd name="connsiteY118" fmla="*/ 390769 h 795325"/>
                <a:gd name="connsiteX119" fmla="*/ 121015 w 1297479"/>
                <a:gd name="connsiteY119" fmla="*/ 379046 h 795325"/>
                <a:gd name="connsiteX120" fmla="*/ 93661 w 1297479"/>
                <a:gd name="connsiteY120" fmla="*/ 355600 h 795325"/>
                <a:gd name="connsiteX121" fmla="*/ 70092 w 1297479"/>
                <a:gd name="connsiteY121" fmla="*/ 362961 h 795325"/>
                <a:gd name="connsiteX122" fmla="*/ 56001 w 1297479"/>
                <a:gd name="connsiteY122" fmla="*/ 351465 h 795325"/>
                <a:gd name="connsiteX123" fmla="*/ 82422 w 1297479"/>
                <a:gd name="connsiteY123" fmla="*/ 371901 h 795325"/>
                <a:gd name="connsiteX124" fmla="*/ 35046 w 1297479"/>
                <a:gd name="connsiteY124" fmla="*/ 332621 h 795325"/>
                <a:gd name="connsiteX125" fmla="*/ 44777 w 1297479"/>
                <a:gd name="connsiteY125" fmla="*/ 356062 h 795325"/>
                <a:gd name="connsiteX126" fmla="*/ 15508 w 1297479"/>
                <a:gd name="connsiteY126" fmla="*/ 314234 h 795325"/>
                <a:gd name="connsiteX127" fmla="*/ 0 w 1297479"/>
                <a:gd name="connsiteY127" fmla="*/ 318836 h 795325"/>
                <a:gd name="connsiteX0" fmla="*/ 0 w 1292931"/>
                <a:gd name="connsiteY0" fmla="*/ 318836 h 795325"/>
                <a:gd name="connsiteX1" fmla="*/ 2369 w 1292931"/>
                <a:gd name="connsiteY1" fmla="*/ 280898 h 795325"/>
                <a:gd name="connsiteX2" fmla="*/ 101477 w 1292931"/>
                <a:gd name="connsiteY2" fmla="*/ 261816 h 795325"/>
                <a:gd name="connsiteX3" fmla="*/ 136646 w 1292931"/>
                <a:gd name="connsiteY3" fmla="*/ 246185 h 795325"/>
                <a:gd name="connsiteX4" fmla="*/ 148369 w 1292931"/>
                <a:gd name="connsiteY4" fmla="*/ 229631 h 795325"/>
                <a:gd name="connsiteX5" fmla="*/ 171815 w 1292931"/>
                <a:gd name="connsiteY5" fmla="*/ 226646 h 795325"/>
                <a:gd name="connsiteX6" fmla="*/ 177262 w 1292931"/>
                <a:gd name="connsiteY6" fmla="*/ 198597 h 795325"/>
                <a:gd name="connsiteX7" fmla="*/ 203077 w 1292931"/>
                <a:gd name="connsiteY7" fmla="*/ 211016 h 795325"/>
                <a:gd name="connsiteX8" fmla="*/ 207693 w 1292931"/>
                <a:gd name="connsiteY8" fmla="*/ 182966 h 795325"/>
                <a:gd name="connsiteX9" fmla="*/ 221785 w 1292931"/>
                <a:gd name="connsiteY9" fmla="*/ 167108 h 795325"/>
                <a:gd name="connsiteX10" fmla="*/ 242154 w 1292931"/>
                <a:gd name="connsiteY10" fmla="*/ 160216 h 795325"/>
                <a:gd name="connsiteX11" fmla="*/ 249139 w 1292931"/>
                <a:gd name="connsiteY11" fmla="*/ 165046 h 795325"/>
                <a:gd name="connsiteX12" fmla="*/ 282184 w 1292931"/>
                <a:gd name="connsiteY12" fmla="*/ 171027 h 795325"/>
                <a:gd name="connsiteX13" fmla="*/ 300892 w 1292931"/>
                <a:gd name="connsiteY13" fmla="*/ 165741 h 795325"/>
                <a:gd name="connsiteX14" fmla="*/ 317353 w 1292931"/>
                <a:gd name="connsiteY14" fmla="*/ 149188 h 795325"/>
                <a:gd name="connsiteX15" fmla="*/ 346831 w 1292931"/>
                <a:gd name="connsiteY15" fmla="*/ 163213 h 795325"/>
                <a:gd name="connsiteX16" fmla="*/ 360923 w 1292931"/>
                <a:gd name="connsiteY16" fmla="*/ 168498 h 795325"/>
                <a:gd name="connsiteX17" fmla="*/ 410184 w 1292931"/>
                <a:gd name="connsiteY17" fmla="*/ 152400 h 795325"/>
                <a:gd name="connsiteX18" fmla="*/ 445354 w 1292931"/>
                <a:gd name="connsiteY18" fmla="*/ 148492 h 795325"/>
                <a:gd name="connsiteX19" fmla="*/ 468800 w 1292931"/>
                <a:gd name="connsiteY19" fmla="*/ 125046 h 795325"/>
                <a:gd name="connsiteX20" fmla="*/ 484431 w 1292931"/>
                <a:gd name="connsiteY20" fmla="*/ 101600 h 795325"/>
                <a:gd name="connsiteX21" fmla="*/ 492246 w 1292931"/>
                <a:gd name="connsiteY21" fmla="*/ 89877 h 795325"/>
                <a:gd name="connsiteX22" fmla="*/ 511784 w 1292931"/>
                <a:gd name="connsiteY22" fmla="*/ 54708 h 795325"/>
                <a:gd name="connsiteX23" fmla="*/ 519600 w 1292931"/>
                <a:gd name="connsiteY23" fmla="*/ 46892 h 795325"/>
                <a:gd name="connsiteX24" fmla="*/ 539138 w 1292931"/>
                <a:gd name="connsiteY24" fmla="*/ 31262 h 795325"/>
                <a:gd name="connsiteX25" fmla="*/ 550861 w 1292931"/>
                <a:gd name="connsiteY25" fmla="*/ 23446 h 795325"/>
                <a:gd name="connsiteX26" fmla="*/ 558677 w 1292931"/>
                <a:gd name="connsiteY26" fmla="*/ 15631 h 795325"/>
                <a:gd name="connsiteX27" fmla="*/ 609477 w 1292931"/>
                <a:gd name="connsiteY27" fmla="*/ 19539 h 795325"/>
                <a:gd name="connsiteX28" fmla="*/ 699354 w 1292931"/>
                <a:gd name="connsiteY28" fmla="*/ 15631 h 795325"/>
                <a:gd name="connsiteX29" fmla="*/ 711077 w 1292931"/>
                <a:gd name="connsiteY29" fmla="*/ 11723 h 795325"/>
                <a:gd name="connsiteX30" fmla="*/ 730615 w 1292931"/>
                <a:gd name="connsiteY30" fmla="*/ 7816 h 795325"/>
                <a:gd name="connsiteX31" fmla="*/ 765784 w 1292931"/>
                <a:gd name="connsiteY31" fmla="*/ 0 h 795325"/>
                <a:gd name="connsiteX32" fmla="*/ 804861 w 1292931"/>
                <a:gd name="connsiteY32" fmla="*/ 7816 h 795325"/>
                <a:gd name="connsiteX33" fmla="*/ 812677 w 1292931"/>
                <a:gd name="connsiteY33" fmla="*/ 15631 h 795325"/>
                <a:gd name="connsiteX34" fmla="*/ 840031 w 1292931"/>
                <a:gd name="connsiteY34" fmla="*/ 31262 h 795325"/>
                <a:gd name="connsiteX35" fmla="*/ 859569 w 1292931"/>
                <a:gd name="connsiteY35" fmla="*/ 35169 h 795325"/>
                <a:gd name="connsiteX36" fmla="*/ 871292 w 1292931"/>
                <a:gd name="connsiteY36" fmla="*/ 39077 h 795325"/>
                <a:gd name="connsiteX37" fmla="*/ 902554 w 1292931"/>
                <a:gd name="connsiteY37" fmla="*/ 54708 h 795325"/>
                <a:gd name="connsiteX38" fmla="*/ 914277 w 1292931"/>
                <a:gd name="connsiteY38" fmla="*/ 62523 h 795325"/>
                <a:gd name="connsiteX39" fmla="*/ 941631 w 1292931"/>
                <a:gd name="connsiteY39" fmla="*/ 85969 h 795325"/>
                <a:gd name="connsiteX40" fmla="*/ 965077 w 1292931"/>
                <a:gd name="connsiteY40" fmla="*/ 89877 h 795325"/>
                <a:gd name="connsiteX41" fmla="*/ 1000246 w 1292931"/>
                <a:gd name="connsiteY41" fmla="*/ 97692 h 795325"/>
                <a:gd name="connsiteX42" fmla="*/ 1035415 w 1292931"/>
                <a:gd name="connsiteY42" fmla="*/ 113323 h 795325"/>
                <a:gd name="connsiteX43" fmla="*/ 1058861 w 1292931"/>
                <a:gd name="connsiteY43" fmla="*/ 121139 h 795325"/>
                <a:gd name="connsiteX44" fmla="*/ 1070584 w 1292931"/>
                <a:gd name="connsiteY44" fmla="*/ 128954 h 795325"/>
                <a:gd name="connsiteX45" fmla="*/ 1086215 w 1292931"/>
                <a:gd name="connsiteY45" fmla="*/ 144585 h 795325"/>
                <a:gd name="connsiteX46" fmla="*/ 1097938 w 1292931"/>
                <a:gd name="connsiteY46" fmla="*/ 148492 h 795325"/>
                <a:gd name="connsiteX47" fmla="*/ 1109661 w 1292931"/>
                <a:gd name="connsiteY47" fmla="*/ 156308 h 795325"/>
                <a:gd name="connsiteX48" fmla="*/ 1125292 w 1292931"/>
                <a:gd name="connsiteY48" fmla="*/ 171939 h 795325"/>
                <a:gd name="connsiteX49" fmla="*/ 1148738 w 1292931"/>
                <a:gd name="connsiteY49" fmla="*/ 187569 h 795325"/>
                <a:gd name="connsiteX50" fmla="*/ 1168277 w 1292931"/>
                <a:gd name="connsiteY50" fmla="*/ 207108 h 795325"/>
                <a:gd name="connsiteX51" fmla="*/ 1180000 w 1292931"/>
                <a:gd name="connsiteY51" fmla="*/ 211016 h 795325"/>
                <a:gd name="connsiteX52" fmla="*/ 1203446 w 1292931"/>
                <a:gd name="connsiteY52" fmla="*/ 226646 h 795325"/>
                <a:gd name="connsiteX53" fmla="*/ 1215169 w 1292931"/>
                <a:gd name="connsiteY53" fmla="*/ 230554 h 795325"/>
                <a:gd name="connsiteX54" fmla="*/ 1234708 w 1292931"/>
                <a:gd name="connsiteY54" fmla="*/ 246185 h 795325"/>
                <a:gd name="connsiteX55" fmla="*/ 1265969 w 1292931"/>
                <a:gd name="connsiteY55" fmla="*/ 257908 h 795325"/>
                <a:gd name="connsiteX56" fmla="*/ 1289415 w 1292931"/>
                <a:gd name="connsiteY56" fmla="*/ 269631 h 795325"/>
                <a:gd name="connsiteX57" fmla="*/ 1237690 w 1292931"/>
                <a:gd name="connsiteY57" fmla="*/ 622702 h 795325"/>
                <a:gd name="connsiteX58" fmla="*/ 1152646 w 1292931"/>
                <a:gd name="connsiteY58" fmla="*/ 633046 h 795325"/>
                <a:gd name="connsiteX59" fmla="*/ 1133108 w 1292931"/>
                <a:gd name="connsiteY59" fmla="*/ 648677 h 795325"/>
                <a:gd name="connsiteX60" fmla="*/ 1109661 w 1292931"/>
                <a:gd name="connsiteY60" fmla="*/ 652585 h 795325"/>
                <a:gd name="connsiteX61" fmla="*/ 1097938 w 1292931"/>
                <a:gd name="connsiteY61" fmla="*/ 656492 h 795325"/>
                <a:gd name="connsiteX62" fmla="*/ 1086215 w 1292931"/>
                <a:gd name="connsiteY62" fmla="*/ 676031 h 795325"/>
                <a:gd name="connsiteX63" fmla="*/ 1062769 w 1292931"/>
                <a:gd name="connsiteY63" fmla="*/ 683846 h 795325"/>
                <a:gd name="connsiteX64" fmla="*/ 992431 w 1292931"/>
                <a:gd name="connsiteY64" fmla="*/ 707292 h 795325"/>
                <a:gd name="connsiteX65" fmla="*/ 984615 w 1292931"/>
                <a:gd name="connsiteY65" fmla="*/ 730739 h 795325"/>
                <a:gd name="connsiteX66" fmla="*/ 972892 w 1292931"/>
                <a:gd name="connsiteY66" fmla="*/ 738554 h 795325"/>
                <a:gd name="connsiteX67" fmla="*/ 957261 w 1292931"/>
                <a:gd name="connsiteY67" fmla="*/ 734646 h 795325"/>
                <a:gd name="connsiteX68" fmla="*/ 933815 w 1292931"/>
                <a:gd name="connsiteY68" fmla="*/ 730739 h 795325"/>
                <a:gd name="connsiteX69" fmla="*/ 922092 w 1292931"/>
                <a:gd name="connsiteY69" fmla="*/ 726831 h 795325"/>
                <a:gd name="connsiteX70" fmla="*/ 906461 w 1292931"/>
                <a:gd name="connsiteY70" fmla="*/ 722923 h 795325"/>
                <a:gd name="connsiteX71" fmla="*/ 883015 w 1292931"/>
                <a:gd name="connsiteY71" fmla="*/ 715108 h 795325"/>
                <a:gd name="connsiteX72" fmla="*/ 859569 w 1292931"/>
                <a:gd name="connsiteY72" fmla="*/ 726831 h 795325"/>
                <a:gd name="connsiteX73" fmla="*/ 847846 w 1292931"/>
                <a:gd name="connsiteY73" fmla="*/ 730739 h 795325"/>
                <a:gd name="connsiteX74" fmla="*/ 824400 w 1292931"/>
                <a:gd name="connsiteY74" fmla="*/ 742462 h 795325"/>
                <a:gd name="connsiteX75" fmla="*/ 808769 w 1292931"/>
                <a:gd name="connsiteY75" fmla="*/ 762000 h 795325"/>
                <a:gd name="connsiteX76" fmla="*/ 804861 w 1292931"/>
                <a:gd name="connsiteY76" fmla="*/ 773723 h 795325"/>
                <a:gd name="connsiteX77" fmla="*/ 768153 w 1292931"/>
                <a:gd name="connsiteY77" fmla="*/ 778770 h 795325"/>
                <a:gd name="connsiteX78" fmla="*/ 744707 w 1292931"/>
                <a:gd name="connsiteY78" fmla="*/ 791644 h 795325"/>
                <a:gd name="connsiteX79" fmla="*/ 698400 w 1292931"/>
                <a:gd name="connsiteY79" fmla="*/ 795324 h 795325"/>
                <a:gd name="connsiteX80" fmla="*/ 682307 w 1292931"/>
                <a:gd name="connsiteY80" fmla="*/ 791416 h 795325"/>
                <a:gd name="connsiteX81" fmla="*/ 638369 w 1292931"/>
                <a:gd name="connsiteY81" fmla="*/ 773483 h 795325"/>
                <a:gd name="connsiteX82" fmla="*/ 611600 w 1292931"/>
                <a:gd name="connsiteY82" fmla="*/ 779465 h 795325"/>
                <a:gd name="connsiteX83" fmla="*/ 575846 w 1292931"/>
                <a:gd name="connsiteY83" fmla="*/ 756702 h 795325"/>
                <a:gd name="connsiteX84" fmla="*/ 554428 w 1292931"/>
                <a:gd name="connsiteY84" fmla="*/ 765668 h 795325"/>
                <a:gd name="connsiteX85" fmla="*/ 500892 w 1292931"/>
                <a:gd name="connsiteY85" fmla="*/ 778087 h 795325"/>
                <a:gd name="connsiteX86" fmla="*/ 526244 w 1292931"/>
                <a:gd name="connsiteY86" fmla="*/ 782917 h 795325"/>
                <a:gd name="connsiteX87" fmla="*/ 472000 w 1292931"/>
                <a:gd name="connsiteY87" fmla="*/ 753945 h 795325"/>
                <a:gd name="connsiteX88" fmla="*/ 429723 w 1292931"/>
                <a:gd name="connsiteY88" fmla="*/ 752566 h 795325"/>
                <a:gd name="connsiteX89" fmla="*/ 418000 w 1292931"/>
                <a:gd name="connsiteY89" fmla="*/ 773723 h 795325"/>
                <a:gd name="connsiteX90" fmla="*/ 402369 w 1292931"/>
                <a:gd name="connsiteY90" fmla="*/ 769816 h 795325"/>
                <a:gd name="connsiteX91" fmla="*/ 394554 w 1292931"/>
                <a:gd name="connsiteY91" fmla="*/ 762000 h 795325"/>
                <a:gd name="connsiteX92" fmla="*/ 386738 w 1292931"/>
                <a:gd name="connsiteY92" fmla="*/ 750277 h 795325"/>
                <a:gd name="connsiteX93" fmla="*/ 375015 w 1292931"/>
                <a:gd name="connsiteY93" fmla="*/ 742462 h 795325"/>
                <a:gd name="connsiteX94" fmla="*/ 359384 w 1292931"/>
                <a:gd name="connsiteY94" fmla="*/ 726831 h 795325"/>
                <a:gd name="connsiteX95" fmla="*/ 343754 w 1292931"/>
                <a:gd name="connsiteY95" fmla="*/ 695569 h 795325"/>
                <a:gd name="connsiteX96" fmla="*/ 335938 w 1292931"/>
                <a:gd name="connsiteY96" fmla="*/ 672123 h 795325"/>
                <a:gd name="connsiteX97" fmla="*/ 328123 w 1292931"/>
                <a:gd name="connsiteY97" fmla="*/ 625231 h 795325"/>
                <a:gd name="connsiteX98" fmla="*/ 312492 w 1292931"/>
                <a:gd name="connsiteY98" fmla="*/ 605692 h 795325"/>
                <a:gd name="connsiteX99" fmla="*/ 292954 w 1292931"/>
                <a:gd name="connsiteY99" fmla="*/ 586154 h 795325"/>
                <a:gd name="connsiteX100" fmla="*/ 285138 w 1292931"/>
                <a:gd name="connsiteY100" fmla="*/ 578339 h 795325"/>
                <a:gd name="connsiteX101" fmla="*/ 273415 w 1292931"/>
                <a:gd name="connsiteY101" fmla="*/ 574431 h 795325"/>
                <a:gd name="connsiteX102" fmla="*/ 257784 w 1292931"/>
                <a:gd name="connsiteY102" fmla="*/ 566616 h 795325"/>
                <a:gd name="connsiteX103" fmla="*/ 234338 w 1292931"/>
                <a:gd name="connsiteY103" fmla="*/ 558800 h 795325"/>
                <a:gd name="connsiteX104" fmla="*/ 210892 w 1292931"/>
                <a:gd name="connsiteY104" fmla="*/ 550985 h 795325"/>
                <a:gd name="connsiteX105" fmla="*/ 187446 w 1292931"/>
                <a:gd name="connsiteY105" fmla="*/ 543169 h 795325"/>
                <a:gd name="connsiteX106" fmla="*/ 175723 w 1292931"/>
                <a:gd name="connsiteY106" fmla="*/ 539262 h 795325"/>
                <a:gd name="connsiteX107" fmla="*/ 186030 w 1292931"/>
                <a:gd name="connsiteY107" fmla="*/ 532598 h 795325"/>
                <a:gd name="connsiteX108" fmla="*/ 195261 w 1292931"/>
                <a:gd name="connsiteY108" fmla="*/ 519723 h 795325"/>
                <a:gd name="connsiteX109" fmla="*/ 210892 w 1292931"/>
                <a:gd name="connsiteY109" fmla="*/ 504092 h 795325"/>
                <a:gd name="connsiteX110" fmla="*/ 230431 w 1292931"/>
                <a:gd name="connsiteY110" fmla="*/ 488462 h 795325"/>
                <a:gd name="connsiteX111" fmla="*/ 234338 w 1292931"/>
                <a:gd name="connsiteY111" fmla="*/ 476739 h 795325"/>
                <a:gd name="connsiteX112" fmla="*/ 249969 w 1292931"/>
                <a:gd name="connsiteY112" fmla="*/ 457200 h 795325"/>
                <a:gd name="connsiteX113" fmla="*/ 238246 w 1292931"/>
                <a:gd name="connsiteY113" fmla="*/ 429846 h 795325"/>
                <a:gd name="connsiteX114" fmla="*/ 226523 w 1292931"/>
                <a:gd name="connsiteY114" fmla="*/ 425939 h 795325"/>
                <a:gd name="connsiteX115" fmla="*/ 199169 w 1292931"/>
                <a:gd name="connsiteY115" fmla="*/ 414216 h 795325"/>
                <a:gd name="connsiteX116" fmla="*/ 183538 w 1292931"/>
                <a:gd name="connsiteY116" fmla="*/ 406400 h 795325"/>
                <a:gd name="connsiteX117" fmla="*/ 167908 w 1292931"/>
                <a:gd name="connsiteY117" fmla="*/ 402492 h 795325"/>
                <a:gd name="connsiteX118" fmla="*/ 128831 w 1292931"/>
                <a:gd name="connsiteY118" fmla="*/ 390769 h 795325"/>
                <a:gd name="connsiteX119" fmla="*/ 121015 w 1292931"/>
                <a:gd name="connsiteY119" fmla="*/ 379046 h 795325"/>
                <a:gd name="connsiteX120" fmla="*/ 93661 w 1292931"/>
                <a:gd name="connsiteY120" fmla="*/ 355600 h 795325"/>
                <a:gd name="connsiteX121" fmla="*/ 70092 w 1292931"/>
                <a:gd name="connsiteY121" fmla="*/ 362961 h 795325"/>
                <a:gd name="connsiteX122" fmla="*/ 56001 w 1292931"/>
                <a:gd name="connsiteY122" fmla="*/ 351465 h 795325"/>
                <a:gd name="connsiteX123" fmla="*/ 82422 w 1292931"/>
                <a:gd name="connsiteY123" fmla="*/ 371901 h 795325"/>
                <a:gd name="connsiteX124" fmla="*/ 35046 w 1292931"/>
                <a:gd name="connsiteY124" fmla="*/ 332621 h 795325"/>
                <a:gd name="connsiteX125" fmla="*/ 44777 w 1292931"/>
                <a:gd name="connsiteY125" fmla="*/ 356062 h 795325"/>
                <a:gd name="connsiteX126" fmla="*/ 15508 w 1292931"/>
                <a:gd name="connsiteY126" fmla="*/ 314234 h 795325"/>
                <a:gd name="connsiteX127" fmla="*/ 0 w 1292931"/>
                <a:gd name="connsiteY127" fmla="*/ 318836 h 795325"/>
                <a:gd name="connsiteX0" fmla="*/ 0 w 1292931"/>
                <a:gd name="connsiteY0" fmla="*/ 318836 h 795325"/>
                <a:gd name="connsiteX1" fmla="*/ 2369 w 1292931"/>
                <a:gd name="connsiteY1" fmla="*/ 280898 h 795325"/>
                <a:gd name="connsiteX2" fmla="*/ 101477 w 1292931"/>
                <a:gd name="connsiteY2" fmla="*/ 261816 h 795325"/>
                <a:gd name="connsiteX3" fmla="*/ 136646 w 1292931"/>
                <a:gd name="connsiteY3" fmla="*/ 246185 h 795325"/>
                <a:gd name="connsiteX4" fmla="*/ 148369 w 1292931"/>
                <a:gd name="connsiteY4" fmla="*/ 229631 h 795325"/>
                <a:gd name="connsiteX5" fmla="*/ 171815 w 1292931"/>
                <a:gd name="connsiteY5" fmla="*/ 226646 h 795325"/>
                <a:gd name="connsiteX6" fmla="*/ 177262 w 1292931"/>
                <a:gd name="connsiteY6" fmla="*/ 198597 h 795325"/>
                <a:gd name="connsiteX7" fmla="*/ 203077 w 1292931"/>
                <a:gd name="connsiteY7" fmla="*/ 211016 h 795325"/>
                <a:gd name="connsiteX8" fmla="*/ 207693 w 1292931"/>
                <a:gd name="connsiteY8" fmla="*/ 182966 h 795325"/>
                <a:gd name="connsiteX9" fmla="*/ 221785 w 1292931"/>
                <a:gd name="connsiteY9" fmla="*/ 167108 h 795325"/>
                <a:gd name="connsiteX10" fmla="*/ 242154 w 1292931"/>
                <a:gd name="connsiteY10" fmla="*/ 160216 h 795325"/>
                <a:gd name="connsiteX11" fmla="*/ 249139 w 1292931"/>
                <a:gd name="connsiteY11" fmla="*/ 165046 h 795325"/>
                <a:gd name="connsiteX12" fmla="*/ 282184 w 1292931"/>
                <a:gd name="connsiteY12" fmla="*/ 171027 h 795325"/>
                <a:gd name="connsiteX13" fmla="*/ 300892 w 1292931"/>
                <a:gd name="connsiteY13" fmla="*/ 165741 h 795325"/>
                <a:gd name="connsiteX14" fmla="*/ 317353 w 1292931"/>
                <a:gd name="connsiteY14" fmla="*/ 149188 h 795325"/>
                <a:gd name="connsiteX15" fmla="*/ 346831 w 1292931"/>
                <a:gd name="connsiteY15" fmla="*/ 163213 h 795325"/>
                <a:gd name="connsiteX16" fmla="*/ 360923 w 1292931"/>
                <a:gd name="connsiteY16" fmla="*/ 168498 h 795325"/>
                <a:gd name="connsiteX17" fmla="*/ 410184 w 1292931"/>
                <a:gd name="connsiteY17" fmla="*/ 152400 h 795325"/>
                <a:gd name="connsiteX18" fmla="*/ 445354 w 1292931"/>
                <a:gd name="connsiteY18" fmla="*/ 148492 h 795325"/>
                <a:gd name="connsiteX19" fmla="*/ 468800 w 1292931"/>
                <a:gd name="connsiteY19" fmla="*/ 125046 h 795325"/>
                <a:gd name="connsiteX20" fmla="*/ 484431 w 1292931"/>
                <a:gd name="connsiteY20" fmla="*/ 101600 h 795325"/>
                <a:gd name="connsiteX21" fmla="*/ 492246 w 1292931"/>
                <a:gd name="connsiteY21" fmla="*/ 89877 h 795325"/>
                <a:gd name="connsiteX22" fmla="*/ 511784 w 1292931"/>
                <a:gd name="connsiteY22" fmla="*/ 54708 h 795325"/>
                <a:gd name="connsiteX23" fmla="*/ 519600 w 1292931"/>
                <a:gd name="connsiteY23" fmla="*/ 46892 h 795325"/>
                <a:gd name="connsiteX24" fmla="*/ 539138 w 1292931"/>
                <a:gd name="connsiteY24" fmla="*/ 31262 h 795325"/>
                <a:gd name="connsiteX25" fmla="*/ 550861 w 1292931"/>
                <a:gd name="connsiteY25" fmla="*/ 23446 h 795325"/>
                <a:gd name="connsiteX26" fmla="*/ 558677 w 1292931"/>
                <a:gd name="connsiteY26" fmla="*/ 15631 h 795325"/>
                <a:gd name="connsiteX27" fmla="*/ 609477 w 1292931"/>
                <a:gd name="connsiteY27" fmla="*/ 19539 h 795325"/>
                <a:gd name="connsiteX28" fmla="*/ 699354 w 1292931"/>
                <a:gd name="connsiteY28" fmla="*/ 15631 h 795325"/>
                <a:gd name="connsiteX29" fmla="*/ 711077 w 1292931"/>
                <a:gd name="connsiteY29" fmla="*/ 11723 h 795325"/>
                <a:gd name="connsiteX30" fmla="*/ 730615 w 1292931"/>
                <a:gd name="connsiteY30" fmla="*/ 7816 h 795325"/>
                <a:gd name="connsiteX31" fmla="*/ 765784 w 1292931"/>
                <a:gd name="connsiteY31" fmla="*/ 0 h 795325"/>
                <a:gd name="connsiteX32" fmla="*/ 804861 w 1292931"/>
                <a:gd name="connsiteY32" fmla="*/ 7816 h 795325"/>
                <a:gd name="connsiteX33" fmla="*/ 812677 w 1292931"/>
                <a:gd name="connsiteY33" fmla="*/ 15631 h 795325"/>
                <a:gd name="connsiteX34" fmla="*/ 840031 w 1292931"/>
                <a:gd name="connsiteY34" fmla="*/ 31262 h 795325"/>
                <a:gd name="connsiteX35" fmla="*/ 859569 w 1292931"/>
                <a:gd name="connsiteY35" fmla="*/ 35169 h 795325"/>
                <a:gd name="connsiteX36" fmla="*/ 871292 w 1292931"/>
                <a:gd name="connsiteY36" fmla="*/ 39077 h 795325"/>
                <a:gd name="connsiteX37" fmla="*/ 902554 w 1292931"/>
                <a:gd name="connsiteY37" fmla="*/ 54708 h 795325"/>
                <a:gd name="connsiteX38" fmla="*/ 914277 w 1292931"/>
                <a:gd name="connsiteY38" fmla="*/ 62523 h 795325"/>
                <a:gd name="connsiteX39" fmla="*/ 941631 w 1292931"/>
                <a:gd name="connsiteY39" fmla="*/ 85969 h 795325"/>
                <a:gd name="connsiteX40" fmla="*/ 965077 w 1292931"/>
                <a:gd name="connsiteY40" fmla="*/ 89877 h 795325"/>
                <a:gd name="connsiteX41" fmla="*/ 1000246 w 1292931"/>
                <a:gd name="connsiteY41" fmla="*/ 97692 h 795325"/>
                <a:gd name="connsiteX42" fmla="*/ 1035415 w 1292931"/>
                <a:gd name="connsiteY42" fmla="*/ 113323 h 795325"/>
                <a:gd name="connsiteX43" fmla="*/ 1058861 w 1292931"/>
                <a:gd name="connsiteY43" fmla="*/ 121139 h 795325"/>
                <a:gd name="connsiteX44" fmla="*/ 1070584 w 1292931"/>
                <a:gd name="connsiteY44" fmla="*/ 128954 h 795325"/>
                <a:gd name="connsiteX45" fmla="*/ 1086215 w 1292931"/>
                <a:gd name="connsiteY45" fmla="*/ 144585 h 795325"/>
                <a:gd name="connsiteX46" fmla="*/ 1097938 w 1292931"/>
                <a:gd name="connsiteY46" fmla="*/ 148492 h 795325"/>
                <a:gd name="connsiteX47" fmla="*/ 1109661 w 1292931"/>
                <a:gd name="connsiteY47" fmla="*/ 156308 h 795325"/>
                <a:gd name="connsiteX48" fmla="*/ 1125292 w 1292931"/>
                <a:gd name="connsiteY48" fmla="*/ 171939 h 795325"/>
                <a:gd name="connsiteX49" fmla="*/ 1148738 w 1292931"/>
                <a:gd name="connsiteY49" fmla="*/ 187569 h 795325"/>
                <a:gd name="connsiteX50" fmla="*/ 1168277 w 1292931"/>
                <a:gd name="connsiteY50" fmla="*/ 207108 h 795325"/>
                <a:gd name="connsiteX51" fmla="*/ 1180000 w 1292931"/>
                <a:gd name="connsiteY51" fmla="*/ 211016 h 795325"/>
                <a:gd name="connsiteX52" fmla="*/ 1203446 w 1292931"/>
                <a:gd name="connsiteY52" fmla="*/ 226646 h 795325"/>
                <a:gd name="connsiteX53" fmla="*/ 1215169 w 1292931"/>
                <a:gd name="connsiteY53" fmla="*/ 230554 h 795325"/>
                <a:gd name="connsiteX54" fmla="*/ 1234708 w 1292931"/>
                <a:gd name="connsiteY54" fmla="*/ 246185 h 795325"/>
                <a:gd name="connsiteX55" fmla="*/ 1265969 w 1292931"/>
                <a:gd name="connsiteY55" fmla="*/ 257908 h 795325"/>
                <a:gd name="connsiteX56" fmla="*/ 1289415 w 1292931"/>
                <a:gd name="connsiteY56" fmla="*/ 269631 h 795325"/>
                <a:gd name="connsiteX57" fmla="*/ 1237690 w 1292931"/>
                <a:gd name="connsiteY57" fmla="*/ 622702 h 795325"/>
                <a:gd name="connsiteX58" fmla="*/ 1152646 w 1292931"/>
                <a:gd name="connsiteY58" fmla="*/ 633046 h 795325"/>
                <a:gd name="connsiteX59" fmla="*/ 1133108 w 1292931"/>
                <a:gd name="connsiteY59" fmla="*/ 648677 h 795325"/>
                <a:gd name="connsiteX60" fmla="*/ 1109661 w 1292931"/>
                <a:gd name="connsiteY60" fmla="*/ 652585 h 795325"/>
                <a:gd name="connsiteX61" fmla="*/ 1097938 w 1292931"/>
                <a:gd name="connsiteY61" fmla="*/ 656492 h 795325"/>
                <a:gd name="connsiteX62" fmla="*/ 1086215 w 1292931"/>
                <a:gd name="connsiteY62" fmla="*/ 676031 h 795325"/>
                <a:gd name="connsiteX63" fmla="*/ 1062769 w 1292931"/>
                <a:gd name="connsiteY63" fmla="*/ 683846 h 795325"/>
                <a:gd name="connsiteX64" fmla="*/ 992431 w 1292931"/>
                <a:gd name="connsiteY64" fmla="*/ 707292 h 795325"/>
                <a:gd name="connsiteX65" fmla="*/ 984615 w 1292931"/>
                <a:gd name="connsiteY65" fmla="*/ 730739 h 795325"/>
                <a:gd name="connsiteX66" fmla="*/ 972892 w 1292931"/>
                <a:gd name="connsiteY66" fmla="*/ 738554 h 795325"/>
                <a:gd name="connsiteX67" fmla="*/ 957261 w 1292931"/>
                <a:gd name="connsiteY67" fmla="*/ 734646 h 795325"/>
                <a:gd name="connsiteX68" fmla="*/ 933815 w 1292931"/>
                <a:gd name="connsiteY68" fmla="*/ 730739 h 795325"/>
                <a:gd name="connsiteX69" fmla="*/ 922092 w 1292931"/>
                <a:gd name="connsiteY69" fmla="*/ 726831 h 795325"/>
                <a:gd name="connsiteX70" fmla="*/ 906461 w 1292931"/>
                <a:gd name="connsiteY70" fmla="*/ 722923 h 795325"/>
                <a:gd name="connsiteX71" fmla="*/ 883015 w 1292931"/>
                <a:gd name="connsiteY71" fmla="*/ 715108 h 795325"/>
                <a:gd name="connsiteX72" fmla="*/ 859569 w 1292931"/>
                <a:gd name="connsiteY72" fmla="*/ 726831 h 795325"/>
                <a:gd name="connsiteX73" fmla="*/ 847846 w 1292931"/>
                <a:gd name="connsiteY73" fmla="*/ 730739 h 795325"/>
                <a:gd name="connsiteX74" fmla="*/ 824400 w 1292931"/>
                <a:gd name="connsiteY74" fmla="*/ 742462 h 795325"/>
                <a:gd name="connsiteX75" fmla="*/ 808769 w 1292931"/>
                <a:gd name="connsiteY75" fmla="*/ 762000 h 795325"/>
                <a:gd name="connsiteX76" fmla="*/ 804861 w 1292931"/>
                <a:gd name="connsiteY76" fmla="*/ 773723 h 795325"/>
                <a:gd name="connsiteX77" fmla="*/ 768153 w 1292931"/>
                <a:gd name="connsiteY77" fmla="*/ 778770 h 795325"/>
                <a:gd name="connsiteX78" fmla="*/ 744707 w 1292931"/>
                <a:gd name="connsiteY78" fmla="*/ 791644 h 795325"/>
                <a:gd name="connsiteX79" fmla="*/ 698400 w 1292931"/>
                <a:gd name="connsiteY79" fmla="*/ 795324 h 795325"/>
                <a:gd name="connsiteX80" fmla="*/ 682307 w 1292931"/>
                <a:gd name="connsiteY80" fmla="*/ 791416 h 795325"/>
                <a:gd name="connsiteX81" fmla="*/ 638369 w 1292931"/>
                <a:gd name="connsiteY81" fmla="*/ 773483 h 795325"/>
                <a:gd name="connsiteX82" fmla="*/ 611600 w 1292931"/>
                <a:gd name="connsiteY82" fmla="*/ 779465 h 795325"/>
                <a:gd name="connsiteX83" fmla="*/ 575846 w 1292931"/>
                <a:gd name="connsiteY83" fmla="*/ 756702 h 795325"/>
                <a:gd name="connsiteX84" fmla="*/ 554428 w 1292931"/>
                <a:gd name="connsiteY84" fmla="*/ 765668 h 795325"/>
                <a:gd name="connsiteX85" fmla="*/ 500892 w 1292931"/>
                <a:gd name="connsiteY85" fmla="*/ 778087 h 795325"/>
                <a:gd name="connsiteX86" fmla="*/ 526244 w 1292931"/>
                <a:gd name="connsiteY86" fmla="*/ 782917 h 795325"/>
                <a:gd name="connsiteX87" fmla="*/ 472000 w 1292931"/>
                <a:gd name="connsiteY87" fmla="*/ 753945 h 795325"/>
                <a:gd name="connsiteX88" fmla="*/ 429723 w 1292931"/>
                <a:gd name="connsiteY88" fmla="*/ 752566 h 795325"/>
                <a:gd name="connsiteX89" fmla="*/ 418000 w 1292931"/>
                <a:gd name="connsiteY89" fmla="*/ 773723 h 795325"/>
                <a:gd name="connsiteX90" fmla="*/ 402369 w 1292931"/>
                <a:gd name="connsiteY90" fmla="*/ 769816 h 795325"/>
                <a:gd name="connsiteX91" fmla="*/ 394554 w 1292931"/>
                <a:gd name="connsiteY91" fmla="*/ 762000 h 795325"/>
                <a:gd name="connsiteX92" fmla="*/ 386738 w 1292931"/>
                <a:gd name="connsiteY92" fmla="*/ 750277 h 795325"/>
                <a:gd name="connsiteX93" fmla="*/ 375015 w 1292931"/>
                <a:gd name="connsiteY93" fmla="*/ 742462 h 795325"/>
                <a:gd name="connsiteX94" fmla="*/ 359384 w 1292931"/>
                <a:gd name="connsiteY94" fmla="*/ 726831 h 795325"/>
                <a:gd name="connsiteX95" fmla="*/ 343754 w 1292931"/>
                <a:gd name="connsiteY95" fmla="*/ 695569 h 795325"/>
                <a:gd name="connsiteX96" fmla="*/ 335938 w 1292931"/>
                <a:gd name="connsiteY96" fmla="*/ 672123 h 795325"/>
                <a:gd name="connsiteX97" fmla="*/ 328123 w 1292931"/>
                <a:gd name="connsiteY97" fmla="*/ 625231 h 795325"/>
                <a:gd name="connsiteX98" fmla="*/ 312492 w 1292931"/>
                <a:gd name="connsiteY98" fmla="*/ 605692 h 795325"/>
                <a:gd name="connsiteX99" fmla="*/ 292954 w 1292931"/>
                <a:gd name="connsiteY99" fmla="*/ 586154 h 795325"/>
                <a:gd name="connsiteX100" fmla="*/ 285138 w 1292931"/>
                <a:gd name="connsiteY100" fmla="*/ 578339 h 795325"/>
                <a:gd name="connsiteX101" fmla="*/ 273415 w 1292931"/>
                <a:gd name="connsiteY101" fmla="*/ 574431 h 795325"/>
                <a:gd name="connsiteX102" fmla="*/ 257784 w 1292931"/>
                <a:gd name="connsiteY102" fmla="*/ 566616 h 795325"/>
                <a:gd name="connsiteX103" fmla="*/ 234338 w 1292931"/>
                <a:gd name="connsiteY103" fmla="*/ 558800 h 795325"/>
                <a:gd name="connsiteX104" fmla="*/ 210892 w 1292931"/>
                <a:gd name="connsiteY104" fmla="*/ 550985 h 795325"/>
                <a:gd name="connsiteX105" fmla="*/ 187446 w 1292931"/>
                <a:gd name="connsiteY105" fmla="*/ 543169 h 795325"/>
                <a:gd name="connsiteX106" fmla="*/ 175723 w 1292931"/>
                <a:gd name="connsiteY106" fmla="*/ 539262 h 795325"/>
                <a:gd name="connsiteX107" fmla="*/ 186030 w 1292931"/>
                <a:gd name="connsiteY107" fmla="*/ 532598 h 795325"/>
                <a:gd name="connsiteX108" fmla="*/ 195261 w 1292931"/>
                <a:gd name="connsiteY108" fmla="*/ 519723 h 795325"/>
                <a:gd name="connsiteX109" fmla="*/ 210892 w 1292931"/>
                <a:gd name="connsiteY109" fmla="*/ 504092 h 795325"/>
                <a:gd name="connsiteX110" fmla="*/ 230431 w 1292931"/>
                <a:gd name="connsiteY110" fmla="*/ 488462 h 795325"/>
                <a:gd name="connsiteX111" fmla="*/ 234338 w 1292931"/>
                <a:gd name="connsiteY111" fmla="*/ 476739 h 795325"/>
                <a:gd name="connsiteX112" fmla="*/ 249969 w 1292931"/>
                <a:gd name="connsiteY112" fmla="*/ 457200 h 795325"/>
                <a:gd name="connsiteX113" fmla="*/ 238246 w 1292931"/>
                <a:gd name="connsiteY113" fmla="*/ 429846 h 795325"/>
                <a:gd name="connsiteX114" fmla="*/ 226523 w 1292931"/>
                <a:gd name="connsiteY114" fmla="*/ 425939 h 795325"/>
                <a:gd name="connsiteX115" fmla="*/ 199169 w 1292931"/>
                <a:gd name="connsiteY115" fmla="*/ 414216 h 795325"/>
                <a:gd name="connsiteX116" fmla="*/ 183538 w 1292931"/>
                <a:gd name="connsiteY116" fmla="*/ 406400 h 795325"/>
                <a:gd name="connsiteX117" fmla="*/ 167908 w 1292931"/>
                <a:gd name="connsiteY117" fmla="*/ 402492 h 795325"/>
                <a:gd name="connsiteX118" fmla="*/ 128831 w 1292931"/>
                <a:gd name="connsiteY118" fmla="*/ 390769 h 795325"/>
                <a:gd name="connsiteX119" fmla="*/ 121015 w 1292931"/>
                <a:gd name="connsiteY119" fmla="*/ 379046 h 795325"/>
                <a:gd name="connsiteX120" fmla="*/ 93661 w 1292931"/>
                <a:gd name="connsiteY120" fmla="*/ 355600 h 795325"/>
                <a:gd name="connsiteX121" fmla="*/ 70092 w 1292931"/>
                <a:gd name="connsiteY121" fmla="*/ 362961 h 795325"/>
                <a:gd name="connsiteX122" fmla="*/ 56001 w 1292931"/>
                <a:gd name="connsiteY122" fmla="*/ 351465 h 795325"/>
                <a:gd name="connsiteX123" fmla="*/ 82422 w 1292931"/>
                <a:gd name="connsiteY123" fmla="*/ 371901 h 795325"/>
                <a:gd name="connsiteX124" fmla="*/ 35046 w 1292931"/>
                <a:gd name="connsiteY124" fmla="*/ 332621 h 795325"/>
                <a:gd name="connsiteX125" fmla="*/ 44777 w 1292931"/>
                <a:gd name="connsiteY125" fmla="*/ 356062 h 795325"/>
                <a:gd name="connsiteX126" fmla="*/ 15508 w 1292931"/>
                <a:gd name="connsiteY126" fmla="*/ 314234 h 795325"/>
                <a:gd name="connsiteX127" fmla="*/ 0 w 1292931"/>
                <a:gd name="connsiteY127" fmla="*/ 318836 h 795325"/>
                <a:gd name="connsiteX0" fmla="*/ 0 w 1265986"/>
                <a:gd name="connsiteY0" fmla="*/ 318836 h 795325"/>
                <a:gd name="connsiteX1" fmla="*/ 2369 w 1265986"/>
                <a:gd name="connsiteY1" fmla="*/ 280898 h 795325"/>
                <a:gd name="connsiteX2" fmla="*/ 101477 w 1265986"/>
                <a:gd name="connsiteY2" fmla="*/ 261816 h 795325"/>
                <a:gd name="connsiteX3" fmla="*/ 136646 w 1265986"/>
                <a:gd name="connsiteY3" fmla="*/ 246185 h 795325"/>
                <a:gd name="connsiteX4" fmla="*/ 148369 w 1265986"/>
                <a:gd name="connsiteY4" fmla="*/ 229631 h 795325"/>
                <a:gd name="connsiteX5" fmla="*/ 171815 w 1265986"/>
                <a:gd name="connsiteY5" fmla="*/ 226646 h 795325"/>
                <a:gd name="connsiteX6" fmla="*/ 177262 w 1265986"/>
                <a:gd name="connsiteY6" fmla="*/ 198597 h 795325"/>
                <a:gd name="connsiteX7" fmla="*/ 203077 w 1265986"/>
                <a:gd name="connsiteY7" fmla="*/ 211016 h 795325"/>
                <a:gd name="connsiteX8" fmla="*/ 207693 w 1265986"/>
                <a:gd name="connsiteY8" fmla="*/ 182966 h 795325"/>
                <a:gd name="connsiteX9" fmla="*/ 221785 w 1265986"/>
                <a:gd name="connsiteY9" fmla="*/ 167108 h 795325"/>
                <a:gd name="connsiteX10" fmla="*/ 242154 w 1265986"/>
                <a:gd name="connsiteY10" fmla="*/ 160216 h 795325"/>
                <a:gd name="connsiteX11" fmla="*/ 249139 w 1265986"/>
                <a:gd name="connsiteY11" fmla="*/ 165046 h 795325"/>
                <a:gd name="connsiteX12" fmla="*/ 282184 w 1265986"/>
                <a:gd name="connsiteY12" fmla="*/ 171027 h 795325"/>
                <a:gd name="connsiteX13" fmla="*/ 300892 w 1265986"/>
                <a:gd name="connsiteY13" fmla="*/ 165741 h 795325"/>
                <a:gd name="connsiteX14" fmla="*/ 317353 w 1265986"/>
                <a:gd name="connsiteY14" fmla="*/ 149188 h 795325"/>
                <a:gd name="connsiteX15" fmla="*/ 346831 w 1265986"/>
                <a:gd name="connsiteY15" fmla="*/ 163213 h 795325"/>
                <a:gd name="connsiteX16" fmla="*/ 360923 w 1265986"/>
                <a:gd name="connsiteY16" fmla="*/ 168498 h 795325"/>
                <a:gd name="connsiteX17" fmla="*/ 410184 w 1265986"/>
                <a:gd name="connsiteY17" fmla="*/ 152400 h 795325"/>
                <a:gd name="connsiteX18" fmla="*/ 445354 w 1265986"/>
                <a:gd name="connsiteY18" fmla="*/ 148492 h 795325"/>
                <a:gd name="connsiteX19" fmla="*/ 468800 w 1265986"/>
                <a:gd name="connsiteY19" fmla="*/ 125046 h 795325"/>
                <a:gd name="connsiteX20" fmla="*/ 484431 w 1265986"/>
                <a:gd name="connsiteY20" fmla="*/ 101600 h 795325"/>
                <a:gd name="connsiteX21" fmla="*/ 492246 w 1265986"/>
                <a:gd name="connsiteY21" fmla="*/ 89877 h 795325"/>
                <a:gd name="connsiteX22" fmla="*/ 511784 w 1265986"/>
                <a:gd name="connsiteY22" fmla="*/ 54708 h 795325"/>
                <a:gd name="connsiteX23" fmla="*/ 519600 w 1265986"/>
                <a:gd name="connsiteY23" fmla="*/ 46892 h 795325"/>
                <a:gd name="connsiteX24" fmla="*/ 539138 w 1265986"/>
                <a:gd name="connsiteY24" fmla="*/ 31262 h 795325"/>
                <a:gd name="connsiteX25" fmla="*/ 550861 w 1265986"/>
                <a:gd name="connsiteY25" fmla="*/ 23446 h 795325"/>
                <a:gd name="connsiteX26" fmla="*/ 558677 w 1265986"/>
                <a:gd name="connsiteY26" fmla="*/ 15631 h 795325"/>
                <a:gd name="connsiteX27" fmla="*/ 609477 w 1265986"/>
                <a:gd name="connsiteY27" fmla="*/ 19539 h 795325"/>
                <a:gd name="connsiteX28" fmla="*/ 699354 w 1265986"/>
                <a:gd name="connsiteY28" fmla="*/ 15631 h 795325"/>
                <a:gd name="connsiteX29" fmla="*/ 711077 w 1265986"/>
                <a:gd name="connsiteY29" fmla="*/ 11723 h 795325"/>
                <a:gd name="connsiteX30" fmla="*/ 730615 w 1265986"/>
                <a:gd name="connsiteY30" fmla="*/ 7816 h 795325"/>
                <a:gd name="connsiteX31" fmla="*/ 765784 w 1265986"/>
                <a:gd name="connsiteY31" fmla="*/ 0 h 795325"/>
                <a:gd name="connsiteX32" fmla="*/ 804861 w 1265986"/>
                <a:gd name="connsiteY32" fmla="*/ 7816 h 795325"/>
                <a:gd name="connsiteX33" fmla="*/ 812677 w 1265986"/>
                <a:gd name="connsiteY33" fmla="*/ 15631 h 795325"/>
                <a:gd name="connsiteX34" fmla="*/ 840031 w 1265986"/>
                <a:gd name="connsiteY34" fmla="*/ 31262 h 795325"/>
                <a:gd name="connsiteX35" fmla="*/ 859569 w 1265986"/>
                <a:gd name="connsiteY35" fmla="*/ 35169 h 795325"/>
                <a:gd name="connsiteX36" fmla="*/ 871292 w 1265986"/>
                <a:gd name="connsiteY36" fmla="*/ 39077 h 795325"/>
                <a:gd name="connsiteX37" fmla="*/ 902554 w 1265986"/>
                <a:gd name="connsiteY37" fmla="*/ 54708 h 795325"/>
                <a:gd name="connsiteX38" fmla="*/ 914277 w 1265986"/>
                <a:gd name="connsiteY38" fmla="*/ 62523 h 795325"/>
                <a:gd name="connsiteX39" fmla="*/ 941631 w 1265986"/>
                <a:gd name="connsiteY39" fmla="*/ 85969 h 795325"/>
                <a:gd name="connsiteX40" fmla="*/ 965077 w 1265986"/>
                <a:gd name="connsiteY40" fmla="*/ 89877 h 795325"/>
                <a:gd name="connsiteX41" fmla="*/ 1000246 w 1265986"/>
                <a:gd name="connsiteY41" fmla="*/ 97692 h 795325"/>
                <a:gd name="connsiteX42" fmla="*/ 1035415 w 1265986"/>
                <a:gd name="connsiteY42" fmla="*/ 113323 h 795325"/>
                <a:gd name="connsiteX43" fmla="*/ 1058861 w 1265986"/>
                <a:gd name="connsiteY43" fmla="*/ 121139 h 795325"/>
                <a:gd name="connsiteX44" fmla="*/ 1070584 w 1265986"/>
                <a:gd name="connsiteY44" fmla="*/ 128954 h 795325"/>
                <a:gd name="connsiteX45" fmla="*/ 1086215 w 1265986"/>
                <a:gd name="connsiteY45" fmla="*/ 144585 h 795325"/>
                <a:gd name="connsiteX46" fmla="*/ 1097938 w 1265986"/>
                <a:gd name="connsiteY46" fmla="*/ 148492 h 795325"/>
                <a:gd name="connsiteX47" fmla="*/ 1109661 w 1265986"/>
                <a:gd name="connsiteY47" fmla="*/ 156308 h 795325"/>
                <a:gd name="connsiteX48" fmla="*/ 1125292 w 1265986"/>
                <a:gd name="connsiteY48" fmla="*/ 171939 h 795325"/>
                <a:gd name="connsiteX49" fmla="*/ 1148738 w 1265986"/>
                <a:gd name="connsiteY49" fmla="*/ 187569 h 795325"/>
                <a:gd name="connsiteX50" fmla="*/ 1168277 w 1265986"/>
                <a:gd name="connsiteY50" fmla="*/ 207108 h 795325"/>
                <a:gd name="connsiteX51" fmla="*/ 1180000 w 1265986"/>
                <a:gd name="connsiteY51" fmla="*/ 211016 h 795325"/>
                <a:gd name="connsiteX52" fmla="*/ 1203446 w 1265986"/>
                <a:gd name="connsiteY52" fmla="*/ 226646 h 795325"/>
                <a:gd name="connsiteX53" fmla="*/ 1215169 w 1265986"/>
                <a:gd name="connsiteY53" fmla="*/ 230554 h 795325"/>
                <a:gd name="connsiteX54" fmla="*/ 1234708 w 1265986"/>
                <a:gd name="connsiteY54" fmla="*/ 246185 h 795325"/>
                <a:gd name="connsiteX55" fmla="*/ 1265969 w 1265986"/>
                <a:gd name="connsiteY55" fmla="*/ 257908 h 795325"/>
                <a:gd name="connsiteX56" fmla="*/ 1237690 w 1265986"/>
                <a:gd name="connsiteY56" fmla="*/ 622702 h 795325"/>
                <a:gd name="connsiteX57" fmla="*/ 1152646 w 1265986"/>
                <a:gd name="connsiteY57" fmla="*/ 633046 h 795325"/>
                <a:gd name="connsiteX58" fmla="*/ 1133108 w 1265986"/>
                <a:gd name="connsiteY58" fmla="*/ 648677 h 795325"/>
                <a:gd name="connsiteX59" fmla="*/ 1109661 w 1265986"/>
                <a:gd name="connsiteY59" fmla="*/ 652585 h 795325"/>
                <a:gd name="connsiteX60" fmla="*/ 1097938 w 1265986"/>
                <a:gd name="connsiteY60" fmla="*/ 656492 h 795325"/>
                <a:gd name="connsiteX61" fmla="*/ 1086215 w 1265986"/>
                <a:gd name="connsiteY61" fmla="*/ 676031 h 795325"/>
                <a:gd name="connsiteX62" fmla="*/ 1062769 w 1265986"/>
                <a:gd name="connsiteY62" fmla="*/ 683846 h 795325"/>
                <a:gd name="connsiteX63" fmla="*/ 992431 w 1265986"/>
                <a:gd name="connsiteY63" fmla="*/ 707292 h 795325"/>
                <a:gd name="connsiteX64" fmla="*/ 984615 w 1265986"/>
                <a:gd name="connsiteY64" fmla="*/ 730739 h 795325"/>
                <a:gd name="connsiteX65" fmla="*/ 972892 w 1265986"/>
                <a:gd name="connsiteY65" fmla="*/ 738554 h 795325"/>
                <a:gd name="connsiteX66" fmla="*/ 957261 w 1265986"/>
                <a:gd name="connsiteY66" fmla="*/ 734646 h 795325"/>
                <a:gd name="connsiteX67" fmla="*/ 933815 w 1265986"/>
                <a:gd name="connsiteY67" fmla="*/ 730739 h 795325"/>
                <a:gd name="connsiteX68" fmla="*/ 922092 w 1265986"/>
                <a:gd name="connsiteY68" fmla="*/ 726831 h 795325"/>
                <a:gd name="connsiteX69" fmla="*/ 906461 w 1265986"/>
                <a:gd name="connsiteY69" fmla="*/ 722923 h 795325"/>
                <a:gd name="connsiteX70" fmla="*/ 883015 w 1265986"/>
                <a:gd name="connsiteY70" fmla="*/ 715108 h 795325"/>
                <a:gd name="connsiteX71" fmla="*/ 859569 w 1265986"/>
                <a:gd name="connsiteY71" fmla="*/ 726831 h 795325"/>
                <a:gd name="connsiteX72" fmla="*/ 847846 w 1265986"/>
                <a:gd name="connsiteY72" fmla="*/ 730739 h 795325"/>
                <a:gd name="connsiteX73" fmla="*/ 824400 w 1265986"/>
                <a:gd name="connsiteY73" fmla="*/ 742462 h 795325"/>
                <a:gd name="connsiteX74" fmla="*/ 808769 w 1265986"/>
                <a:gd name="connsiteY74" fmla="*/ 762000 h 795325"/>
                <a:gd name="connsiteX75" fmla="*/ 804861 w 1265986"/>
                <a:gd name="connsiteY75" fmla="*/ 773723 h 795325"/>
                <a:gd name="connsiteX76" fmla="*/ 768153 w 1265986"/>
                <a:gd name="connsiteY76" fmla="*/ 778770 h 795325"/>
                <a:gd name="connsiteX77" fmla="*/ 744707 w 1265986"/>
                <a:gd name="connsiteY77" fmla="*/ 791644 h 795325"/>
                <a:gd name="connsiteX78" fmla="*/ 698400 w 1265986"/>
                <a:gd name="connsiteY78" fmla="*/ 795324 h 795325"/>
                <a:gd name="connsiteX79" fmla="*/ 682307 w 1265986"/>
                <a:gd name="connsiteY79" fmla="*/ 791416 h 795325"/>
                <a:gd name="connsiteX80" fmla="*/ 638369 w 1265986"/>
                <a:gd name="connsiteY80" fmla="*/ 773483 h 795325"/>
                <a:gd name="connsiteX81" fmla="*/ 611600 w 1265986"/>
                <a:gd name="connsiteY81" fmla="*/ 779465 h 795325"/>
                <a:gd name="connsiteX82" fmla="*/ 575846 w 1265986"/>
                <a:gd name="connsiteY82" fmla="*/ 756702 h 795325"/>
                <a:gd name="connsiteX83" fmla="*/ 554428 w 1265986"/>
                <a:gd name="connsiteY83" fmla="*/ 765668 h 795325"/>
                <a:gd name="connsiteX84" fmla="*/ 500892 w 1265986"/>
                <a:gd name="connsiteY84" fmla="*/ 778087 h 795325"/>
                <a:gd name="connsiteX85" fmla="*/ 526244 w 1265986"/>
                <a:gd name="connsiteY85" fmla="*/ 782917 h 795325"/>
                <a:gd name="connsiteX86" fmla="*/ 472000 w 1265986"/>
                <a:gd name="connsiteY86" fmla="*/ 753945 h 795325"/>
                <a:gd name="connsiteX87" fmla="*/ 429723 w 1265986"/>
                <a:gd name="connsiteY87" fmla="*/ 752566 h 795325"/>
                <a:gd name="connsiteX88" fmla="*/ 418000 w 1265986"/>
                <a:gd name="connsiteY88" fmla="*/ 773723 h 795325"/>
                <a:gd name="connsiteX89" fmla="*/ 402369 w 1265986"/>
                <a:gd name="connsiteY89" fmla="*/ 769816 h 795325"/>
                <a:gd name="connsiteX90" fmla="*/ 394554 w 1265986"/>
                <a:gd name="connsiteY90" fmla="*/ 762000 h 795325"/>
                <a:gd name="connsiteX91" fmla="*/ 386738 w 1265986"/>
                <a:gd name="connsiteY91" fmla="*/ 750277 h 795325"/>
                <a:gd name="connsiteX92" fmla="*/ 375015 w 1265986"/>
                <a:gd name="connsiteY92" fmla="*/ 742462 h 795325"/>
                <a:gd name="connsiteX93" fmla="*/ 359384 w 1265986"/>
                <a:gd name="connsiteY93" fmla="*/ 726831 h 795325"/>
                <a:gd name="connsiteX94" fmla="*/ 343754 w 1265986"/>
                <a:gd name="connsiteY94" fmla="*/ 695569 h 795325"/>
                <a:gd name="connsiteX95" fmla="*/ 335938 w 1265986"/>
                <a:gd name="connsiteY95" fmla="*/ 672123 h 795325"/>
                <a:gd name="connsiteX96" fmla="*/ 328123 w 1265986"/>
                <a:gd name="connsiteY96" fmla="*/ 625231 h 795325"/>
                <a:gd name="connsiteX97" fmla="*/ 312492 w 1265986"/>
                <a:gd name="connsiteY97" fmla="*/ 605692 h 795325"/>
                <a:gd name="connsiteX98" fmla="*/ 292954 w 1265986"/>
                <a:gd name="connsiteY98" fmla="*/ 586154 h 795325"/>
                <a:gd name="connsiteX99" fmla="*/ 285138 w 1265986"/>
                <a:gd name="connsiteY99" fmla="*/ 578339 h 795325"/>
                <a:gd name="connsiteX100" fmla="*/ 273415 w 1265986"/>
                <a:gd name="connsiteY100" fmla="*/ 574431 h 795325"/>
                <a:gd name="connsiteX101" fmla="*/ 257784 w 1265986"/>
                <a:gd name="connsiteY101" fmla="*/ 566616 h 795325"/>
                <a:gd name="connsiteX102" fmla="*/ 234338 w 1265986"/>
                <a:gd name="connsiteY102" fmla="*/ 558800 h 795325"/>
                <a:gd name="connsiteX103" fmla="*/ 210892 w 1265986"/>
                <a:gd name="connsiteY103" fmla="*/ 550985 h 795325"/>
                <a:gd name="connsiteX104" fmla="*/ 187446 w 1265986"/>
                <a:gd name="connsiteY104" fmla="*/ 543169 h 795325"/>
                <a:gd name="connsiteX105" fmla="*/ 175723 w 1265986"/>
                <a:gd name="connsiteY105" fmla="*/ 539262 h 795325"/>
                <a:gd name="connsiteX106" fmla="*/ 186030 w 1265986"/>
                <a:gd name="connsiteY106" fmla="*/ 532598 h 795325"/>
                <a:gd name="connsiteX107" fmla="*/ 195261 w 1265986"/>
                <a:gd name="connsiteY107" fmla="*/ 519723 h 795325"/>
                <a:gd name="connsiteX108" fmla="*/ 210892 w 1265986"/>
                <a:gd name="connsiteY108" fmla="*/ 504092 h 795325"/>
                <a:gd name="connsiteX109" fmla="*/ 230431 w 1265986"/>
                <a:gd name="connsiteY109" fmla="*/ 488462 h 795325"/>
                <a:gd name="connsiteX110" fmla="*/ 234338 w 1265986"/>
                <a:gd name="connsiteY110" fmla="*/ 476739 h 795325"/>
                <a:gd name="connsiteX111" fmla="*/ 249969 w 1265986"/>
                <a:gd name="connsiteY111" fmla="*/ 457200 h 795325"/>
                <a:gd name="connsiteX112" fmla="*/ 238246 w 1265986"/>
                <a:gd name="connsiteY112" fmla="*/ 429846 h 795325"/>
                <a:gd name="connsiteX113" fmla="*/ 226523 w 1265986"/>
                <a:gd name="connsiteY113" fmla="*/ 425939 h 795325"/>
                <a:gd name="connsiteX114" fmla="*/ 199169 w 1265986"/>
                <a:gd name="connsiteY114" fmla="*/ 414216 h 795325"/>
                <a:gd name="connsiteX115" fmla="*/ 183538 w 1265986"/>
                <a:gd name="connsiteY115" fmla="*/ 406400 h 795325"/>
                <a:gd name="connsiteX116" fmla="*/ 167908 w 1265986"/>
                <a:gd name="connsiteY116" fmla="*/ 402492 h 795325"/>
                <a:gd name="connsiteX117" fmla="*/ 128831 w 1265986"/>
                <a:gd name="connsiteY117" fmla="*/ 390769 h 795325"/>
                <a:gd name="connsiteX118" fmla="*/ 121015 w 1265986"/>
                <a:gd name="connsiteY118" fmla="*/ 379046 h 795325"/>
                <a:gd name="connsiteX119" fmla="*/ 93661 w 1265986"/>
                <a:gd name="connsiteY119" fmla="*/ 355600 h 795325"/>
                <a:gd name="connsiteX120" fmla="*/ 70092 w 1265986"/>
                <a:gd name="connsiteY120" fmla="*/ 362961 h 795325"/>
                <a:gd name="connsiteX121" fmla="*/ 56001 w 1265986"/>
                <a:gd name="connsiteY121" fmla="*/ 351465 h 795325"/>
                <a:gd name="connsiteX122" fmla="*/ 82422 w 1265986"/>
                <a:gd name="connsiteY122" fmla="*/ 371901 h 795325"/>
                <a:gd name="connsiteX123" fmla="*/ 35046 w 1265986"/>
                <a:gd name="connsiteY123" fmla="*/ 332621 h 795325"/>
                <a:gd name="connsiteX124" fmla="*/ 44777 w 1265986"/>
                <a:gd name="connsiteY124" fmla="*/ 356062 h 795325"/>
                <a:gd name="connsiteX125" fmla="*/ 15508 w 1265986"/>
                <a:gd name="connsiteY125" fmla="*/ 314234 h 795325"/>
                <a:gd name="connsiteX126" fmla="*/ 0 w 1265986"/>
                <a:gd name="connsiteY126" fmla="*/ 318836 h 795325"/>
                <a:gd name="connsiteX0" fmla="*/ 0 w 1243829"/>
                <a:gd name="connsiteY0" fmla="*/ 318836 h 795325"/>
                <a:gd name="connsiteX1" fmla="*/ 2369 w 1243829"/>
                <a:gd name="connsiteY1" fmla="*/ 280898 h 795325"/>
                <a:gd name="connsiteX2" fmla="*/ 101477 w 1243829"/>
                <a:gd name="connsiteY2" fmla="*/ 261816 h 795325"/>
                <a:gd name="connsiteX3" fmla="*/ 136646 w 1243829"/>
                <a:gd name="connsiteY3" fmla="*/ 246185 h 795325"/>
                <a:gd name="connsiteX4" fmla="*/ 148369 w 1243829"/>
                <a:gd name="connsiteY4" fmla="*/ 229631 h 795325"/>
                <a:gd name="connsiteX5" fmla="*/ 171815 w 1243829"/>
                <a:gd name="connsiteY5" fmla="*/ 226646 h 795325"/>
                <a:gd name="connsiteX6" fmla="*/ 177262 w 1243829"/>
                <a:gd name="connsiteY6" fmla="*/ 198597 h 795325"/>
                <a:gd name="connsiteX7" fmla="*/ 203077 w 1243829"/>
                <a:gd name="connsiteY7" fmla="*/ 211016 h 795325"/>
                <a:gd name="connsiteX8" fmla="*/ 207693 w 1243829"/>
                <a:gd name="connsiteY8" fmla="*/ 182966 h 795325"/>
                <a:gd name="connsiteX9" fmla="*/ 221785 w 1243829"/>
                <a:gd name="connsiteY9" fmla="*/ 167108 h 795325"/>
                <a:gd name="connsiteX10" fmla="*/ 242154 w 1243829"/>
                <a:gd name="connsiteY10" fmla="*/ 160216 h 795325"/>
                <a:gd name="connsiteX11" fmla="*/ 249139 w 1243829"/>
                <a:gd name="connsiteY11" fmla="*/ 165046 h 795325"/>
                <a:gd name="connsiteX12" fmla="*/ 282184 w 1243829"/>
                <a:gd name="connsiteY12" fmla="*/ 171027 h 795325"/>
                <a:gd name="connsiteX13" fmla="*/ 300892 w 1243829"/>
                <a:gd name="connsiteY13" fmla="*/ 165741 h 795325"/>
                <a:gd name="connsiteX14" fmla="*/ 317353 w 1243829"/>
                <a:gd name="connsiteY14" fmla="*/ 149188 h 795325"/>
                <a:gd name="connsiteX15" fmla="*/ 346831 w 1243829"/>
                <a:gd name="connsiteY15" fmla="*/ 163213 h 795325"/>
                <a:gd name="connsiteX16" fmla="*/ 360923 w 1243829"/>
                <a:gd name="connsiteY16" fmla="*/ 168498 h 795325"/>
                <a:gd name="connsiteX17" fmla="*/ 410184 w 1243829"/>
                <a:gd name="connsiteY17" fmla="*/ 152400 h 795325"/>
                <a:gd name="connsiteX18" fmla="*/ 445354 w 1243829"/>
                <a:gd name="connsiteY18" fmla="*/ 148492 h 795325"/>
                <a:gd name="connsiteX19" fmla="*/ 468800 w 1243829"/>
                <a:gd name="connsiteY19" fmla="*/ 125046 h 795325"/>
                <a:gd name="connsiteX20" fmla="*/ 484431 w 1243829"/>
                <a:gd name="connsiteY20" fmla="*/ 101600 h 795325"/>
                <a:gd name="connsiteX21" fmla="*/ 492246 w 1243829"/>
                <a:gd name="connsiteY21" fmla="*/ 89877 h 795325"/>
                <a:gd name="connsiteX22" fmla="*/ 511784 w 1243829"/>
                <a:gd name="connsiteY22" fmla="*/ 54708 h 795325"/>
                <a:gd name="connsiteX23" fmla="*/ 519600 w 1243829"/>
                <a:gd name="connsiteY23" fmla="*/ 46892 h 795325"/>
                <a:gd name="connsiteX24" fmla="*/ 539138 w 1243829"/>
                <a:gd name="connsiteY24" fmla="*/ 31262 h 795325"/>
                <a:gd name="connsiteX25" fmla="*/ 550861 w 1243829"/>
                <a:gd name="connsiteY25" fmla="*/ 23446 h 795325"/>
                <a:gd name="connsiteX26" fmla="*/ 558677 w 1243829"/>
                <a:gd name="connsiteY26" fmla="*/ 15631 h 795325"/>
                <a:gd name="connsiteX27" fmla="*/ 609477 w 1243829"/>
                <a:gd name="connsiteY27" fmla="*/ 19539 h 795325"/>
                <a:gd name="connsiteX28" fmla="*/ 699354 w 1243829"/>
                <a:gd name="connsiteY28" fmla="*/ 15631 h 795325"/>
                <a:gd name="connsiteX29" fmla="*/ 711077 w 1243829"/>
                <a:gd name="connsiteY29" fmla="*/ 11723 h 795325"/>
                <a:gd name="connsiteX30" fmla="*/ 730615 w 1243829"/>
                <a:gd name="connsiteY30" fmla="*/ 7816 h 795325"/>
                <a:gd name="connsiteX31" fmla="*/ 765784 w 1243829"/>
                <a:gd name="connsiteY31" fmla="*/ 0 h 795325"/>
                <a:gd name="connsiteX32" fmla="*/ 804861 w 1243829"/>
                <a:gd name="connsiteY32" fmla="*/ 7816 h 795325"/>
                <a:gd name="connsiteX33" fmla="*/ 812677 w 1243829"/>
                <a:gd name="connsiteY33" fmla="*/ 15631 h 795325"/>
                <a:gd name="connsiteX34" fmla="*/ 840031 w 1243829"/>
                <a:gd name="connsiteY34" fmla="*/ 31262 h 795325"/>
                <a:gd name="connsiteX35" fmla="*/ 859569 w 1243829"/>
                <a:gd name="connsiteY35" fmla="*/ 35169 h 795325"/>
                <a:gd name="connsiteX36" fmla="*/ 871292 w 1243829"/>
                <a:gd name="connsiteY36" fmla="*/ 39077 h 795325"/>
                <a:gd name="connsiteX37" fmla="*/ 902554 w 1243829"/>
                <a:gd name="connsiteY37" fmla="*/ 54708 h 795325"/>
                <a:gd name="connsiteX38" fmla="*/ 914277 w 1243829"/>
                <a:gd name="connsiteY38" fmla="*/ 62523 h 795325"/>
                <a:gd name="connsiteX39" fmla="*/ 941631 w 1243829"/>
                <a:gd name="connsiteY39" fmla="*/ 85969 h 795325"/>
                <a:gd name="connsiteX40" fmla="*/ 965077 w 1243829"/>
                <a:gd name="connsiteY40" fmla="*/ 89877 h 795325"/>
                <a:gd name="connsiteX41" fmla="*/ 1000246 w 1243829"/>
                <a:gd name="connsiteY41" fmla="*/ 97692 h 795325"/>
                <a:gd name="connsiteX42" fmla="*/ 1035415 w 1243829"/>
                <a:gd name="connsiteY42" fmla="*/ 113323 h 795325"/>
                <a:gd name="connsiteX43" fmla="*/ 1058861 w 1243829"/>
                <a:gd name="connsiteY43" fmla="*/ 121139 h 795325"/>
                <a:gd name="connsiteX44" fmla="*/ 1070584 w 1243829"/>
                <a:gd name="connsiteY44" fmla="*/ 128954 h 795325"/>
                <a:gd name="connsiteX45" fmla="*/ 1086215 w 1243829"/>
                <a:gd name="connsiteY45" fmla="*/ 144585 h 795325"/>
                <a:gd name="connsiteX46" fmla="*/ 1097938 w 1243829"/>
                <a:gd name="connsiteY46" fmla="*/ 148492 h 795325"/>
                <a:gd name="connsiteX47" fmla="*/ 1109661 w 1243829"/>
                <a:gd name="connsiteY47" fmla="*/ 156308 h 795325"/>
                <a:gd name="connsiteX48" fmla="*/ 1125292 w 1243829"/>
                <a:gd name="connsiteY48" fmla="*/ 171939 h 795325"/>
                <a:gd name="connsiteX49" fmla="*/ 1148738 w 1243829"/>
                <a:gd name="connsiteY49" fmla="*/ 187569 h 795325"/>
                <a:gd name="connsiteX50" fmla="*/ 1168277 w 1243829"/>
                <a:gd name="connsiteY50" fmla="*/ 207108 h 795325"/>
                <a:gd name="connsiteX51" fmla="*/ 1180000 w 1243829"/>
                <a:gd name="connsiteY51" fmla="*/ 211016 h 795325"/>
                <a:gd name="connsiteX52" fmla="*/ 1203446 w 1243829"/>
                <a:gd name="connsiteY52" fmla="*/ 226646 h 795325"/>
                <a:gd name="connsiteX53" fmla="*/ 1215169 w 1243829"/>
                <a:gd name="connsiteY53" fmla="*/ 230554 h 795325"/>
                <a:gd name="connsiteX54" fmla="*/ 1234708 w 1243829"/>
                <a:gd name="connsiteY54" fmla="*/ 246185 h 795325"/>
                <a:gd name="connsiteX55" fmla="*/ 1237690 w 1243829"/>
                <a:gd name="connsiteY55" fmla="*/ 622702 h 795325"/>
                <a:gd name="connsiteX56" fmla="*/ 1152646 w 1243829"/>
                <a:gd name="connsiteY56" fmla="*/ 633046 h 795325"/>
                <a:gd name="connsiteX57" fmla="*/ 1133108 w 1243829"/>
                <a:gd name="connsiteY57" fmla="*/ 648677 h 795325"/>
                <a:gd name="connsiteX58" fmla="*/ 1109661 w 1243829"/>
                <a:gd name="connsiteY58" fmla="*/ 652585 h 795325"/>
                <a:gd name="connsiteX59" fmla="*/ 1097938 w 1243829"/>
                <a:gd name="connsiteY59" fmla="*/ 656492 h 795325"/>
                <a:gd name="connsiteX60" fmla="*/ 1086215 w 1243829"/>
                <a:gd name="connsiteY60" fmla="*/ 676031 h 795325"/>
                <a:gd name="connsiteX61" fmla="*/ 1062769 w 1243829"/>
                <a:gd name="connsiteY61" fmla="*/ 683846 h 795325"/>
                <a:gd name="connsiteX62" fmla="*/ 992431 w 1243829"/>
                <a:gd name="connsiteY62" fmla="*/ 707292 h 795325"/>
                <a:gd name="connsiteX63" fmla="*/ 984615 w 1243829"/>
                <a:gd name="connsiteY63" fmla="*/ 730739 h 795325"/>
                <a:gd name="connsiteX64" fmla="*/ 972892 w 1243829"/>
                <a:gd name="connsiteY64" fmla="*/ 738554 h 795325"/>
                <a:gd name="connsiteX65" fmla="*/ 957261 w 1243829"/>
                <a:gd name="connsiteY65" fmla="*/ 734646 h 795325"/>
                <a:gd name="connsiteX66" fmla="*/ 933815 w 1243829"/>
                <a:gd name="connsiteY66" fmla="*/ 730739 h 795325"/>
                <a:gd name="connsiteX67" fmla="*/ 922092 w 1243829"/>
                <a:gd name="connsiteY67" fmla="*/ 726831 h 795325"/>
                <a:gd name="connsiteX68" fmla="*/ 906461 w 1243829"/>
                <a:gd name="connsiteY68" fmla="*/ 722923 h 795325"/>
                <a:gd name="connsiteX69" fmla="*/ 883015 w 1243829"/>
                <a:gd name="connsiteY69" fmla="*/ 715108 h 795325"/>
                <a:gd name="connsiteX70" fmla="*/ 859569 w 1243829"/>
                <a:gd name="connsiteY70" fmla="*/ 726831 h 795325"/>
                <a:gd name="connsiteX71" fmla="*/ 847846 w 1243829"/>
                <a:gd name="connsiteY71" fmla="*/ 730739 h 795325"/>
                <a:gd name="connsiteX72" fmla="*/ 824400 w 1243829"/>
                <a:gd name="connsiteY72" fmla="*/ 742462 h 795325"/>
                <a:gd name="connsiteX73" fmla="*/ 808769 w 1243829"/>
                <a:gd name="connsiteY73" fmla="*/ 762000 h 795325"/>
                <a:gd name="connsiteX74" fmla="*/ 804861 w 1243829"/>
                <a:gd name="connsiteY74" fmla="*/ 773723 h 795325"/>
                <a:gd name="connsiteX75" fmla="*/ 768153 w 1243829"/>
                <a:gd name="connsiteY75" fmla="*/ 778770 h 795325"/>
                <a:gd name="connsiteX76" fmla="*/ 744707 w 1243829"/>
                <a:gd name="connsiteY76" fmla="*/ 791644 h 795325"/>
                <a:gd name="connsiteX77" fmla="*/ 698400 w 1243829"/>
                <a:gd name="connsiteY77" fmla="*/ 795324 h 795325"/>
                <a:gd name="connsiteX78" fmla="*/ 682307 w 1243829"/>
                <a:gd name="connsiteY78" fmla="*/ 791416 h 795325"/>
                <a:gd name="connsiteX79" fmla="*/ 638369 w 1243829"/>
                <a:gd name="connsiteY79" fmla="*/ 773483 h 795325"/>
                <a:gd name="connsiteX80" fmla="*/ 611600 w 1243829"/>
                <a:gd name="connsiteY80" fmla="*/ 779465 h 795325"/>
                <a:gd name="connsiteX81" fmla="*/ 575846 w 1243829"/>
                <a:gd name="connsiteY81" fmla="*/ 756702 h 795325"/>
                <a:gd name="connsiteX82" fmla="*/ 554428 w 1243829"/>
                <a:gd name="connsiteY82" fmla="*/ 765668 h 795325"/>
                <a:gd name="connsiteX83" fmla="*/ 500892 w 1243829"/>
                <a:gd name="connsiteY83" fmla="*/ 778087 h 795325"/>
                <a:gd name="connsiteX84" fmla="*/ 526244 w 1243829"/>
                <a:gd name="connsiteY84" fmla="*/ 782917 h 795325"/>
                <a:gd name="connsiteX85" fmla="*/ 472000 w 1243829"/>
                <a:gd name="connsiteY85" fmla="*/ 753945 h 795325"/>
                <a:gd name="connsiteX86" fmla="*/ 429723 w 1243829"/>
                <a:gd name="connsiteY86" fmla="*/ 752566 h 795325"/>
                <a:gd name="connsiteX87" fmla="*/ 418000 w 1243829"/>
                <a:gd name="connsiteY87" fmla="*/ 773723 h 795325"/>
                <a:gd name="connsiteX88" fmla="*/ 402369 w 1243829"/>
                <a:gd name="connsiteY88" fmla="*/ 769816 h 795325"/>
                <a:gd name="connsiteX89" fmla="*/ 394554 w 1243829"/>
                <a:gd name="connsiteY89" fmla="*/ 762000 h 795325"/>
                <a:gd name="connsiteX90" fmla="*/ 386738 w 1243829"/>
                <a:gd name="connsiteY90" fmla="*/ 750277 h 795325"/>
                <a:gd name="connsiteX91" fmla="*/ 375015 w 1243829"/>
                <a:gd name="connsiteY91" fmla="*/ 742462 h 795325"/>
                <a:gd name="connsiteX92" fmla="*/ 359384 w 1243829"/>
                <a:gd name="connsiteY92" fmla="*/ 726831 h 795325"/>
                <a:gd name="connsiteX93" fmla="*/ 343754 w 1243829"/>
                <a:gd name="connsiteY93" fmla="*/ 695569 h 795325"/>
                <a:gd name="connsiteX94" fmla="*/ 335938 w 1243829"/>
                <a:gd name="connsiteY94" fmla="*/ 672123 h 795325"/>
                <a:gd name="connsiteX95" fmla="*/ 328123 w 1243829"/>
                <a:gd name="connsiteY95" fmla="*/ 625231 h 795325"/>
                <a:gd name="connsiteX96" fmla="*/ 312492 w 1243829"/>
                <a:gd name="connsiteY96" fmla="*/ 605692 h 795325"/>
                <a:gd name="connsiteX97" fmla="*/ 292954 w 1243829"/>
                <a:gd name="connsiteY97" fmla="*/ 586154 h 795325"/>
                <a:gd name="connsiteX98" fmla="*/ 285138 w 1243829"/>
                <a:gd name="connsiteY98" fmla="*/ 578339 h 795325"/>
                <a:gd name="connsiteX99" fmla="*/ 273415 w 1243829"/>
                <a:gd name="connsiteY99" fmla="*/ 574431 h 795325"/>
                <a:gd name="connsiteX100" fmla="*/ 257784 w 1243829"/>
                <a:gd name="connsiteY100" fmla="*/ 566616 h 795325"/>
                <a:gd name="connsiteX101" fmla="*/ 234338 w 1243829"/>
                <a:gd name="connsiteY101" fmla="*/ 558800 h 795325"/>
                <a:gd name="connsiteX102" fmla="*/ 210892 w 1243829"/>
                <a:gd name="connsiteY102" fmla="*/ 550985 h 795325"/>
                <a:gd name="connsiteX103" fmla="*/ 187446 w 1243829"/>
                <a:gd name="connsiteY103" fmla="*/ 543169 h 795325"/>
                <a:gd name="connsiteX104" fmla="*/ 175723 w 1243829"/>
                <a:gd name="connsiteY104" fmla="*/ 539262 h 795325"/>
                <a:gd name="connsiteX105" fmla="*/ 186030 w 1243829"/>
                <a:gd name="connsiteY105" fmla="*/ 532598 h 795325"/>
                <a:gd name="connsiteX106" fmla="*/ 195261 w 1243829"/>
                <a:gd name="connsiteY106" fmla="*/ 519723 h 795325"/>
                <a:gd name="connsiteX107" fmla="*/ 210892 w 1243829"/>
                <a:gd name="connsiteY107" fmla="*/ 504092 h 795325"/>
                <a:gd name="connsiteX108" fmla="*/ 230431 w 1243829"/>
                <a:gd name="connsiteY108" fmla="*/ 488462 h 795325"/>
                <a:gd name="connsiteX109" fmla="*/ 234338 w 1243829"/>
                <a:gd name="connsiteY109" fmla="*/ 476739 h 795325"/>
                <a:gd name="connsiteX110" fmla="*/ 249969 w 1243829"/>
                <a:gd name="connsiteY110" fmla="*/ 457200 h 795325"/>
                <a:gd name="connsiteX111" fmla="*/ 238246 w 1243829"/>
                <a:gd name="connsiteY111" fmla="*/ 429846 h 795325"/>
                <a:gd name="connsiteX112" fmla="*/ 226523 w 1243829"/>
                <a:gd name="connsiteY112" fmla="*/ 425939 h 795325"/>
                <a:gd name="connsiteX113" fmla="*/ 199169 w 1243829"/>
                <a:gd name="connsiteY113" fmla="*/ 414216 h 795325"/>
                <a:gd name="connsiteX114" fmla="*/ 183538 w 1243829"/>
                <a:gd name="connsiteY114" fmla="*/ 406400 h 795325"/>
                <a:gd name="connsiteX115" fmla="*/ 167908 w 1243829"/>
                <a:gd name="connsiteY115" fmla="*/ 402492 h 795325"/>
                <a:gd name="connsiteX116" fmla="*/ 128831 w 1243829"/>
                <a:gd name="connsiteY116" fmla="*/ 390769 h 795325"/>
                <a:gd name="connsiteX117" fmla="*/ 121015 w 1243829"/>
                <a:gd name="connsiteY117" fmla="*/ 379046 h 795325"/>
                <a:gd name="connsiteX118" fmla="*/ 93661 w 1243829"/>
                <a:gd name="connsiteY118" fmla="*/ 355600 h 795325"/>
                <a:gd name="connsiteX119" fmla="*/ 70092 w 1243829"/>
                <a:gd name="connsiteY119" fmla="*/ 362961 h 795325"/>
                <a:gd name="connsiteX120" fmla="*/ 56001 w 1243829"/>
                <a:gd name="connsiteY120" fmla="*/ 351465 h 795325"/>
                <a:gd name="connsiteX121" fmla="*/ 82422 w 1243829"/>
                <a:gd name="connsiteY121" fmla="*/ 371901 h 795325"/>
                <a:gd name="connsiteX122" fmla="*/ 35046 w 1243829"/>
                <a:gd name="connsiteY122" fmla="*/ 332621 h 795325"/>
                <a:gd name="connsiteX123" fmla="*/ 44777 w 1243829"/>
                <a:gd name="connsiteY123" fmla="*/ 356062 h 795325"/>
                <a:gd name="connsiteX124" fmla="*/ 15508 w 1243829"/>
                <a:gd name="connsiteY124" fmla="*/ 314234 h 795325"/>
                <a:gd name="connsiteX125" fmla="*/ 0 w 1243829"/>
                <a:gd name="connsiteY125" fmla="*/ 318836 h 795325"/>
                <a:gd name="connsiteX0" fmla="*/ 0 w 1240042"/>
                <a:gd name="connsiteY0" fmla="*/ 318836 h 795325"/>
                <a:gd name="connsiteX1" fmla="*/ 2369 w 1240042"/>
                <a:gd name="connsiteY1" fmla="*/ 280898 h 795325"/>
                <a:gd name="connsiteX2" fmla="*/ 101477 w 1240042"/>
                <a:gd name="connsiteY2" fmla="*/ 261816 h 795325"/>
                <a:gd name="connsiteX3" fmla="*/ 136646 w 1240042"/>
                <a:gd name="connsiteY3" fmla="*/ 246185 h 795325"/>
                <a:gd name="connsiteX4" fmla="*/ 148369 w 1240042"/>
                <a:gd name="connsiteY4" fmla="*/ 229631 h 795325"/>
                <a:gd name="connsiteX5" fmla="*/ 171815 w 1240042"/>
                <a:gd name="connsiteY5" fmla="*/ 226646 h 795325"/>
                <a:gd name="connsiteX6" fmla="*/ 177262 w 1240042"/>
                <a:gd name="connsiteY6" fmla="*/ 198597 h 795325"/>
                <a:gd name="connsiteX7" fmla="*/ 203077 w 1240042"/>
                <a:gd name="connsiteY7" fmla="*/ 211016 h 795325"/>
                <a:gd name="connsiteX8" fmla="*/ 207693 w 1240042"/>
                <a:gd name="connsiteY8" fmla="*/ 182966 h 795325"/>
                <a:gd name="connsiteX9" fmla="*/ 221785 w 1240042"/>
                <a:gd name="connsiteY9" fmla="*/ 167108 h 795325"/>
                <a:gd name="connsiteX10" fmla="*/ 242154 w 1240042"/>
                <a:gd name="connsiteY10" fmla="*/ 160216 h 795325"/>
                <a:gd name="connsiteX11" fmla="*/ 249139 w 1240042"/>
                <a:gd name="connsiteY11" fmla="*/ 165046 h 795325"/>
                <a:gd name="connsiteX12" fmla="*/ 282184 w 1240042"/>
                <a:gd name="connsiteY12" fmla="*/ 171027 h 795325"/>
                <a:gd name="connsiteX13" fmla="*/ 300892 w 1240042"/>
                <a:gd name="connsiteY13" fmla="*/ 165741 h 795325"/>
                <a:gd name="connsiteX14" fmla="*/ 317353 w 1240042"/>
                <a:gd name="connsiteY14" fmla="*/ 149188 h 795325"/>
                <a:gd name="connsiteX15" fmla="*/ 346831 w 1240042"/>
                <a:gd name="connsiteY15" fmla="*/ 163213 h 795325"/>
                <a:gd name="connsiteX16" fmla="*/ 360923 w 1240042"/>
                <a:gd name="connsiteY16" fmla="*/ 168498 h 795325"/>
                <a:gd name="connsiteX17" fmla="*/ 410184 w 1240042"/>
                <a:gd name="connsiteY17" fmla="*/ 152400 h 795325"/>
                <a:gd name="connsiteX18" fmla="*/ 445354 w 1240042"/>
                <a:gd name="connsiteY18" fmla="*/ 148492 h 795325"/>
                <a:gd name="connsiteX19" fmla="*/ 468800 w 1240042"/>
                <a:gd name="connsiteY19" fmla="*/ 125046 h 795325"/>
                <a:gd name="connsiteX20" fmla="*/ 484431 w 1240042"/>
                <a:gd name="connsiteY20" fmla="*/ 101600 h 795325"/>
                <a:gd name="connsiteX21" fmla="*/ 492246 w 1240042"/>
                <a:gd name="connsiteY21" fmla="*/ 89877 h 795325"/>
                <a:gd name="connsiteX22" fmla="*/ 511784 w 1240042"/>
                <a:gd name="connsiteY22" fmla="*/ 54708 h 795325"/>
                <a:gd name="connsiteX23" fmla="*/ 519600 w 1240042"/>
                <a:gd name="connsiteY23" fmla="*/ 46892 h 795325"/>
                <a:gd name="connsiteX24" fmla="*/ 539138 w 1240042"/>
                <a:gd name="connsiteY24" fmla="*/ 31262 h 795325"/>
                <a:gd name="connsiteX25" fmla="*/ 550861 w 1240042"/>
                <a:gd name="connsiteY25" fmla="*/ 23446 h 795325"/>
                <a:gd name="connsiteX26" fmla="*/ 558677 w 1240042"/>
                <a:gd name="connsiteY26" fmla="*/ 15631 h 795325"/>
                <a:gd name="connsiteX27" fmla="*/ 609477 w 1240042"/>
                <a:gd name="connsiteY27" fmla="*/ 19539 h 795325"/>
                <a:gd name="connsiteX28" fmla="*/ 699354 w 1240042"/>
                <a:gd name="connsiteY28" fmla="*/ 15631 h 795325"/>
                <a:gd name="connsiteX29" fmla="*/ 711077 w 1240042"/>
                <a:gd name="connsiteY29" fmla="*/ 11723 h 795325"/>
                <a:gd name="connsiteX30" fmla="*/ 730615 w 1240042"/>
                <a:gd name="connsiteY30" fmla="*/ 7816 h 795325"/>
                <a:gd name="connsiteX31" fmla="*/ 765784 w 1240042"/>
                <a:gd name="connsiteY31" fmla="*/ 0 h 795325"/>
                <a:gd name="connsiteX32" fmla="*/ 804861 w 1240042"/>
                <a:gd name="connsiteY32" fmla="*/ 7816 h 795325"/>
                <a:gd name="connsiteX33" fmla="*/ 812677 w 1240042"/>
                <a:gd name="connsiteY33" fmla="*/ 15631 h 795325"/>
                <a:gd name="connsiteX34" fmla="*/ 840031 w 1240042"/>
                <a:gd name="connsiteY34" fmla="*/ 31262 h 795325"/>
                <a:gd name="connsiteX35" fmla="*/ 859569 w 1240042"/>
                <a:gd name="connsiteY35" fmla="*/ 35169 h 795325"/>
                <a:gd name="connsiteX36" fmla="*/ 871292 w 1240042"/>
                <a:gd name="connsiteY36" fmla="*/ 39077 h 795325"/>
                <a:gd name="connsiteX37" fmla="*/ 902554 w 1240042"/>
                <a:gd name="connsiteY37" fmla="*/ 54708 h 795325"/>
                <a:gd name="connsiteX38" fmla="*/ 914277 w 1240042"/>
                <a:gd name="connsiteY38" fmla="*/ 62523 h 795325"/>
                <a:gd name="connsiteX39" fmla="*/ 941631 w 1240042"/>
                <a:gd name="connsiteY39" fmla="*/ 85969 h 795325"/>
                <a:gd name="connsiteX40" fmla="*/ 965077 w 1240042"/>
                <a:gd name="connsiteY40" fmla="*/ 89877 h 795325"/>
                <a:gd name="connsiteX41" fmla="*/ 1000246 w 1240042"/>
                <a:gd name="connsiteY41" fmla="*/ 97692 h 795325"/>
                <a:gd name="connsiteX42" fmla="*/ 1035415 w 1240042"/>
                <a:gd name="connsiteY42" fmla="*/ 113323 h 795325"/>
                <a:gd name="connsiteX43" fmla="*/ 1058861 w 1240042"/>
                <a:gd name="connsiteY43" fmla="*/ 121139 h 795325"/>
                <a:gd name="connsiteX44" fmla="*/ 1070584 w 1240042"/>
                <a:gd name="connsiteY44" fmla="*/ 128954 h 795325"/>
                <a:gd name="connsiteX45" fmla="*/ 1086215 w 1240042"/>
                <a:gd name="connsiteY45" fmla="*/ 144585 h 795325"/>
                <a:gd name="connsiteX46" fmla="*/ 1097938 w 1240042"/>
                <a:gd name="connsiteY46" fmla="*/ 148492 h 795325"/>
                <a:gd name="connsiteX47" fmla="*/ 1109661 w 1240042"/>
                <a:gd name="connsiteY47" fmla="*/ 156308 h 795325"/>
                <a:gd name="connsiteX48" fmla="*/ 1125292 w 1240042"/>
                <a:gd name="connsiteY48" fmla="*/ 171939 h 795325"/>
                <a:gd name="connsiteX49" fmla="*/ 1148738 w 1240042"/>
                <a:gd name="connsiteY49" fmla="*/ 187569 h 795325"/>
                <a:gd name="connsiteX50" fmla="*/ 1168277 w 1240042"/>
                <a:gd name="connsiteY50" fmla="*/ 207108 h 795325"/>
                <a:gd name="connsiteX51" fmla="*/ 1180000 w 1240042"/>
                <a:gd name="connsiteY51" fmla="*/ 211016 h 795325"/>
                <a:gd name="connsiteX52" fmla="*/ 1203446 w 1240042"/>
                <a:gd name="connsiteY52" fmla="*/ 226646 h 795325"/>
                <a:gd name="connsiteX53" fmla="*/ 1215169 w 1240042"/>
                <a:gd name="connsiteY53" fmla="*/ 230554 h 795325"/>
                <a:gd name="connsiteX54" fmla="*/ 1237690 w 1240042"/>
                <a:gd name="connsiteY54" fmla="*/ 622702 h 795325"/>
                <a:gd name="connsiteX55" fmla="*/ 1152646 w 1240042"/>
                <a:gd name="connsiteY55" fmla="*/ 633046 h 795325"/>
                <a:gd name="connsiteX56" fmla="*/ 1133108 w 1240042"/>
                <a:gd name="connsiteY56" fmla="*/ 648677 h 795325"/>
                <a:gd name="connsiteX57" fmla="*/ 1109661 w 1240042"/>
                <a:gd name="connsiteY57" fmla="*/ 652585 h 795325"/>
                <a:gd name="connsiteX58" fmla="*/ 1097938 w 1240042"/>
                <a:gd name="connsiteY58" fmla="*/ 656492 h 795325"/>
                <a:gd name="connsiteX59" fmla="*/ 1086215 w 1240042"/>
                <a:gd name="connsiteY59" fmla="*/ 676031 h 795325"/>
                <a:gd name="connsiteX60" fmla="*/ 1062769 w 1240042"/>
                <a:gd name="connsiteY60" fmla="*/ 683846 h 795325"/>
                <a:gd name="connsiteX61" fmla="*/ 992431 w 1240042"/>
                <a:gd name="connsiteY61" fmla="*/ 707292 h 795325"/>
                <a:gd name="connsiteX62" fmla="*/ 984615 w 1240042"/>
                <a:gd name="connsiteY62" fmla="*/ 730739 h 795325"/>
                <a:gd name="connsiteX63" fmla="*/ 972892 w 1240042"/>
                <a:gd name="connsiteY63" fmla="*/ 738554 h 795325"/>
                <a:gd name="connsiteX64" fmla="*/ 957261 w 1240042"/>
                <a:gd name="connsiteY64" fmla="*/ 734646 h 795325"/>
                <a:gd name="connsiteX65" fmla="*/ 933815 w 1240042"/>
                <a:gd name="connsiteY65" fmla="*/ 730739 h 795325"/>
                <a:gd name="connsiteX66" fmla="*/ 922092 w 1240042"/>
                <a:gd name="connsiteY66" fmla="*/ 726831 h 795325"/>
                <a:gd name="connsiteX67" fmla="*/ 906461 w 1240042"/>
                <a:gd name="connsiteY67" fmla="*/ 722923 h 795325"/>
                <a:gd name="connsiteX68" fmla="*/ 883015 w 1240042"/>
                <a:gd name="connsiteY68" fmla="*/ 715108 h 795325"/>
                <a:gd name="connsiteX69" fmla="*/ 859569 w 1240042"/>
                <a:gd name="connsiteY69" fmla="*/ 726831 h 795325"/>
                <a:gd name="connsiteX70" fmla="*/ 847846 w 1240042"/>
                <a:gd name="connsiteY70" fmla="*/ 730739 h 795325"/>
                <a:gd name="connsiteX71" fmla="*/ 824400 w 1240042"/>
                <a:gd name="connsiteY71" fmla="*/ 742462 h 795325"/>
                <a:gd name="connsiteX72" fmla="*/ 808769 w 1240042"/>
                <a:gd name="connsiteY72" fmla="*/ 762000 h 795325"/>
                <a:gd name="connsiteX73" fmla="*/ 804861 w 1240042"/>
                <a:gd name="connsiteY73" fmla="*/ 773723 h 795325"/>
                <a:gd name="connsiteX74" fmla="*/ 768153 w 1240042"/>
                <a:gd name="connsiteY74" fmla="*/ 778770 h 795325"/>
                <a:gd name="connsiteX75" fmla="*/ 744707 w 1240042"/>
                <a:gd name="connsiteY75" fmla="*/ 791644 h 795325"/>
                <a:gd name="connsiteX76" fmla="*/ 698400 w 1240042"/>
                <a:gd name="connsiteY76" fmla="*/ 795324 h 795325"/>
                <a:gd name="connsiteX77" fmla="*/ 682307 w 1240042"/>
                <a:gd name="connsiteY77" fmla="*/ 791416 h 795325"/>
                <a:gd name="connsiteX78" fmla="*/ 638369 w 1240042"/>
                <a:gd name="connsiteY78" fmla="*/ 773483 h 795325"/>
                <a:gd name="connsiteX79" fmla="*/ 611600 w 1240042"/>
                <a:gd name="connsiteY79" fmla="*/ 779465 h 795325"/>
                <a:gd name="connsiteX80" fmla="*/ 575846 w 1240042"/>
                <a:gd name="connsiteY80" fmla="*/ 756702 h 795325"/>
                <a:gd name="connsiteX81" fmla="*/ 554428 w 1240042"/>
                <a:gd name="connsiteY81" fmla="*/ 765668 h 795325"/>
                <a:gd name="connsiteX82" fmla="*/ 500892 w 1240042"/>
                <a:gd name="connsiteY82" fmla="*/ 778087 h 795325"/>
                <a:gd name="connsiteX83" fmla="*/ 526244 w 1240042"/>
                <a:gd name="connsiteY83" fmla="*/ 782917 h 795325"/>
                <a:gd name="connsiteX84" fmla="*/ 472000 w 1240042"/>
                <a:gd name="connsiteY84" fmla="*/ 753945 h 795325"/>
                <a:gd name="connsiteX85" fmla="*/ 429723 w 1240042"/>
                <a:gd name="connsiteY85" fmla="*/ 752566 h 795325"/>
                <a:gd name="connsiteX86" fmla="*/ 418000 w 1240042"/>
                <a:gd name="connsiteY86" fmla="*/ 773723 h 795325"/>
                <a:gd name="connsiteX87" fmla="*/ 402369 w 1240042"/>
                <a:gd name="connsiteY87" fmla="*/ 769816 h 795325"/>
                <a:gd name="connsiteX88" fmla="*/ 394554 w 1240042"/>
                <a:gd name="connsiteY88" fmla="*/ 762000 h 795325"/>
                <a:gd name="connsiteX89" fmla="*/ 386738 w 1240042"/>
                <a:gd name="connsiteY89" fmla="*/ 750277 h 795325"/>
                <a:gd name="connsiteX90" fmla="*/ 375015 w 1240042"/>
                <a:gd name="connsiteY90" fmla="*/ 742462 h 795325"/>
                <a:gd name="connsiteX91" fmla="*/ 359384 w 1240042"/>
                <a:gd name="connsiteY91" fmla="*/ 726831 h 795325"/>
                <a:gd name="connsiteX92" fmla="*/ 343754 w 1240042"/>
                <a:gd name="connsiteY92" fmla="*/ 695569 h 795325"/>
                <a:gd name="connsiteX93" fmla="*/ 335938 w 1240042"/>
                <a:gd name="connsiteY93" fmla="*/ 672123 h 795325"/>
                <a:gd name="connsiteX94" fmla="*/ 328123 w 1240042"/>
                <a:gd name="connsiteY94" fmla="*/ 625231 h 795325"/>
                <a:gd name="connsiteX95" fmla="*/ 312492 w 1240042"/>
                <a:gd name="connsiteY95" fmla="*/ 605692 h 795325"/>
                <a:gd name="connsiteX96" fmla="*/ 292954 w 1240042"/>
                <a:gd name="connsiteY96" fmla="*/ 586154 h 795325"/>
                <a:gd name="connsiteX97" fmla="*/ 285138 w 1240042"/>
                <a:gd name="connsiteY97" fmla="*/ 578339 h 795325"/>
                <a:gd name="connsiteX98" fmla="*/ 273415 w 1240042"/>
                <a:gd name="connsiteY98" fmla="*/ 574431 h 795325"/>
                <a:gd name="connsiteX99" fmla="*/ 257784 w 1240042"/>
                <a:gd name="connsiteY99" fmla="*/ 566616 h 795325"/>
                <a:gd name="connsiteX100" fmla="*/ 234338 w 1240042"/>
                <a:gd name="connsiteY100" fmla="*/ 558800 h 795325"/>
                <a:gd name="connsiteX101" fmla="*/ 210892 w 1240042"/>
                <a:gd name="connsiteY101" fmla="*/ 550985 h 795325"/>
                <a:gd name="connsiteX102" fmla="*/ 187446 w 1240042"/>
                <a:gd name="connsiteY102" fmla="*/ 543169 h 795325"/>
                <a:gd name="connsiteX103" fmla="*/ 175723 w 1240042"/>
                <a:gd name="connsiteY103" fmla="*/ 539262 h 795325"/>
                <a:gd name="connsiteX104" fmla="*/ 186030 w 1240042"/>
                <a:gd name="connsiteY104" fmla="*/ 532598 h 795325"/>
                <a:gd name="connsiteX105" fmla="*/ 195261 w 1240042"/>
                <a:gd name="connsiteY105" fmla="*/ 519723 h 795325"/>
                <a:gd name="connsiteX106" fmla="*/ 210892 w 1240042"/>
                <a:gd name="connsiteY106" fmla="*/ 504092 h 795325"/>
                <a:gd name="connsiteX107" fmla="*/ 230431 w 1240042"/>
                <a:gd name="connsiteY107" fmla="*/ 488462 h 795325"/>
                <a:gd name="connsiteX108" fmla="*/ 234338 w 1240042"/>
                <a:gd name="connsiteY108" fmla="*/ 476739 h 795325"/>
                <a:gd name="connsiteX109" fmla="*/ 249969 w 1240042"/>
                <a:gd name="connsiteY109" fmla="*/ 457200 h 795325"/>
                <a:gd name="connsiteX110" fmla="*/ 238246 w 1240042"/>
                <a:gd name="connsiteY110" fmla="*/ 429846 h 795325"/>
                <a:gd name="connsiteX111" fmla="*/ 226523 w 1240042"/>
                <a:gd name="connsiteY111" fmla="*/ 425939 h 795325"/>
                <a:gd name="connsiteX112" fmla="*/ 199169 w 1240042"/>
                <a:gd name="connsiteY112" fmla="*/ 414216 h 795325"/>
                <a:gd name="connsiteX113" fmla="*/ 183538 w 1240042"/>
                <a:gd name="connsiteY113" fmla="*/ 406400 h 795325"/>
                <a:gd name="connsiteX114" fmla="*/ 167908 w 1240042"/>
                <a:gd name="connsiteY114" fmla="*/ 402492 h 795325"/>
                <a:gd name="connsiteX115" fmla="*/ 128831 w 1240042"/>
                <a:gd name="connsiteY115" fmla="*/ 390769 h 795325"/>
                <a:gd name="connsiteX116" fmla="*/ 121015 w 1240042"/>
                <a:gd name="connsiteY116" fmla="*/ 379046 h 795325"/>
                <a:gd name="connsiteX117" fmla="*/ 93661 w 1240042"/>
                <a:gd name="connsiteY117" fmla="*/ 355600 h 795325"/>
                <a:gd name="connsiteX118" fmla="*/ 70092 w 1240042"/>
                <a:gd name="connsiteY118" fmla="*/ 362961 h 795325"/>
                <a:gd name="connsiteX119" fmla="*/ 56001 w 1240042"/>
                <a:gd name="connsiteY119" fmla="*/ 351465 h 795325"/>
                <a:gd name="connsiteX120" fmla="*/ 82422 w 1240042"/>
                <a:gd name="connsiteY120" fmla="*/ 371901 h 795325"/>
                <a:gd name="connsiteX121" fmla="*/ 35046 w 1240042"/>
                <a:gd name="connsiteY121" fmla="*/ 332621 h 795325"/>
                <a:gd name="connsiteX122" fmla="*/ 44777 w 1240042"/>
                <a:gd name="connsiteY122" fmla="*/ 356062 h 795325"/>
                <a:gd name="connsiteX123" fmla="*/ 15508 w 1240042"/>
                <a:gd name="connsiteY123" fmla="*/ 314234 h 795325"/>
                <a:gd name="connsiteX124" fmla="*/ 0 w 1240042"/>
                <a:gd name="connsiteY124" fmla="*/ 318836 h 795325"/>
                <a:gd name="connsiteX0" fmla="*/ 0 w 1244355"/>
                <a:gd name="connsiteY0" fmla="*/ 318836 h 795325"/>
                <a:gd name="connsiteX1" fmla="*/ 2369 w 1244355"/>
                <a:gd name="connsiteY1" fmla="*/ 280898 h 795325"/>
                <a:gd name="connsiteX2" fmla="*/ 101477 w 1244355"/>
                <a:gd name="connsiteY2" fmla="*/ 261816 h 795325"/>
                <a:gd name="connsiteX3" fmla="*/ 136646 w 1244355"/>
                <a:gd name="connsiteY3" fmla="*/ 246185 h 795325"/>
                <a:gd name="connsiteX4" fmla="*/ 148369 w 1244355"/>
                <a:gd name="connsiteY4" fmla="*/ 229631 h 795325"/>
                <a:gd name="connsiteX5" fmla="*/ 171815 w 1244355"/>
                <a:gd name="connsiteY5" fmla="*/ 226646 h 795325"/>
                <a:gd name="connsiteX6" fmla="*/ 177262 w 1244355"/>
                <a:gd name="connsiteY6" fmla="*/ 198597 h 795325"/>
                <a:gd name="connsiteX7" fmla="*/ 203077 w 1244355"/>
                <a:gd name="connsiteY7" fmla="*/ 211016 h 795325"/>
                <a:gd name="connsiteX8" fmla="*/ 207693 w 1244355"/>
                <a:gd name="connsiteY8" fmla="*/ 182966 h 795325"/>
                <a:gd name="connsiteX9" fmla="*/ 221785 w 1244355"/>
                <a:gd name="connsiteY9" fmla="*/ 167108 h 795325"/>
                <a:gd name="connsiteX10" fmla="*/ 242154 w 1244355"/>
                <a:gd name="connsiteY10" fmla="*/ 160216 h 795325"/>
                <a:gd name="connsiteX11" fmla="*/ 249139 w 1244355"/>
                <a:gd name="connsiteY11" fmla="*/ 165046 h 795325"/>
                <a:gd name="connsiteX12" fmla="*/ 282184 w 1244355"/>
                <a:gd name="connsiteY12" fmla="*/ 171027 h 795325"/>
                <a:gd name="connsiteX13" fmla="*/ 300892 w 1244355"/>
                <a:gd name="connsiteY13" fmla="*/ 165741 h 795325"/>
                <a:gd name="connsiteX14" fmla="*/ 317353 w 1244355"/>
                <a:gd name="connsiteY14" fmla="*/ 149188 h 795325"/>
                <a:gd name="connsiteX15" fmla="*/ 346831 w 1244355"/>
                <a:gd name="connsiteY15" fmla="*/ 163213 h 795325"/>
                <a:gd name="connsiteX16" fmla="*/ 360923 w 1244355"/>
                <a:gd name="connsiteY16" fmla="*/ 168498 h 795325"/>
                <a:gd name="connsiteX17" fmla="*/ 410184 w 1244355"/>
                <a:gd name="connsiteY17" fmla="*/ 152400 h 795325"/>
                <a:gd name="connsiteX18" fmla="*/ 445354 w 1244355"/>
                <a:gd name="connsiteY18" fmla="*/ 148492 h 795325"/>
                <a:gd name="connsiteX19" fmla="*/ 468800 w 1244355"/>
                <a:gd name="connsiteY19" fmla="*/ 125046 h 795325"/>
                <a:gd name="connsiteX20" fmla="*/ 484431 w 1244355"/>
                <a:gd name="connsiteY20" fmla="*/ 101600 h 795325"/>
                <a:gd name="connsiteX21" fmla="*/ 492246 w 1244355"/>
                <a:gd name="connsiteY21" fmla="*/ 89877 h 795325"/>
                <a:gd name="connsiteX22" fmla="*/ 511784 w 1244355"/>
                <a:gd name="connsiteY22" fmla="*/ 54708 h 795325"/>
                <a:gd name="connsiteX23" fmla="*/ 519600 w 1244355"/>
                <a:gd name="connsiteY23" fmla="*/ 46892 h 795325"/>
                <a:gd name="connsiteX24" fmla="*/ 539138 w 1244355"/>
                <a:gd name="connsiteY24" fmla="*/ 31262 h 795325"/>
                <a:gd name="connsiteX25" fmla="*/ 550861 w 1244355"/>
                <a:gd name="connsiteY25" fmla="*/ 23446 h 795325"/>
                <a:gd name="connsiteX26" fmla="*/ 558677 w 1244355"/>
                <a:gd name="connsiteY26" fmla="*/ 15631 h 795325"/>
                <a:gd name="connsiteX27" fmla="*/ 609477 w 1244355"/>
                <a:gd name="connsiteY27" fmla="*/ 19539 h 795325"/>
                <a:gd name="connsiteX28" fmla="*/ 699354 w 1244355"/>
                <a:gd name="connsiteY28" fmla="*/ 15631 h 795325"/>
                <a:gd name="connsiteX29" fmla="*/ 711077 w 1244355"/>
                <a:gd name="connsiteY29" fmla="*/ 11723 h 795325"/>
                <a:gd name="connsiteX30" fmla="*/ 730615 w 1244355"/>
                <a:gd name="connsiteY30" fmla="*/ 7816 h 795325"/>
                <a:gd name="connsiteX31" fmla="*/ 765784 w 1244355"/>
                <a:gd name="connsiteY31" fmla="*/ 0 h 795325"/>
                <a:gd name="connsiteX32" fmla="*/ 804861 w 1244355"/>
                <a:gd name="connsiteY32" fmla="*/ 7816 h 795325"/>
                <a:gd name="connsiteX33" fmla="*/ 812677 w 1244355"/>
                <a:gd name="connsiteY33" fmla="*/ 15631 h 795325"/>
                <a:gd name="connsiteX34" fmla="*/ 840031 w 1244355"/>
                <a:gd name="connsiteY34" fmla="*/ 31262 h 795325"/>
                <a:gd name="connsiteX35" fmla="*/ 859569 w 1244355"/>
                <a:gd name="connsiteY35" fmla="*/ 35169 h 795325"/>
                <a:gd name="connsiteX36" fmla="*/ 871292 w 1244355"/>
                <a:gd name="connsiteY36" fmla="*/ 39077 h 795325"/>
                <a:gd name="connsiteX37" fmla="*/ 902554 w 1244355"/>
                <a:gd name="connsiteY37" fmla="*/ 54708 h 795325"/>
                <a:gd name="connsiteX38" fmla="*/ 914277 w 1244355"/>
                <a:gd name="connsiteY38" fmla="*/ 62523 h 795325"/>
                <a:gd name="connsiteX39" fmla="*/ 941631 w 1244355"/>
                <a:gd name="connsiteY39" fmla="*/ 85969 h 795325"/>
                <a:gd name="connsiteX40" fmla="*/ 965077 w 1244355"/>
                <a:gd name="connsiteY40" fmla="*/ 89877 h 795325"/>
                <a:gd name="connsiteX41" fmla="*/ 1000246 w 1244355"/>
                <a:gd name="connsiteY41" fmla="*/ 97692 h 795325"/>
                <a:gd name="connsiteX42" fmla="*/ 1035415 w 1244355"/>
                <a:gd name="connsiteY42" fmla="*/ 113323 h 795325"/>
                <a:gd name="connsiteX43" fmla="*/ 1058861 w 1244355"/>
                <a:gd name="connsiteY43" fmla="*/ 121139 h 795325"/>
                <a:gd name="connsiteX44" fmla="*/ 1070584 w 1244355"/>
                <a:gd name="connsiteY44" fmla="*/ 128954 h 795325"/>
                <a:gd name="connsiteX45" fmla="*/ 1086215 w 1244355"/>
                <a:gd name="connsiteY45" fmla="*/ 144585 h 795325"/>
                <a:gd name="connsiteX46" fmla="*/ 1097938 w 1244355"/>
                <a:gd name="connsiteY46" fmla="*/ 148492 h 795325"/>
                <a:gd name="connsiteX47" fmla="*/ 1109661 w 1244355"/>
                <a:gd name="connsiteY47" fmla="*/ 156308 h 795325"/>
                <a:gd name="connsiteX48" fmla="*/ 1125292 w 1244355"/>
                <a:gd name="connsiteY48" fmla="*/ 171939 h 795325"/>
                <a:gd name="connsiteX49" fmla="*/ 1148738 w 1244355"/>
                <a:gd name="connsiteY49" fmla="*/ 187569 h 795325"/>
                <a:gd name="connsiteX50" fmla="*/ 1168277 w 1244355"/>
                <a:gd name="connsiteY50" fmla="*/ 207108 h 795325"/>
                <a:gd name="connsiteX51" fmla="*/ 1180000 w 1244355"/>
                <a:gd name="connsiteY51" fmla="*/ 211016 h 795325"/>
                <a:gd name="connsiteX52" fmla="*/ 1203446 w 1244355"/>
                <a:gd name="connsiteY52" fmla="*/ 226646 h 795325"/>
                <a:gd name="connsiteX53" fmla="*/ 1238860 w 1244355"/>
                <a:gd name="connsiteY53" fmla="*/ 260905 h 795325"/>
                <a:gd name="connsiteX54" fmla="*/ 1237690 w 1244355"/>
                <a:gd name="connsiteY54" fmla="*/ 622702 h 795325"/>
                <a:gd name="connsiteX55" fmla="*/ 1152646 w 1244355"/>
                <a:gd name="connsiteY55" fmla="*/ 633046 h 795325"/>
                <a:gd name="connsiteX56" fmla="*/ 1133108 w 1244355"/>
                <a:gd name="connsiteY56" fmla="*/ 648677 h 795325"/>
                <a:gd name="connsiteX57" fmla="*/ 1109661 w 1244355"/>
                <a:gd name="connsiteY57" fmla="*/ 652585 h 795325"/>
                <a:gd name="connsiteX58" fmla="*/ 1097938 w 1244355"/>
                <a:gd name="connsiteY58" fmla="*/ 656492 h 795325"/>
                <a:gd name="connsiteX59" fmla="*/ 1086215 w 1244355"/>
                <a:gd name="connsiteY59" fmla="*/ 676031 h 795325"/>
                <a:gd name="connsiteX60" fmla="*/ 1062769 w 1244355"/>
                <a:gd name="connsiteY60" fmla="*/ 683846 h 795325"/>
                <a:gd name="connsiteX61" fmla="*/ 992431 w 1244355"/>
                <a:gd name="connsiteY61" fmla="*/ 707292 h 795325"/>
                <a:gd name="connsiteX62" fmla="*/ 984615 w 1244355"/>
                <a:gd name="connsiteY62" fmla="*/ 730739 h 795325"/>
                <a:gd name="connsiteX63" fmla="*/ 972892 w 1244355"/>
                <a:gd name="connsiteY63" fmla="*/ 738554 h 795325"/>
                <a:gd name="connsiteX64" fmla="*/ 957261 w 1244355"/>
                <a:gd name="connsiteY64" fmla="*/ 734646 h 795325"/>
                <a:gd name="connsiteX65" fmla="*/ 933815 w 1244355"/>
                <a:gd name="connsiteY65" fmla="*/ 730739 h 795325"/>
                <a:gd name="connsiteX66" fmla="*/ 922092 w 1244355"/>
                <a:gd name="connsiteY66" fmla="*/ 726831 h 795325"/>
                <a:gd name="connsiteX67" fmla="*/ 906461 w 1244355"/>
                <a:gd name="connsiteY67" fmla="*/ 722923 h 795325"/>
                <a:gd name="connsiteX68" fmla="*/ 883015 w 1244355"/>
                <a:gd name="connsiteY68" fmla="*/ 715108 h 795325"/>
                <a:gd name="connsiteX69" fmla="*/ 859569 w 1244355"/>
                <a:gd name="connsiteY69" fmla="*/ 726831 h 795325"/>
                <a:gd name="connsiteX70" fmla="*/ 847846 w 1244355"/>
                <a:gd name="connsiteY70" fmla="*/ 730739 h 795325"/>
                <a:gd name="connsiteX71" fmla="*/ 824400 w 1244355"/>
                <a:gd name="connsiteY71" fmla="*/ 742462 h 795325"/>
                <a:gd name="connsiteX72" fmla="*/ 808769 w 1244355"/>
                <a:gd name="connsiteY72" fmla="*/ 762000 h 795325"/>
                <a:gd name="connsiteX73" fmla="*/ 804861 w 1244355"/>
                <a:gd name="connsiteY73" fmla="*/ 773723 h 795325"/>
                <a:gd name="connsiteX74" fmla="*/ 768153 w 1244355"/>
                <a:gd name="connsiteY74" fmla="*/ 778770 h 795325"/>
                <a:gd name="connsiteX75" fmla="*/ 744707 w 1244355"/>
                <a:gd name="connsiteY75" fmla="*/ 791644 h 795325"/>
                <a:gd name="connsiteX76" fmla="*/ 698400 w 1244355"/>
                <a:gd name="connsiteY76" fmla="*/ 795324 h 795325"/>
                <a:gd name="connsiteX77" fmla="*/ 682307 w 1244355"/>
                <a:gd name="connsiteY77" fmla="*/ 791416 h 795325"/>
                <a:gd name="connsiteX78" fmla="*/ 638369 w 1244355"/>
                <a:gd name="connsiteY78" fmla="*/ 773483 h 795325"/>
                <a:gd name="connsiteX79" fmla="*/ 611600 w 1244355"/>
                <a:gd name="connsiteY79" fmla="*/ 779465 h 795325"/>
                <a:gd name="connsiteX80" fmla="*/ 575846 w 1244355"/>
                <a:gd name="connsiteY80" fmla="*/ 756702 h 795325"/>
                <a:gd name="connsiteX81" fmla="*/ 554428 w 1244355"/>
                <a:gd name="connsiteY81" fmla="*/ 765668 h 795325"/>
                <a:gd name="connsiteX82" fmla="*/ 500892 w 1244355"/>
                <a:gd name="connsiteY82" fmla="*/ 778087 h 795325"/>
                <a:gd name="connsiteX83" fmla="*/ 526244 w 1244355"/>
                <a:gd name="connsiteY83" fmla="*/ 782917 h 795325"/>
                <a:gd name="connsiteX84" fmla="*/ 472000 w 1244355"/>
                <a:gd name="connsiteY84" fmla="*/ 753945 h 795325"/>
                <a:gd name="connsiteX85" fmla="*/ 429723 w 1244355"/>
                <a:gd name="connsiteY85" fmla="*/ 752566 h 795325"/>
                <a:gd name="connsiteX86" fmla="*/ 418000 w 1244355"/>
                <a:gd name="connsiteY86" fmla="*/ 773723 h 795325"/>
                <a:gd name="connsiteX87" fmla="*/ 402369 w 1244355"/>
                <a:gd name="connsiteY87" fmla="*/ 769816 h 795325"/>
                <a:gd name="connsiteX88" fmla="*/ 394554 w 1244355"/>
                <a:gd name="connsiteY88" fmla="*/ 762000 h 795325"/>
                <a:gd name="connsiteX89" fmla="*/ 386738 w 1244355"/>
                <a:gd name="connsiteY89" fmla="*/ 750277 h 795325"/>
                <a:gd name="connsiteX90" fmla="*/ 375015 w 1244355"/>
                <a:gd name="connsiteY90" fmla="*/ 742462 h 795325"/>
                <a:gd name="connsiteX91" fmla="*/ 359384 w 1244355"/>
                <a:gd name="connsiteY91" fmla="*/ 726831 h 795325"/>
                <a:gd name="connsiteX92" fmla="*/ 343754 w 1244355"/>
                <a:gd name="connsiteY92" fmla="*/ 695569 h 795325"/>
                <a:gd name="connsiteX93" fmla="*/ 335938 w 1244355"/>
                <a:gd name="connsiteY93" fmla="*/ 672123 h 795325"/>
                <a:gd name="connsiteX94" fmla="*/ 328123 w 1244355"/>
                <a:gd name="connsiteY94" fmla="*/ 625231 h 795325"/>
                <a:gd name="connsiteX95" fmla="*/ 312492 w 1244355"/>
                <a:gd name="connsiteY95" fmla="*/ 605692 h 795325"/>
                <a:gd name="connsiteX96" fmla="*/ 292954 w 1244355"/>
                <a:gd name="connsiteY96" fmla="*/ 586154 h 795325"/>
                <a:gd name="connsiteX97" fmla="*/ 285138 w 1244355"/>
                <a:gd name="connsiteY97" fmla="*/ 578339 h 795325"/>
                <a:gd name="connsiteX98" fmla="*/ 273415 w 1244355"/>
                <a:gd name="connsiteY98" fmla="*/ 574431 h 795325"/>
                <a:gd name="connsiteX99" fmla="*/ 257784 w 1244355"/>
                <a:gd name="connsiteY99" fmla="*/ 566616 h 795325"/>
                <a:gd name="connsiteX100" fmla="*/ 234338 w 1244355"/>
                <a:gd name="connsiteY100" fmla="*/ 558800 h 795325"/>
                <a:gd name="connsiteX101" fmla="*/ 210892 w 1244355"/>
                <a:gd name="connsiteY101" fmla="*/ 550985 h 795325"/>
                <a:gd name="connsiteX102" fmla="*/ 187446 w 1244355"/>
                <a:gd name="connsiteY102" fmla="*/ 543169 h 795325"/>
                <a:gd name="connsiteX103" fmla="*/ 175723 w 1244355"/>
                <a:gd name="connsiteY103" fmla="*/ 539262 h 795325"/>
                <a:gd name="connsiteX104" fmla="*/ 186030 w 1244355"/>
                <a:gd name="connsiteY104" fmla="*/ 532598 h 795325"/>
                <a:gd name="connsiteX105" fmla="*/ 195261 w 1244355"/>
                <a:gd name="connsiteY105" fmla="*/ 519723 h 795325"/>
                <a:gd name="connsiteX106" fmla="*/ 210892 w 1244355"/>
                <a:gd name="connsiteY106" fmla="*/ 504092 h 795325"/>
                <a:gd name="connsiteX107" fmla="*/ 230431 w 1244355"/>
                <a:gd name="connsiteY107" fmla="*/ 488462 h 795325"/>
                <a:gd name="connsiteX108" fmla="*/ 234338 w 1244355"/>
                <a:gd name="connsiteY108" fmla="*/ 476739 h 795325"/>
                <a:gd name="connsiteX109" fmla="*/ 249969 w 1244355"/>
                <a:gd name="connsiteY109" fmla="*/ 457200 h 795325"/>
                <a:gd name="connsiteX110" fmla="*/ 238246 w 1244355"/>
                <a:gd name="connsiteY110" fmla="*/ 429846 h 795325"/>
                <a:gd name="connsiteX111" fmla="*/ 226523 w 1244355"/>
                <a:gd name="connsiteY111" fmla="*/ 425939 h 795325"/>
                <a:gd name="connsiteX112" fmla="*/ 199169 w 1244355"/>
                <a:gd name="connsiteY112" fmla="*/ 414216 h 795325"/>
                <a:gd name="connsiteX113" fmla="*/ 183538 w 1244355"/>
                <a:gd name="connsiteY113" fmla="*/ 406400 h 795325"/>
                <a:gd name="connsiteX114" fmla="*/ 167908 w 1244355"/>
                <a:gd name="connsiteY114" fmla="*/ 402492 h 795325"/>
                <a:gd name="connsiteX115" fmla="*/ 128831 w 1244355"/>
                <a:gd name="connsiteY115" fmla="*/ 390769 h 795325"/>
                <a:gd name="connsiteX116" fmla="*/ 121015 w 1244355"/>
                <a:gd name="connsiteY116" fmla="*/ 379046 h 795325"/>
                <a:gd name="connsiteX117" fmla="*/ 93661 w 1244355"/>
                <a:gd name="connsiteY117" fmla="*/ 355600 h 795325"/>
                <a:gd name="connsiteX118" fmla="*/ 70092 w 1244355"/>
                <a:gd name="connsiteY118" fmla="*/ 362961 h 795325"/>
                <a:gd name="connsiteX119" fmla="*/ 56001 w 1244355"/>
                <a:gd name="connsiteY119" fmla="*/ 351465 h 795325"/>
                <a:gd name="connsiteX120" fmla="*/ 82422 w 1244355"/>
                <a:gd name="connsiteY120" fmla="*/ 371901 h 795325"/>
                <a:gd name="connsiteX121" fmla="*/ 35046 w 1244355"/>
                <a:gd name="connsiteY121" fmla="*/ 332621 h 795325"/>
                <a:gd name="connsiteX122" fmla="*/ 44777 w 1244355"/>
                <a:gd name="connsiteY122" fmla="*/ 356062 h 795325"/>
                <a:gd name="connsiteX123" fmla="*/ 15508 w 1244355"/>
                <a:gd name="connsiteY123" fmla="*/ 314234 h 795325"/>
                <a:gd name="connsiteX124" fmla="*/ 0 w 1244355"/>
                <a:gd name="connsiteY124" fmla="*/ 318836 h 795325"/>
                <a:gd name="connsiteX0" fmla="*/ 0 w 1244355"/>
                <a:gd name="connsiteY0" fmla="*/ 318836 h 795325"/>
                <a:gd name="connsiteX1" fmla="*/ 2369 w 1244355"/>
                <a:gd name="connsiteY1" fmla="*/ 280898 h 795325"/>
                <a:gd name="connsiteX2" fmla="*/ 101477 w 1244355"/>
                <a:gd name="connsiteY2" fmla="*/ 261816 h 795325"/>
                <a:gd name="connsiteX3" fmla="*/ 136646 w 1244355"/>
                <a:gd name="connsiteY3" fmla="*/ 246185 h 795325"/>
                <a:gd name="connsiteX4" fmla="*/ 148369 w 1244355"/>
                <a:gd name="connsiteY4" fmla="*/ 229631 h 795325"/>
                <a:gd name="connsiteX5" fmla="*/ 171815 w 1244355"/>
                <a:gd name="connsiteY5" fmla="*/ 226646 h 795325"/>
                <a:gd name="connsiteX6" fmla="*/ 177262 w 1244355"/>
                <a:gd name="connsiteY6" fmla="*/ 198597 h 795325"/>
                <a:gd name="connsiteX7" fmla="*/ 203077 w 1244355"/>
                <a:gd name="connsiteY7" fmla="*/ 211016 h 795325"/>
                <a:gd name="connsiteX8" fmla="*/ 207693 w 1244355"/>
                <a:gd name="connsiteY8" fmla="*/ 182966 h 795325"/>
                <a:gd name="connsiteX9" fmla="*/ 221785 w 1244355"/>
                <a:gd name="connsiteY9" fmla="*/ 167108 h 795325"/>
                <a:gd name="connsiteX10" fmla="*/ 242154 w 1244355"/>
                <a:gd name="connsiteY10" fmla="*/ 160216 h 795325"/>
                <a:gd name="connsiteX11" fmla="*/ 249139 w 1244355"/>
                <a:gd name="connsiteY11" fmla="*/ 165046 h 795325"/>
                <a:gd name="connsiteX12" fmla="*/ 282184 w 1244355"/>
                <a:gd name="connsiteY12" fmla="*/ 171027 h 795325"/>
                <a:gd name="connsiteX13" fmla="*/ 300892 w 1244355"/>
                <a:gd name="connsiteY13" fmla="*/ 165741 h 795325"/>
                <a:gd name="connsiteX14" fmla="*/ 317353 w 1244355"/>
                <a:gd name="connsiteY14" fmla="*/ 149188 h 795325"/>
                <a:gd name="connsiteX15" fmla="*/ 346831 w 1244355"/>
                <a:gd name="connsiteY15" fmla="*/ 163213 h 795325"/>
                <a:gd name="connsiteX16" fmla="*/ 360923 w 1244355"/>
                <a:gd name="connsiteY16" fmla="*/ 168498 h 795325"/>
                <a:gd name="connsiteX17" fmla="*/ 410184 w 1244355"/>
                <a:gd name="connsiteY17" fmla="*/ 152400 h 795325"/>
                <a:gd name="connsiteX18" fmla="*/ 445354 w 1244355"/>
                <a:gd name="connsiteY18" fmla="*/ 148492 h 795325"/>
                <a:gd name="connsiteX19" fmla="*/ 468800 w 1244355"/>
                <a:gd name="connsiteY19" fmla="*/ 125046 h 795325"/>
                <a:gd name="connsiteX20" fmla="*/ 484431 w 1244355"/>
                <a:gd name="connsiteY20" fmla="*/ 101600 h 795325"/>
                <a:gd name="connsiteX21" fmla="*/ 492246 w 1244355"/>
                <a:gd name="connsiteY21" fmla="*/ 89877 h 795325"/>
                <a:gd name="connsiteX22" fmla="*/ 511784 w 1244355"/>
                <a:gd name="connsiteY22" fmla="*/ 54708 h 795325"/>
                <a:gd name="connsiteX23" fmla="*/ 519600 w 1244355"/>
                <a:gd name="connsiteY23" fmla="*/ 46892 h 795325"/>
                <a:gd name="connsiteX24" fmla="*/ 539138 w 1244355"/>
                <a:gd name="connsiteY24" fmla="*/ 31262 h 795325"/>
                <a:gd name="connsiteX25" fmla="*/ 550861 w 1244355"/>
                <a:gd name="connsiteY25" fmla="*/ 23446 h 795325"/>
                <a:gd name="connsiteX26" fmla="*/ 558677 w 1244355"/>
                <a:gd name="connsiteY26" fmla="*/ 15631 h 795325"/>
                <a:gd name="connsiteX27" fmla="*/ 609477 w 1244355"/>
                <a:gd name="connsiteY27" fmla="*/ 19539 h 795325"/>
                <a:gd name="connsiteX28" fmla="*/ 699354 w 1244355"/>
                <a:gd name="connsiteY28" fmla="*/ 15631 h 795325"/>
                <a:gd name="connsiteX29" fmla="*/ 711077 w 1244355"/>
                <a:gd name="connsiteY29" fmla="*/ 11723 h 795325"/>
                <a:gd name="connsiteX30" fmla="*/ 730615 w 1244355"/>
                <a:gd name="connsiteY30" fmla="*/ 7816 h 795325"/>
                <a:gd name="connsiteX31" fmla="*/ 765784 w 1244355"/>
                <a:gd name="connsiteY31" fmla="*/ 0 h 795325"/>
                <a:gd name="connsiteX32" fmla="*/ 804861 w 1244355"/>
                <a:gd name="connsiteY32" fmla="*/ 7816 h 795325"/>
                <a:gd name="connsiteX33" fmla="*/ 812677 w 1244355"/>
                <a:gd name="connsiteY33" fmla="*/ 15631 h 795325"/>
                <a:gd name="connsiteX34" fmla="*/ 840031 w 1244355"/>
                <a:gd name="connsiteY34" fmla="*/ 31262 h 795325"/>
                <a:gd name="connsiteX35" fmla="*/ 859569 w 1244355"/>
                <a:gd name="connsiteY35" fmla="*/ 35169 h 795325"/>
                <a:gd name="connsiteX36" fmla="*/ 871292 w 1244355"/>
                <a:gd name="connsiteY36" fmla="*/ 39077 h 795325"/>
                <a:gd name="connsiteX37" fmla="*/ 902554 w 1244355"/>
                <a:gd name="connsiteY37" fmla="*/ 54708 h 795325"/>
                <a:gd name="connsiteX38" fmla="*/ 914277 w 1244355"/>
                <a:gd name="connsiteY38" fmla="*/ 62523 h 795325"/>
                <a:gd name="connsiteX39" fmla="*/ 941631 w 1244355"/>
                <a:gd name="connsiteY39" fmla="*/ 85969 h 795325"/>
                <a:gd name="connsiteX40" fmla="*/ 965077 w 1244355"/>
                <a:gd name="connsiteY40" fmla="*/ 89877 h 795325"/>
                <a:gd name="connsiteX41" fmla="*/ 1000246 w 1244355"/>
                <a:gd name="connsiteY41" fmla="*/ 97692 h 795325"/>
                <a:gd name="connsiteX42" fmla="*/ 1035415 w 1244355"/>
                <a:gd name="connsiteY42" fmla="*/ 113323 h 795325"/>
                <a:gd name="connsiteX43" fmla="*/ 1058861 w 1244355"/>
                <a:gd name="connsiteY43" fmla="*/ 121139 h 795325"/>
                <a:gd name="connsiteX44" fmla="*/ 1070584 w 1244355"/>
                <a:gd name="connsiteY44" fmla="*/ 128954 h 795325"/>
                <a:gd name="connsiteX45" fmla="*/ 1086215 w 1244355"/>
                <a:gd name="connsiteY45" fmla="*/ 144585 h 795325"/>
                <a:gd name="connsiteX46" fmla="*/ 1097938 w 1244355"/>
                <a:gd name="connsiteY46" fmla="*/ 148492 h 795325"/>
                <a:gd name="connsiteX47" fmla="*/ 1109661 w 1244355"/>
                <a:gd name="connsiteY47" fmla="*/ 156308 h 795325"/>
                <a:gd name="connsiteX48" fmla="*/ 1125292 w 1244355"/>
                <a:gd name="connsiteY48" fmla="*/ 171939 h 795325"/>
                <a:gd name="connsiteX49" fmla="*/ 1148738 w 1244355"/>
                <a:gd name="connsiteY49" fmla="*/ 187569 h 795325"/>
                <a:gd name="connsiteX50" fmla="*/ 1168277 w 1244355"/>
                <a:gd name="connsiteY50" fmla="*/ 207108 h 795325"/>
                <a:gd name="connsiteX51" fmla="*/ 1180000 w 1244355"/>
                <a:gd name="connsiteY51" fmla="*/ 211016 h 795325"/>
                <a:gd name="connsiteX52" fmla="*/ 1203446 w 1244355"/>
                <a:gd name="connsiteY52" fmla="*/ 226646 h 795325"/>
                <a:gd name="connsiteX53" fmla="*/ 1238860 w 1244355"/>
                <a:gd name="connsiteY53" fmla="*/ 260905 h 795325"/>
                <a:gd name="connsiteX54" fmla="*/ 1237690 w 1244355"/>
                <a:gd name="connsiteY54" fmla="*/ 622702 h 795325"/>
                <a:gd name="connsiteX55" fmla="*/ 1181076 w 1244355"/>
                <a:gd name="connsiteY55" fmla="*/ 630517 h 795325"/>
                <a:gd name="connsiteX56" fmla="*/ 1133108 w 1244355"/>
                <a:gd name="connsiteY56" fmla="*/ 648677 h 795325"/>
                <a:gd name="connsiteX57" fmla="*/ 1109661 w 1244355"/>
                <a:gd name="connsiteY57" fmla="*/ 652585 h 795325"/>
                <a:gd name="connsiteX58" fmla="*/ 1097938 w 1244355"/>
                <a:gd name="connsiteY58" fmla="*/ 656492 h 795325"/>
                <a:gd name="connsiteX59" fmla="*/ 1086215 w 1244355"/>
                <a:gd name="connsiteY59" fmla="*/ 676031 h 795325"/>
                <a:gd name="connsiteX60" fmla="*/ 1062769 w 1244355"/>
                <a:gd name="connsiteY60" fmla="*/ 683846 h 795325"/>
                <a:gd name="connsiteX61" fmla="*/ 992431 w 1244355"/>
                <a:gd name="connsiteY61" fmla="*/ 707292 h 795325"/>
                <a:gd name="connsiteX62" fmla="*/ 984615 w 1244355"/>
                <a:gd name="connsiteY62" fmla="*/ 730739 h 795325"/>
                <a:gd name="connsiteX63" fmla="*/ 972892 w 1244355"/>
                <a:gd name="connsiteY63" fmla="*/ 738554 h 795325"/>
                <a:gd name="connsiteX64" fmla="*/ 957261 w 1244355"/>
                <a:gd name="connsiteY64" fmla="*/ 734646 h 795325"/>
                <a:gd name="connsiteX65" fmla="*/ 933815 w 1244355"/>
                <a:gd name="connsiteY65" fmla="*/ 730739 h 795325"/>
                <a:gd name="connsiteX66" fmla="*/ 922092 w 1244355"/>
                <a:gd name="connsiteY66" fmla="*/ 726831 h 795325"/>
                <a:gd name="connsiteX67" fmla="*/ 906461 w 1244355"/>
                <a:gd name="connsiteY67" fmla="*/ 722923 h 795325"/>
                <a:gd name="connsiteX68" fmla="*/ 883015 w 1244355"/>
                <a:gd name="connsiteY68" fmla="*/ 715108 h 795325"/>
                <a:gd name="connsiteX69" fmla="*/ 859569 w 1244355"/>
                <a:gd name="connsiteY69" fmla="*/ 726831 h 795325"/>
                <a:gd name="connsiteX70" fmla="*/ 847846 w 1244355"/>
                <a:gd name="connsiteY70" fmla="*/ 730739 h 795325"/>
                <a:gd name="connsiteX71" fmla="*/ 824400 w 1244355"/>
                <a:gd name="connsiteY71" fmla="*/ 742462 h 795325"/>
                <a:gd name="connsiteX72" fmla="*/ 808769 w 1244355"/>
                <a:gd name="connsiteY72" fmla="*/ 762000 h 795325"/>
                <a:gd name="connsiteX73" fmla="*/ 804861 w 1244355"/>
                <a:gd name="connsiteY73" fmla="*/ 773723 h 795325"/>
                <a:gd name="connsiteX74" fmla="*/ 768153 w 1244355"/>
                <a:gd name="connsiteY74" fmla="*/ 778770 h 795325"/>
                <a:gd name="connsiteX75" fmla="*/ 744707 w 1244355"/>
                <a:gd name="connsiteY75" fmla="*/ 791644 h 795325"/>
                <a:gd name="connsiteX76" fmla="*/ 698400 w 1244355"/>
                <a:gd name="connsiteY76" fmla="*/ 795324 h 795325"/>
                <a:gd name="connsiteX77" fmla="*/ 682307 w 1244355"/>
                <a:gd name="connsiteY77" fmla="*/ 791416 h 795325"/>
                <a:gd name="connsiteX78" fmla="*/ 638369 w 1244355"/>
                <a:gd name="connsiteY78" fmla="*/ 773483 h 795325"/>
                <a:gd name="connsiteX79" fmla="*/ 611600 w 1244355"/>
                <a:gd name="connsiteY79" fmla="*/ 779465 h 795325"/>
                <a:gd name="connsiteX80" fmla="*/ 575846 w 1244355"/>
                <a:gd name="connsiteY80" fmla="*/ 756702 h 795325"/>
                <a:gd name="connsiteX81" fmla="*/ 554428 w 1244355"/>
                <a:gd name="connsiteY81" fmla="*/ 765668 h 795325"/>
                <a:gd name="connsiteX82" fmla="*/ 500892 w 1244355"/>
                <a:gd name="connsiteY82" fmla="*/ 778087 h 795325"/>
                <a:gd name="connsiteX83" fmla="*/ 526244 w 1244355"/>
                <a:gd name="connsiteY83" fmla="*/ 782917 h 795325"/>
                <a:gd name="connsiteX84" fmla="*/ 472000 w 1244355"/>
                <a:gd name="connsiteY84" fmla="*/ 753945 h 795325"/>
                <a:gd name="connsiteX85" fmla="*/ 429723 w 1244355"/>
                <a:gd name="connsiteY85" fmla="*/ 752566 h 795325"/>
                <a:gd name="connsiteX86" fmla="*/ 418000 w 1244355"/>
                <a:gd name="connsiteY86" fmla="*/ 773723 h 795325"/>
                <a:gd name="connsiteX87" fmla="*/ 402369 w 1244355"/>
                <a:gd name="connsiteY87" fmla="*/ 769816 h 795325"/>
                <a:gd name="connsiteX88" fmla="*/ 394554 w 1244355"/>
                <a:gd name="connsiteY88" fmla="*/ 762000 h 795325"/>
                <a:gd name="connsiteX89" fmla="*/ 386738 w 1244355"/>
                <a:gd name="connsiteY89" fmla="*/ 750277 h 795325"/>
                <a:gd name="connsiteX90" fmla="*/ 375015 w 1244355"/>
                <a:gd name="connsiteY90" fmla="*/ 742462 h 795325"/>
                <a:gd name="connsiteX91" fmla="*/ 359384 w 1244355"/>
                <a:gd name="connsiteY91" fmla="*/ 726831 h 795325"/>
                <a:gd name="connsiteX92" fmla="*/ 343754 w 1244355"/>
                <a:gd name="connsiteY92" fmla="*/ 695569 h 795325"/>
                <a:gd name="connsiteX93" fmla="*/ 335938 w 1244355"/>
                <a:gd name="connsiteY93" fmla="*/ 672123 h 795325"/>
                <a:gd name="connsiteX94" fmla="*/ 328123 w 1244355"/>
                <a:gd name="connsiteY94" fmla="*/ 625231 h 795325"/>
                <a:gd name="connsiteX95" fmla="*/ 312492 w 1244355"/>
                <a:gd name="connsiteY95" fmla="*/ 605692 h 795325"/>
                <a:gd name="connsiteX96" fmla="*/ 292954 w 1244355"/>
                <a:gd name="connsiteY96" fmla="*/ 586154 h 795325"/>
                <a:gd name="connsiteX97" fmla="*/ 285138 w 1244355"/>
                <a:gd name="connsiteY97" fmla="*/ 578339 h 795325"/>
                <a:gd name="connsiteX98" fmla="*/ 273415 w 1244355"/>
                <a:gd name="connsiteY98" fmla="*/ 574431 h 795325"/>
                <a:gd name="connsiteX99" fmla="*/ 257784 w 1244355"/>
                <a:gd name="connsiteY99" fmla="*/ 566616 h 795325"/>
                <a:gd name="connsiteX100" fmla="*/ 234338 w 1244355"/>
                <a:gd name="connsiteY100" fmla="*/ 558800 h 795325"/>
                <a:gd name="connsiteX101" fmla="*/ 210892 w 1244355"/>
                <a:gd name="connsiteY101" fmla="*/ 550985 h 795325"/>
                <a:gd name="connsiteX102" fmla="*/ 187446 w 1244355"/>
                <a:gd name="connsiteY102" fmla="*/ 543169 h 795325"/>
                <a:gd name="connsiteX103" fmla="*/ 175723 w 1244355"/>
                <a:gd name="connsiteY103" fmla="*/ 539262 h 795325"/>
                <a:gd name="connsiteX104" fmla="*/ 186030 w 1244355"/>
                <a:gd name="connsiteY104" fmla="*/ 532598 h 795325"/>
                <a:gd name="connsiteX105" fmla="*/ 195261 w 1244355"/>
                <a:gd name="connsiteY105" fmla="*/ 519723 h 795325"/>
                <a:gd name="connsiteX106" fmla="*/ 210892 w 1244355"/>
                <a:gd name="connsiteY106" fmla="*/ 504092 h 795325"/>
                <a:gd name="connsiteX107" fmla="*/ 230431 w 1244355"/>
                <a:gd name="connsiteY107" fmla="*/ 488462 h 795325"/>
                <a:gd name="connsiteX108" fmla="*/ 234338 w 1244355"/>
                <a:gd name="connsiteY108" fmla="*/ 476739 h 795325"/>
                <a:gd name="connsiteX109" fmla="*/ 249969 w 1244355"/>
                <a:gd name="connsiteY109" fmla="*/ 457200 h 795325"/>
                <a:gd name="connsiteX110" fmla="*/ 238246 w 1244355"/>
                <a:gd name="connsiteY110" fmla="*/ 429846 h 795325"/>
                <a:gd name="connsiteX111" fmla="*/ 226523 w 1244355"/>
                <a:gd name="connsiteY111" fmla="*/ 425939 h 795325"/>
                <a:gd name="connsiteX112" fmla="*/ 199169 w 1244355"/>
                <a:gd name="connsiteY112" fmla="*/ 414216 h 795325"/>
                <a:gd name="connsiteX113" fmla="*/ 183538 w 1244355"/>
                <a:gd name="connsiteY113" fmla="*/ 406400 h 795325"/>
                <a:gd name="connsiteX114" fmla="*/ 167908 w 1244355"/>
                <a:gd name="connsiteY114" fmla="*/ 402492 h 795325"/>
                <a:gd name="connsiteX115" fmla="*/ 128831 w 1244355"/>
                <a:gd name="connsiteY115" fmla="*/ 390769 h 795325"/>
                <a:gd name="connsiteX116" fmla="*/ 121015 w 1244355"/>
                <a:gd name="connsiteY116" fmla="*/ 379046 h 795325"/>
                <a:gd name="connsiteX117" fmla="*/ 93661 w 1244355"/>
                <a:gd name="connsiteY117" fmla="*/ 355600 h 795325"/>
                <a:gd name="connsiteX118" fmla="*/ 70092 w 1244355"/>
                <a:gd name="connsiteY118" fmla="*/ 362961 h 795325"/>
                <a:gd name="connsiteX119" fmla="*/ 56001 w 1244355"/>
                <a:gd name="connsiteY119" fmla="*/ 351465 h 795325"/>
                <a:gd name="connsiteX120" fmla="*/ 82422 w 1244355"/>
                <a:gd name="connsiteY120" fmla="*/ 371901 h 795325"/>
                <a:gd name="connsiteX121" fmla="*/ 35046 w 1244355"/>
                <a:gd name="connsiteY121" fmla="*/ 332621 h 795325"/>
                <a:gd name="connsiteX122" fmla="*/ 44777 w 1244355"/>
                <a:gd name="connsiteY122" fmla="*/ 356062 h 795325"/>
                <a:gd name="connsiteX123" fmla="*/ 15508 w 1244355"/>
                <a:gd name="connsiteY123" fmla="*/ 314234 h 795325"/>
                <a:gd name="connsiteX124" fmla="*/ 0 w 1244355"/>
                <a:gd name="connsiteY124" fmla="*/ 318836 h 795325"/>
                <a:gd name="connsiteX0" fmla="*/ 0 w 1239185"/>
                <a:gd name="connsiteY0" fmla="*/ 318836 h 795325"/>
                <a:gd name="connsiteX1" fmla="*/ 2369 w 1239185"/>
                <a:gd name="connsiteY1" fmla="*/ 280898 h 795325"/>
                <a:gd name="connsiteX2" fmla="*/ 101477 w 1239185"/>
                <a:gd name="connsiteY2" fmla="*/ 261816 h 795325"/>
                <a:gd name="connsiteX3" fmla="*/ 136646 w 1239185"/>
                <a:gd name="connsiteY3" fmla="*/ 246185 h 795325"/>
                <a:gd name="connsiteX4" fmla="*/ 148369 w 1239185"/>
                <a:gd name="connsiteY4" fmla="*/ 229631 h 795325"/>
                <a:gd name="connsiteX5" fmla="*/ 171815 w 1239185"/>
                <a:gd name="connsiteY5" fmla="*/ 226646 h 795325"/>
                <a:gd name="connsiteX6" fmla="*/ 177262 w 1239185"/>
                <a:gd name="connsiteY6" fmla="*/ 198597 h 795325"/>
                <a:gd name="connsiteX7" fmla="*/ 203077 w 1239185"/>
                <a:gd name="connsiteY7" fmla="*/ 211016 h 795325"/>
                <a:gd name="connsiteX8" fmla="*/ 207693 w 1239185"/>
                <a:gd name="connsiteY8" fmla="*/ 182966 h 795325"/>
                <a:gd name="connsiteX9" fmla="*/ 221785 w 1239185"/>
                <a:gd name="connsiteY9" fmla="*/ 167108 h 795325"/>
                <a:gd name="connsiteX10" fmla="*/ 242154 w 1239185"/>
                <a:gd name="connsiteY10" fmla="*/ 160216 h 795325"/>
                <a:gd name="connsiteX11" fmla="*/ 249139 w 1239185"/>
                <a:gd name="connsiteY11" fmla="*/ 165046 h 795325"/>
                <a:gd name="connsiteX12" fmla="*/ 282184 w 1239185"/>
                <a:gd name="connsiteY12" fmla="*/ 171027 h 795325"/>
                <a:gd name="connsiteX13" fmla="*/ 300892 w 1239185"/>
                <a:gd name="connsiteY13" fmla="*/ 165741 h 795325"/>
                <a:gd name="connsiteX14" fmla="*/ 317353 w 1239185"/>
                <a:gd name="connsiteY14" fmla="*/ 149188 h 795325"/>
                <a:gd name="connsiteX15" fmla="*/ 346831 w 1239185"/>
                <a:gd name="connsiteY15" fmla="*/ 163213 h 795325"/>
                <a:gd name="connsiteX16" fmla="*/ 360923 w 1239185"/>
                <a:gd name="connsiteY16" fmla="*/ 168498 h 795325"/>
                <a:gd name="connsiteX17" fmla="*/ 410184 w 1239185"/>
                <a:gd name="connsiteY17" fmla="*/ 152400 h 795325"/>
                <a:gd name="connsiteX18" fmla="*/ 445354 w 1239185"/>
                <a:gd name="connsiteY18" fmla="*/ 148492 h 795325"/>
                <a:gd name="connsiteX19" fmla="*/ 468800 w 1239185"/>
                <a:gd name="connsiteY19" fmla="*/ 125046 h 795325"/>
                <a:gd name="connsiteX20" fmla="*/ 484431 w 1239185"/>
                <a:gd name="connsiteY20" fmla="*/ 101600 h 795325"/>
                <a:gd name="connsiteX21" fmla="*/ 492246 w 1239185"/>
                <a:gd name="connsiteY21" fmla="*/ 89877 h 795325"/>
                <a:gd name="connsiteX22" fmla="*/ 511784 w 1239185"/>
                <a:gd name="connsiteY22" fmla="*/ 54708 h 795325"/>
                <a:gd name="connsiteX23" fmla="*/ 519600 w 1239185"/>
                <a:gd name="connsiteY23" fmla="*/ 46892 h 795325"/>
                <a:gd name="connsiteX24" fmla="*/ 539138 w 1239185"/>
                <a:gd name="connsiteY24" fmla="*/ 31262 h 795325"/>
                <a:gd name="connsiteX25" fmla="*/ 550861 w 1239185"/>
                <a:gd name="connsiteY25" fmla="*/ 23446 h 795325"/>
                <a:gd name="connsiteX26" fmla="*/ 558677 w 1239185"/>
                <a:gd name="connsiteY26" fmla="*/ 15631 h 795325"/>
                <a:gd name="connsiteX27" fmla="*/ 609477 w 1239185"/>
                <a:gd name="connsiteY27" fmla="*/ 19539 h 795325"/>
                <a:gd name="connsiteX28" fmla="*/ 699354 w 1239185"/>
                <a:gd name="connsiteY28" fmla="*/ 15631 h 795325"/>
                <a:gd name="connsiteX29" fmla="*/ 711077 w 1239185"/>
                <a:gd name="connsiteY29" fmla="*/ 11723 h 795325"/>
                <a:gd name="connsiteX30" fmla="*/ 730615 w 1239185"/>
                <a:gd name="connsiteY30" fmla="*/ 7816 h 795325"/>
                <a:gd name="connsiteX31" fmla="*/ 765784 w 1239185"/>
                <a:gd name="connsiteY31" fmla="*/ 0 h 795325"/>
                <a:gd name="connsiteX32" fmla="*/ 804861 w 1239185"/>
                <a:gd name="connsiteY32" fmla="*/ 7816 h 795325"/>
                <a:gd name="connsiteX33" fmla="*/ 812677 w 1239185"/>
                <a:gd name="connsiteY33" fmla="*/ 15631 h 795325"/>
                <a:gd name="connsiteX34" fmla="*/ 840031 w 1239185"/>
                <a:gd name="connsiteY34" fmla="*/ 31262 h 795325"/>
                <a:gd name="connsiteX35" fmla="*/ 859569 w 1239185"/>
                <a:gd name="connsiteY35" fmla="*/ 35169 h 795325"/>
                <a:gd name="connsiteX36" fmla="*/ 871292 w 1239185"/>
                <a:gd name="connsiteY36" fmla="*/ 39077 h 795325"/>
                <a:gd name="connsiteX37" fmla="*/ 902554 w 1239185"/>
                <a:gd name="connsiteY37" fmla="*/ 54708 h 795325"/>
                <a:gd name="connsiteX38" fmla="*/ 914277 w 1239185"/>
                <a:gd name="connsiteY38" fmla="*/ 62523 h 795325"/>
                <a:gd name="connsiteX39" fmla="*/ 941631 w 1239185"/>
                <a:gd name="connsiteY39" fmla="*/ 85969 h 795325"/>
                <a:gd name="connsiteX40" fmla="*/ 965077 w 1239185"/>
                <a:gd name="connsiteY40" fmla="*/ 89877 h 795325"/>
                <a:gd name="connsiteX41" fmla="*/ 1000246 w 1239185"/>
                <a:gd name="connsiteY41" fmla="*/ 97692 h 795325"/>
                <a:gd name="connsiteX42" fmla="*/ 1035415 w 1239185"/>
                <a:gd name="connsiteY42" fmla="*/ 113323 h 795325"/>
                <a:gd name="connsiteX43" fmla="*/ 1058861 w 1239185"/>
                <a:gd name="connsiteY43" fmla="*/ 121139 h 795325"/>
                <a:gd name="connsiteX44" fmla="*/ 1070584 w 1239185"/>
                <a:gd name="connsiteY44" fmla="*/ 128954 h 795325"/>
                <a:gd name="connsiteX45" fmla="*/ 1086215 w 1239185"/>
                <a:gd name="connsiteY45" fmla="*/ 144585 h 795325"/>
                <a:gd name="connsiteX46" fmla="*/ 1097938 w 1239185"/>
                <a:gd name="connsiteY46" fmla="*/ 148492 h 795325"/>
                <a:gd name="connsiteX47" fmla="*/ 1109661 w 1239185"/>
                <a:gd name="connsiteY47" fmla="*/ 156308 h 795325"/>
                <a:gd name="connsiteX48" fmla="*/ 1125292 w 1239185"/>
                <a:gd name="connsiteY48" fmla="*/ 171939 h 795325"/>
                <a:gd name="connsiteX49" fmla="*/ 1148738 w 1239185"/>
                <a:gd name="connsiteY49" fmla="*/ 187569 h 795325"/>
                <a:gd name="connsiteX50" fmla="*/ 1168277 w 1239185"/>
                <a:gd name="connsiteY50" fmla="*/ 207108 h 795325"/>
                <a:gd name="connsiteX51" fmla="*/ 1180000 w 1239185"/>
                <a:gd name="connsiteY51" fmla="*/ 211016 h 795325"/>
                <a:gd name="connsiteX52" fmla="*/ 1203446 w 1239185"/>
                <a:gd name="connsiteY52" fmla="*/ 226646 h 795325"/>
                <a:gd name="connsiteX53" fmla="*/ 1238860 w 1239185"/>
                <a:gd name="connsiteY53" fmla="*/ 260905 h 795325"/>
                <a:gd name="connsiteX54" fmla="*/ 1181076 w 1239185"/>
                <a:gd name="connsiteY54" fmla="*/ 630517 h 795325"/>
                <a:gd name="connsiteX55" fmla="*/ 1133108 w 1239185"/>
                <a:gd name="connsiteY55" fmla="*/ 648677 h 795325"/>
                <a:gd name="connsiteX56" fmla="*/ 1109661 w 1239185"/>
                <a:gd name="connsiteY56" fmla="*/ 652585 h 795325"/>
                <a:gd name="connsiteX57" fmla="*/ 1097938 w 1239185"/>
                <a:gd name="connsiteY57" fmla="*/ 656492 h 795325"/>
                <a:gd name="connsiteX58" fmla="*/ 1086215 w 1239185"/>
                <a:gd name="connsiteY58" fmla="*/ 676031 h 795325"/>
                <a:gd name="connsiteX59" fmla="*/ 1062769 w 1239185"/>
                <a:gd name="connsiteY59" fmla="*/ 683846 h 795325"/>
                <a:gd name="connsiteX60" fmla="*/ 992431 w 1239185"/>
                <a:gd name="connsiteY60" fmla="*/ 707292 h 795325"/>
                <a:gd name="connsiteX61" fmla="*/ 984615 w 1239185"/>
                <a:gd name="connsiteY61" fmla="*/ 730739 h 795325"/>
                <a:gd name="connsiteX62" fmla="*/ 972892 w 1239185"/>
                <a:gd name="connsiteY62" fmla="*/ 738554 h 795325"/>
                <a:gd name="connsiteX63" fmla="*/ 957261 w 1239185"/>
                <a:gd name="connsiteY63" fmla="*/ 734646 h 795325"/>
                <a:gd name="connsiteX64" fmla="*/ 933815 w 1239185"/>
                <a:gd name="connsiteY64" fmla="*/ 730739 h 795325"/>
                <a:gd name="connsiteX65" fmla="*/ 922092 w 1239185"/>
                <a:gd name="connsiteY65" fmla="*/ 726831 h 795325"/>
                <a:gd name="connsiteX66" fmla="*/ 906461 w 1239185"/>
                <a:gd name="connsiteY66" fmla="*/ 722923 h 795325"/>
                <a:gd name="connsiteX67" fmla="*/ 883015 w 1239185"/>
                <a:gd name="connsiteY67" fmla="*/ 715108 h 795325"/>
                <a:gd name="connsiteX68" fmla="*/ 859569 w 1239185"/>
                <a:gd name="connsiteY68" fmla="*/ 726831 h 795325"/>
                <a:gd name="connsiteX69" fmla="*/ 847846 w 1239185"/>
                <a:gd name="connsiteY69" fmla="*/ 730739 h 795325"/>
                <a:gd name="connsiteX70" fmla="*/ 824400 w 1239185"/>
                <a:gd name="connsiteY70" fmla="*/ 742462 h 795325"/>
                <a:gd name="connsiteX71" fmla="*/ 808769 w 1239185"/>
                <a:gd name="connsiteY71" fmla="*/ 762000 h 795325"/>
                <a:gd name="connsiteX72" fmla="*/ 804861 w 1239185"/>
                <a:gd name="connsiteY72" fmla="*/ 773723 h 795325"/>
                <a:gd name="connsiteX73" fmla="*/ 768153 w 1239185"/>
                <a:gd name="connsiteY73" fmla="*/ 778770 h 795325"/>
                <a:gd name="connsiteX74" fmla="*/ 744707 w 1239185"/>
                <a:gd name="connsiteY74" fmla="*/ 791644 h 795325"/>
                <a:gd name="connsiteX75" fmla="*/ 698400 w 1239185"/>
                <a:gd name="connsiteY75" fmla="*/ 795324 h 795325"/>
                <a:gd name="connsiteX76" fmla="*/ 682307 w 1239185"/>
                <a:gd name="connsiteY76" fmla="*/ 791416 h 795325"/>
                <a:gd name="connsiteX77" fmla="*/ 638369 w 1239185"/>
                <a:gd name="connsiteY77" fmla="*/ 773483 h 795325"/>
                <a:gd name="connsiteX78" fmla="*/ 611600 w 1239185"/>
                <a:gd name="connsiteY78" fmla="*/ 779465 h 795325"/>
                <a:gd name="connsiteX79" fmla="*/ 575846 w 1239185"/>
                <a:gd name="connsiteY79" fmla="*/ 756702 h 795325"/>
                <a:gd name="connsiteX80" fmla="*/ 554428 w 1239185"/>
                <a:gd name="connsiteY80" fmla="*/ 765668 h 795325"/>
                <a:gd name="connsiteX81" fmla="*/ 500892 w 1239185"/>
                <a:gd name="connsiteY81" fmla="*/ 778087 h 795325"/>
                <a:gd name="connsiteX82" fmla="*/ 526244 w 1239185"/>
                <a:gd name="connsiteY82" fmla="*/ 782917 h 795325"/>
                <a:gd name="connsiteX83" fmla="*/ 472000 w 1239185"/>
                <a:gd name="connsiteY83" fmla="*/ 753945 h 795325"/>
                <a:gd name="connsiteX84" fmla="*/ 429723 w 1239185"/>
                <a:gd name="connsiteY84" fmla="*/ 752566 h 795325"/>
                <a:gd name="connsiteX85" fmla="*/ 418000 w 1239185"/>
                <a:gd name="connsiteY85" fmla="*/ 773723 h 795325"/>
                <a:gd name="connsiteX86" fmla="*/ 402369 w 1239185"/>
                <a:gd name="connsiteY86" fmla="*/ 769816 h 795325"/>
                <a:gd name="connsiteX87" fmla="*/ 394554 w 1239185"/>
                <a:gd name="connsiteY87" fmla="*/ 762000 h 795325"/>
                <a:gd name="connsiteX88" fmla="*/ 386738 w 1239185"/>
                <a:gd name="connsiteY88" fmla="*/ 750277 h 795325"/>
                <a:gd name="connsiteX89" fmla="*/ 375015 w 1239185"/>
                <a:gd name="connsiteY89" fmla="*/ 742462 h 795325"/>
                <a:gd name="connsiteX90" fmla="*/ 359384 w 1239185"/>
                <a:gd name="connsiteY90" fmla="*/ 726831 h 795325"/>
                <a:gd name="connsiteX91" fmla="*/ 343754 w 1239185"/>
                <a:gd name="connsiteY91" fmla="*/ 695569 h 795325"/>
                <a:gd name="connsiteX92" fmla="*/ 335938 w 1239185"/>
                <a:gd name="connsiteY92" fmla="*/ 672123 h 795325"/>
                <a:gd name="connsiteX93" fmla="*/ 328123 w 1239185"/>
                <a:gd name="connsiteY93" fmla="*/ 625231 h 795325"/>
                <a:gd name="connsiteX94" fmla="*/ 312492 w 1239185"/>
                <a:gd name="connsiteY94" fmla="*/ 605692 h 795325"/>
                <a:gd name="connsiteX95" fmla="*/ 292954 w 1239185"/>
                <a:gd name="connsiteY95" fmla="*/ 586154 h 795325"/>
                <a:gd name="connsiteX96" fmla="*/ 285138 w 1239185"/>
                <a:gd name="connsiteY96" fmla="*/ 578339 h 795325"/>
                <a:gd name="connsiteX97" fmla="*/ 273415 w 1239185"/>
                <a:gd name="connsiteY97" fmla="*/ 574431 h 795325"/>
                <a:gd name="connsiteX98" fmla="*/ 257784 w 1239185"/>
                <a:gd name="connsiteY98" fmla="*/ 566616 h 795325"/>
                <a:gd name="connsiteX99" fmla="*/ 234338 w 1239185"/>
                <a:gd name="connsiteY99" fmla="*/ 558800 h 795325"/>
                <a:gd name="connsiteX100" fmla="*/ 210892 w 1239185"/>
                <a:gd name="connsiteY100" fmla="*/ 550985 h 795325"/>
                <a:gd name="connsiteX101" fmla="*/ 187446 w 1239185"/>
                <a:gd name="connsiteY101" fmla="*/ 543169 h 795325"/>
                <a:gd name="connsiteX102" fmla="*/ 175723 w 1239185"/>
                <a:gd name="connsiteY102" fmla="*/ 539262 h 795325"/>
                <a:gd name="connsiteX103" fmla="*/ 186030 w 1239185"/>
                <a:gd name="connsiteY103" fmla="*/ 532598 h 795325"/>
                <a:gd name="connsiteX104" fmla="*/ 195261 w 1239185"/>
                <a:gd name="connsiteY104" fmla="*/ 519723 h 795325"/>
                <a:gd name="connsiteX105" fmla="*/ 210892 w 1239185"/>
                <a:gd name="connsiteY105" fmla="*/ 504092 h 795325"/>
                <a:gd name="connsiteX106" fmla="*/ 230431 w 1239185"/>
                <a:gd name="connsiteY106" fmla="*/ 488462 h 795325"/>
                <a:gd name="connsiteX107" fmla="*/ 234338 w 1239185"/>
                <a:gd name="connsiteY107" fmla="*/ 476739 h 795325"/>
                <a:gd name="connsiteX108" fmla="*/ 249969 w 1239185"/>
                <a:gd name="connsiteY108" fmla="*/ 457200 h 795325"/>
                <a:gd name="connsiteX109" fmla="*/ 238246 w 1239185"/>
                <a:gd name="connsiteY109" fmla="*/ 429846 h 795325"/>
                <a:gd name="connsiteX110" fmla="*/ 226523 w 1239185"/>
                <a:gd name="connsiteY110" fmla="*/ 425939 h 795325"/>
                <a:gd name="connsiteX111" fmla="*/ 199169 w 1239185"/>
                <a:gd name="connsiteY111" fmla="*/ 414216 h 795325"/>
                <a:gd name="connsiteX112" fmla="*/ 183538 w 1239185"/>
                <a:gd name="connsiteY112" fmla="*/ 406400 h 795325"/>
                <a:gd name="connsiteX113" fmla="*/ 167908 w 1239185"/>
                <a:gd name="connsiteY113" fmla="*/ 402492 h 795325"/>
                <a:gd name="connsiteX114" fmla="*/ 128831 w 1239185"/>
                <a:gd name="connsiteY114" fmla="*/ 390769 h 795325"/>
                <a:gd name="connsiteX115" fmla="*/ 121015 w 1239185"/>
                <a:gd name="connsiteY115" fmla="*/ 379046 h 795325"/>
                <a:gd name="connsiteX116" fmla="*/ 93661 w 1239185"/>
                <a:gd name="connsiteY116" fmla="*/ 355600 h 795325"/>
                <a:gd name="connsiteX117" fmla="*/ 70092 w 1239185"/>
                <a:gd name="connsiteY117" fmla="*/ 362961 h 795325"/>
                <a:gd name="connsiteX118" fmla="*/ 56001 w 1239185"/>
                <a:gd name="connsiteY118" fmla="*/ 351465 h 795325"/>
                <a:gd name="connsiteX119" fmla="*/ 82422 w 1239185"/>
                <a:gd name="connsiteY119" fmla="*/ 371901 h 795325"/>
                <a:gd name="connsiteX120" fmla="*/ 35046 w 1239185"/>
                <a:gd name="connsiteY120" fmla="*/ 332621 h 795325"/>
                <a:gd name="connsiteX121" fmla="*/ 44777 w 1239185"/>
                <a:gd name="connsiteY121" fmla="*/ 356062 h 795325"/>
                <a:gd name="connsiteX122" fmla="*/ 15508 w 1239185"/>
                <a:gd name="connsiteY122" fmla="*/ 314234 h 795325"/>
                <a:gd name="connsiteX123" fmla="*/ 0 w 1239185"/>
                <a:gd name="connsiteY123" fmla="*/ 318836 h 795325"/>
                <a:gd name="connsiteX0" fmla="*/ 0 w 1245955"/>
                <a:gd name="connsiteY0" fmla="*/ 318836 h 795325"/>
                <a:gd name="connsiteX1" fmla="*/ 2369 w 1245955"/>
                <a:gd name="connsiteY1" fmla="*/ 280898 h 795325"/>
                <a:gd name="connsiteX2" fmla="*/ 101477 w 1245955"/>
                <a:gd name="connsiteY2" fmla="*/ 261816 h 795325"/>
                <a:gd name="connsiteX3" fmla="*/ 136646 w 1245955"/>
                <a:gd name="connsiteY3" fmla="*/ 246185 h 795325"/>
                <a:gd name="connsiteX4" fmla="*/ 148369 w 1245955"/>
                <a:gd name="connsiteY4" fmla="*/ 229631 h 795325"/>
                <a:gd name="connsiteX5" fmla="*/ 171815 w 1245955"/>
                <a:gd name="connsiteY5" fmla="*/ 226646 h 795325"/>
                <a:gd name="connsiteX6" fmla="*/ 177262 w 1245955"/>
                <a:gd name="connsiteY6" fmla="*/ 198597 h 795325"/>
                <a:gd name="connsiteX7" fmla="*/ 203077 w 1245955"/>
                <a:gd name="connsiteY7" fmla="*/ 211016 h 795325"/>
                <a:gd name="connsiteX8" fmla="*/ 207693 w 1245955"/>
                <a:gd name="connsiteY8" fmla="*/ 182966 h 795325"/>
                <a:gd name="connsiteX9" fmla="*/ 221785 w 1245955"/>
                <a:gd name="connsiteY9" fmla="*/ 167108 h 795325"/>
                <a:gd name="connsiteX10" fmla="*/ 242154 w 1245955"/>
                <a:gd name="connsiteY10" fmla="*/ 160216 h 795325"/>
                <a:gd name="connsiteX11" fmla="*/ 249139 w 1245955"/>
                <a:gd name="connsiteY11" fmla="*/ 165046 h 795325"/>
                <a:gd name="connsiteX12" fmla="*/ 282184 w 1245955"/>
                <a:gd name="connsiteY12" fmla="*/ 171027 h 795325"/>
                <a:gd name="connsiteX13" fmla="*/ 300892 w 1245955"/>
                <a:gd name="connsiteY13" fmla="*/ 165741 h 795325"/>
                <a:gd name="connsiteX14" fmla="*/ 317353 w 1245955"/>
                <a:gd name="connsiteY14" fmla="*/ 149188 h 795325"/>
                <a:gd name="connsiteX15" fmla="*/ 346831 w 1245955"/>
                <a:gd name="connsiteY15" fmla="*/ 163213 h 795325"/>
                <a:gd name="connsiteX16" fmla="*/ 360923 w 1245955"/>
                <a:gd name="connsiteY16" fmla="*/ 168498 h 795325"/>
                <a:gd name="connsiteX17" fmla="*/ 410184 w 1245955"/>
                <a:gd name="connsiteY17" fmla="*/ 152400 h 795325"/>
                <a:gd name="connsiteX18" fmla="*/ 445354 w 1245955"/>
                <a:gd name="connsiteY18" fmla="*/ 148492 h 795325"/>
                <a:gd name="connsiteX19" fmla="*/ 468800 w 1245955"/>
                <a:gd name="connsiteY19" fmla="*/ 125046 h 795325"/>
                <a:gd name="connsiteX20" fmla="*/ 484431 w 1245955"/>
                <a:gd name="connsiteY20" fmla="*/ 101600 h 795325"/>
                <a:gd name="connsiteX21" fmla="*/ 492246 w 1245955"/>
                <a:gd name="connsiteY21" fmla="*/ 89877 h 795325"/>
                <a:gd name="connsiteX22" fmla="*/ 511784 w 1245955"/>
                <a:gd name="connsiteY22" fmla="*/ 54708 h 795325"/>
                <a:gd name="connsiteX23" fmla="*/ 519600 w 1245955"/>
                <a:gd name="connsiteY23" fmla="*/ 46892 h 795325"/>
                <a:gd name="connsiteX24" fmla="*/ 539138 w 1245955"/>
                <a:gd name="connsiteY24" fmla="*/ 31262 h 795325"/>
                <a:gd name="connsiteX25" fmla="*/ 550861 w 1245955"/>
                <a:gd name="connsiteY25" fmla="*/ 23446 h 795325"/>
                <a:gd name="connsiteX26" fmla="*/ 558677 w 1245955"/>
                <a:gd name="connsiteY26" fmla="*/ 15631 h 795325"/>
                <a:gd name="connsiteX27" fmla="*/ 609477 w 1245955"/>
                <a:gd name="connsiteY27" fmla="*/ 19539 h 795325"/>
                <a:gd name="connsiteX28" fmla="*/ 699354 w 1245955"/>
                <a:gd name="connsiteY28" fmla="*/ 15631 h 795325"/>
                <a:gd name="connsiteX29" fmla="*/ 711077 w 1245955"/>
                <a:gd name="connsiteY29" fmla="*/ 11723 h 795325"/>
                <a:gd name="connsiteX30" fmla="*/ 730615 w 1245955"/>
                <a:gd name="connsiteY30" fmla="*/ 7816 h 795325"/>
                <a:gd name="connsiteX31" fmla="*/ 765784 w 1245955"/>
                <a:gd name="connsiteY31" fmla="*/ 0 h 795325"/>
                <a:gd name="connsiteX32" fmla="*/ 804861 w 1245955"/>
                <a:gd name="connsiteY32" fmla="*/ 7816 h 795325"/>
                <a:gd name="connsiteX33" fmla="*/ 812677 w 1245955"/>
                <a:gd name="connsiteY33" fmla="*/ 15631 h 795325"/>
                <a:gd name="connsiteX34" fmla="*/ 840031 w 1245955"/>
                <a:gd name="connsiteY34" fmla="*/ 31262 h 795325"/>
                <a:gd name="connsiteX35" fmla="*/ 859569 w 1245955"/>
                <a:gd name="connsiteY35" fmla="*/ 35169 h 795325"/>
                <a:gd name="connsiteX36" fmla="*/ 871292 w 1245955"/>
                <a:gd name="connsiteY36" fmla="*/ 39077 h 795325"/>
                <a:gd name="connsiteX37" fmla="*/ 902554 w 1245955"/>
                <a:gd name="connsiteY37" fmla="*/ 54708 h 795325"/>
                <a:gd name="connsiteX38" fmla="*/ 914277 w 1245955"/>
                <a:gd name="connsiteY38" fmla="*/ 62523 h 795325"/>
                <a:gd name="connsiteX39" fmla="*/ 941631 w 1245955"/>
                <a:gd name="connsiteY39" fmla="*/ 85969 h 795325"/>
                <a:gd name="connsiteX40" fmla="*/ 965077 w 1245955"/>
                <a:gd name="connsiteY40" fmla="*/ 89877 h 795325"/>
                <a:gd name="connsiteX41" fmla="*/ 1000246 w 1245955"/>
                <a:gd name="connsiteY41" fmla="*/ 97692 h 795325"/>
                <a:gd name="connsiteX42" fmla="*/ 1035415 w 1245955"/>
                <a:gd name="connsiteY42" fmla="*/ 113323 h 795325"/>
                <a:gd name="connsiteX43" fmla="*/ 1058861 w 1245955"/>
                <a:gd name="connsiteY43" fmla="*/ 121139 h 795325"/>
                <a:gd name="connsiteX44" fmla="*/ 1070584 w 1245955"/>
                <a:gd name="connsiteY44" fmla="*/ 128954 h 795325"/>
                <a:gd name="connsiteX45" fmla="*/ 1086215 w 1245955"/>
                <a:gd name="connsiteY45" fmla="*/ 144585 h 795325"/>
                <a:gd name="connsiteX46" fmla="*/ 1097938 w 1245955"/>
                <a:gd name="connsiteY46" fmla="*/ 148492 h 795325"/>
                <a:gd name="connsiteX47" fmla="*/ 1109661 w 1245955"/>
                <a:gd name="connsiteY47" fmla="*/ 156308 h 795325"/>
                <a:gd name="connsiteX48" fmla="*/ 1125292 w 1245955"/>
                <a:gd name="connsiteY48" fmla="*/ 171939 h 795325"/>
                <a:gd name="connsiteX49" fmla="*/ 1148738 w 1245955"/>
                <a:gd name="connsiteY49" fmla="*/ 187569 h 795325"/>
                <a:gd name="connsiteX50" fmla="*/ 1168277 w 1245955"/>
                <a:gd name="connsiteY50" fmla="*/ 207108 h 795325"/>
                <a:gd name="connsiteX51" fmla="*/ 1180000 w 1245955"/>
                <a:gd name="connsiteY51" fmla="*/ 211016 h 795325"/>
                <a:gd name="connsiteX52" fmla="*/ 1203446 w 1245955"/>
                <a:gd name="connsiteY52" fmla="*/ 226646 h 795325"/>
                <a:gd name="connsiteX53" fmla="*/ 1238860 w 1245955"/>
                <a:gd name="connsiteY53" fmla="*/ 260905 h 795325"/>
                <a:gd name="connsiteX54" fmla="*/ 1235567 w 1245955"/>
                <a:gd name="connsiteY54" fmla="*/ 625458 h 795325"/>
                <a:gd name="connsiteX55" fmla="*/ 1133108 w 1245955"/>
                <a:gd name="connsiteY55" fmla="*/ 648677 h 795325"/>
                <a:gd name="connsiteX56" fmla="*/ 1109661 w 1245955"/>
                <a:gd name="connsiteY56" fmla="*/ 652585 h 795325"/>
                <a:gd name="connsiteX57" fmla="*/ 1097938 w 1245955"/>
                <a:gd name="connsiteY57" fmla="*/ 656492 h 795325"/>
                <a:gd name="connsiteX58" fmla="*/ 1086215 w 1245955"/>
                <a:gd name="connsiteY58" fmla="*/ 676031 h 795325"/>
                <a:gd name="connsiteX59" fmla="*/ 1062769 w 1245955"/>
                <a:gd name="connsiteY59" fmla="*/ 683846 h 795325"/>
                <a:gd name="connsiteX60" fmla="*/ 992431 w 1245955"/>
                <a:gd name="connsiteY60" fmla="*/ 707292 h 795325"/>
                <a:gd name="connsiteX61" fmla="*/ 984615 w 1245955"/>
                <a:gd name="connsiteY61" fmla="*/ 730739 h 795325"/>
                <a:gd name="connsiteX62" fmla="*/ 972892 w 1245955"/>
                <a:gd name="connsiteY62" fmla="*/ 738554 h 795325"/>
                <a:gd name="connsiteX63" fmla="*/ 957261 w 1245955"/>
                <a:gd name="connsiteY63" fmla="*/ 734646 h 795325"/>
                <a:gd name="connsiteX64" fmla="*/ 933815 w 1245955"/>
                <a:gd name="connsiteY64" fmla="*/ 730739 h 795325"/>
                <a:gd name="connsiteX65" fmla="*/ 922092 w 1245955"/>
                <a:gd name="connsiteY65" fmla="*/ 726831 h 795325"/>
                <a:gd name="connsiteX66" fmla="*/ 906461 w 1245955"/>
                <a:gd name="connsiteY66" fmla="*/ 722923 h 795325"/>
                <a:gd name="connsiteX67" fmla="*/ 883015 w 1245955"/>
                <a:gd name="connsiteY67" fmla="*/ 715108 h 795325"/>
                <a:gd name="connsiteX68" fmla="*/ 859569 w 1245955"/>
                <a:gd name="connsiteY68" fmla="*/ 726831 h 795325"/>
                <a:gd name="connsiteX69" fmla="*/ 847846 w 1245955"/>
                <a:gd name="connsiteY69" fmla="*/ 730739 h 795325"/>
                <a:gd name="connsiteX70" fmla="*/ 824400 w 1245955"/>
                <a:gd name="connsiteY70" fmla="*/ 742462 h 795325"/>
                <a:gd name="connsiteX71" fmla="*/ 808769 w 1245955"/>
                <a:gd name="connsiteY71" fmla="*/ 762000 h 795325"/>
                <a:gd name="connsiteX72" fmla="*/ 804861 w 1245955"/>
                <a:gd name="connsiteY72" fmla="*/ 773723 h 795325"/>
                <a:gd name="connsiteX73" fmla="*/ 768153 w 1245955"/>
                <a:gd name="connsiteY73" fmla="*/ 778770 h 795325"/>
                <a:gd name="connsiteX74" fmla="*/ 744707 w 1245955"/>
                <a:gd name="connsiteY74" fmla="*/ 791644 h 795325"/>
                <a:gd name="connsiteX75" fmla="*/ 698400 w 1245955"/>
                <a:gd name="connsiteY75" fmla="*/ 795324 h 795325"/>
                <a:gd name="connsiteX76" fmla="*/ 682307 w 1245955"/>
                <a:gd name="connsiteY76" fmla="*/ 791416 h 795325"/>
                <a:gd name="connsiteX77" fmla="*/ 638369 w 1245955"/>
                <a:gd name="connsiteY77" fmla="*/ 773483 h 795325"/>
                <a:gd name="connsiteX78" fmla="*/ 611600 w 1245955"/>
                <a:gd name="connsiteY78" fmla="*/ 779465 h 795325"/>
                <a:gd name="connsiteX79" fmla="*/ 575846 w 1245955"/>
                <a:gd name="connsiteY79" fmla="*/ 756702 h 795325"/>
                <a:gd name="connsiteX80" fmla="*/ 554428 w 1245955"/>
                <a:gd name="connsiteY80" fmla="*/ 765668 h 795325"/>
                <a:gd name="connsiteX81" fmla="*/ 500892 w 1245955"/>
                <a:gd name="connsiteY81" fmla="*/ 778087 h 795325"/>
                <a:gd name="connsiteX82" fmla="*/ 526244 w 1245955"/>
                <a:gd name="connsiteY82" fmla="*/ 782917 h 795325"/>
                <a:gd name="connsiteX83" fmla="*/ 472000 w 1245955"/>
                <a:gd name="connsiteY83" fmla="*/ 753945 h 795325"/>
                <a:gd name="connsiteX84" fmla="*/ 429723 w 1245955"/>
                <a:gd name="connsiteY84" fmla="*/ 752566 h 795325"/>
                <a:gd name="connsiteX85" fmla="*/ 418000 w 1245955"/>
                <a:gd name="connsiteY85" fmla="*/ 773723 h 795325"/>
                <a:gd name="connsiteX86" fmla="*/ 402369 w 1245955"/>
                <a:gd name="connsiteY86" fmla="*/ 769816 h 795325"/>
                <a:gd name="connsiteX87" fmla="*/ 394554 w 1245955"/>
                <a:gd name="connsiteY87" fmla="*/ 762000 h 795325"/>
                <a:gd name="connsiteX88" fmla="*/ 386738 w 1245955"/>
                <a:gd name="connsiteY88" fmla="*/ 750277 h 795325"/>
                <a:gd name="connsiteX89" fmla="*/ 375015 w 1245955"/>
                <a:gd name="connsiteY89" fmla="*/ 742462 h 795325"/>
                <a:gd name="connsiteX90" fmla="*/ 359384 w 1245955"/>
                <a:gd name="connsiteY90" fmla="*/ 726831 h 795325"/>
                <a:gd name="connsiteX91" fmla="*/ 343754 w 1245955"/>
                <a:gd name="connsiteY91" fmla="*/ 695569 h 795325"/>
                <a:gd name="connsiteX92" fmla="*/ 335938 w 1245955"/>
                <a:gd name="connsiteY92" fmla="*/ 672123 h 795325"/>
                <a:gd name="connsiteX93" fmla="*/ 328123 w 1245955"/>
                <a:gd name="connsiteY93" fmla="*/ 625231 h 795325"/>
                <a:gd name="connsiteX94" fmla="*/ 312492 w 1245955"/>
                <a:gd name="connsiteY94" fmla="*/ 605692 h 795325"/>
                <a:gd name="connsiteX95" fmla="*/ 292954 w 1245955"/>
                <a:gd name="connsiteY95" fmla="*/ 586154 h 795325"/>
                <a:gd name="connsiteX96" fmla="*/ 285138 w 1245955"/>
                <a:gd name="connsiteY96" fmla="*/ 578339 h 795325"/>
                <a:gd name="connsiteX97" fmla="*/ 273415 w 1245955"/>
                <a:gd name="connsiteY97" fmla="*/ 574431 h 795325"/>
                <a:gd name="connsiteX98" fmla="*/ 257784 w 1245955"/>
                <a:gd name="connsiteY98" fmla="*/ 566616 h 795325"/>
                <a:gd name="connsiteX99" fmla="*/ 234338 w 1245955"/>
                <a:gd name="connsiteY99" fmla="*/ 558800 h 795325"/>
                <a:gd name="connsiteX100" fmla="*/ 210892 w 1245955"/>
                <a:gd name="connsiteY100" fmla="*/ 550985 h 795325"/>
                <a:gd name="connsiteX101" fmla="*/ 187446 w 1245955"/>
                <a:gd name="connsiteY101" fmla="*/ 543169 h 795325"/>
                <a:gd name="connsiteX102" fmla="*/ 175723 w 1245955"/>
                <a:gd name="connsiteY102" fmla="*/ 539262 h 795325"/>
                <a:gd name="connsiteX103" fmla="*/ 186030 w 1245955"/>
                <a:gd name="connsiteY103" fmla="*/ 532598 h 795325"/>
                <a:gd name="connsiteX104" fmla="*/ 195261 w 1245955"/>
                <a:gd name="connsiteY104" fmla="*/ 519723 h 795325"/>
                <a:gd name="connsiteX105" fmla="*/ 210892 w 1245955"/>
                <a:gd name="connsiteY105" fmla="*/ 504092 h 795325"/>
                <a:gd name="connsiteX106" fmla="*/ 230431 w 1245955"/>
                <a:gd name="connsiteY106" fmla="*/ 488462 h 795325"/>
                <a:gd name="connsiteX107" fmla="*/ 234338 w 1245955"/>
                <a:gd name="connsiteY107" fmla="*/ 476739 h 795325"/>
                <a:gd name="connsiteX108" fmla="*/ 249969 w 1245955"/>
                <a:gd name="connsiteY108" fmla="*/ 457200 h 795325"/>
                <a:gd name="connsiteX109" fmla="*/ 238246 w 1245955"/>
                <a:gd name="connsiteY109" fmla="*/ 429846 h 795325"/>
                <a:gd name="connsiteX110" fmla="*/ 226523 w 1245955"/>
                <a:gd name="connsiteY110" fmla="*/ 425939 h 795325"/>
                <a:gd name="connsiteX111" fmla="*/ 199169 w 1245955"/>
                <a:gd name="connsiteY111" fmla="*/ 414216 h 795325"/>
                <a:gd name="connsiteX112" fmla="*/ 183538 w 1245955"/>
                <a:gd name="connsiteY112" fmla="*/ 406400 h 795325"/>
                <a:gd name="connsiteX113" fmla="*/ 167908 w 1245955"/>
                <a:gd name="connsiteY113" fmla="*/ 402492 h 795325"/>
                <a:gd name="connsiteX114" fmla="*/ 128831 w 1245955"/>
                <a:gd name="connsiteY114" fmla="*/ 390769 h 795325"/>
                <a:gd name="connsiteX115" fmla="*/ 121015 w 1245955"/>
                <a:gd name="connsiteY115" fmla="*/ 379046 h 795325"/>
                <a:gd name="connsiteX116" fmla="*/ 93661 w 1245955"/>
                <a:gd name="connsiteY116" fmla="*/ 355600 h 795325"/>
                <a:gd name="connsiteX117" fmla="*/ 70092 w 1245955"/>
                <a:gd name="connsiteY117" fmla="*/ 362961 h 795325"/>
                <a:gd name="connsiteX118" fmla="*/ 56001 w 1245955"/>
                <a:gd name="connsiteY118" fmla="*/ 351465 h 795325"/>
                <a:gd name="connsiteX119" fmla="*/ 82422 w 1245955"/>
                <a:gd name="connsiteY119" fmla="*/ 371901 h 795325"/>
                <a:gd name="connsiteX120" fmla="*/ 35046 w 1245955"/>
                <a:gd name="connsiteY120" fmla="*/ 332621 h 795325"/>
                <a:gd name="connsiteX121" fmla="*/ 44777 w 1245955"/>
                <a:gd name="connsiteY121" fmla="*/ 356062 h 795325"/>
                <a:gd name="connsiteX122" fmla="*/ 15508 w 1245955"/>
                <a:gd name="connsiteY122" fmla="*/ 314234 h 795325"/>
                <a:gd name="connsiteX123" fmla="*/ 0 w 1245955"/>
                <a:gd name="connsiteY123" fmla="*/ 318836 h 795325"/>
                <a:gd name="connsiteX0" fmla="*/ 0 w 1245955"/>
                <a:gd name="connsiteY0" fmla="*/ 318836 h 795325"/>
                <a:gd name="connsiteX1" fmla="*/ 2369 w 1245955"/>
                <a:gd name="connsiteY1" fmla="*/ 280898 h 795325"/>
                <a:gd name="connsiteX2" fmla="*/ 101477 w 1245955"/>
                <a:gd name="connsiteY2" fmla="*/ 261816 h 795325"/>
                <a:gd name="connsiteX3" fmla="*/ 136646 w 1245955"/>
                <a:gd name="connsiteY3" fmla="*/ 246185 h 795325"/>
                <a:gd name="connsiteX4" fmla="*/ 148369 w 1245955"/>
                <a:gd name="connsiteY4" fmla="*/ 229631 h 795325"/>
                <a:gd name="connsiteX5" fmla="*/ 171815 w 1245955"/>
                <a:gd name="connsiteY5" fmla="*/ 226646 h 795325"/>
                <a:gd name="connsiteX6" fmla="*/ 177262 w 1245955"/>
                <a:gd name="connsiteY6" fmla="*/ 198597 h 795325"/>
                <a:gd name="connsiteX7" fmla="*/ 198339 w 1245955"/>
                <a:gd name="connsiteY7" fmla="*/ 188253 h 795325"/>
                <a:gd name="connsiteX8" fmla="*/ 207693 w 1245955"/>
                <a:gd name="connsiteY8" fmla="*/ 182966 h 795325"/>
                <a:gd name="connsiteX9" fmla="*/ 221785 w 1245955"/>
                <a:gd name="connsiteY9" fmla="*/ 167108 h 795325"/>
                <a:gd name="connsiteX10" fmla="*/ 242154 w 1245955"/>
                <a:gd name="connsiteY10" fmla="*/ 160216 h 795325"/>
                <a:gd name="connsiteX11" fmla="*/ 249139 w 1245955"/>
                <a:gd name="connsiteY11" fmla="*/ 165046 h 795325"/>
                <a:gd name="connsiteX12" fmla="*/ 282184 w 1245955"/>
                <a:gd name="connsiteY12" fmla="*/ 171027 h 795325"/>
                <a:gd name="connsiteX13" fmla="*/ 300892 w 1245955"/>
                <a:gd name="connsiteY13" fmla="*/ 165741 h 795325"/>
                <a:gd name="connsiteX14" fmla="*/ 317353 w 1245955"/>
                <a:gd name="connsiteY14" fmla="*/ 149188 h 795325"/>
                <a:gd name="connsiteX15" fmla="*/ 346831 w 1245955"/>
                <a:gd name="connsiteY15" fmla="*/ 163213 h 795325"/>
                <a:gd name="connsiteX16" fmla="*/ 360923 w 1245955"/>
                <a:gd name="connsiteY16" fmla="*/ 168498 h 795325"/>
                <a:gd name="connsiteX17" fmla="*/ 410184 w 1245955"/>
                <a:gd name="connsiteY17" fmla="*/ 152400 h 795325"/>
                <a:gd name="connsiteX18" fmla="*/ 445354 w 1245955"/>
                <a:gd name="connsiteY18" fmla="*/ 148492 h 795325"/>
                <a:gd name="connsiteX19" fmla="*/ 468800 w 1245955"/>
                <a:gd name="connsiteY19" fmla="*/ 125046 h 795325"/>
                <a:gd name="connsiteX20" fmla="*/ 484431 w 1245955"/>
                <a:gd name="connsiteY20" fmla="*/ 101600 h 795325"/>
                <a:gd name="connsiteX21" fmla="*/ 492246 w 1245955"/>
                <a:gd name="connsiteY21" fmla="*/ 89877 h 795325"/>
                <a:gd name="connsiteX22" fmla="*/ 511784 w 1245955"/>
                <a:gd name="connsiteY22" fmla="*/ 54708 h 795325"/>
                <a:gd name="connsiteX23" fmla="*/ 519600 w 1245955"/>
                <a:gd name="connsiteY23" fmla="*/ 46892 h 795325"/>
                <a:gd name="connsiteX24" fmla="*/ 539138 w 1245955"/>
                <a:gd name="connsiteY24" fmla="*/ 31262 h 795325"/>
                <a:gd name="connsiteX25" fmla="*/ 550861 w 1245955"/>
                <a:gd name="connsiteY25" fmla="*/ 23446 h 795325"/>
                <a:gd name="connsiteX26" fmla="*/ 558677 w 1245955"/>
                <a:gd name="connsiteY26" fmla="*/ 15631 h 795325"/>
                <a:gd name="connsiteX27" fmla="*/ 609477 w 1245955"/>
                <a:gd name="connsiteY27" fmla="*/ 19539 h 795325"/>
                <a:gd name="connsiteX28" fmla="*/ 699354 w 1245955"/>
                <a:gd name="connsiteY28" fmla="*/ 15631 h 795325"/>
                <a:gd name="connsiteX29" fmla="*/ 711077 w 1245955"/>
                <a:gd name="connsiteY29" fmla="*/ 11723 h 795325"/>
                <a:gd name="connsiteX30" fmla="*/ 730615 w 1245955"/>
                <a:gd name="connsiteY30" fmla="*/ 7816 h 795325"/>
                <a:gd name="connsiteX31" fmla="*/ 765784 w 1245955"/>
                <a:gd name="connsiteY31" fmla="*/ 0 h 795325"/>
                <a:gd name="connsiteX32" fmla="*/ 804861 w 1245955"/>
                <a:gd name="connsiteY32" fmla="*/ 7816 h 795325"/>
                <a:gd name="connsiteX33" fmla="*/ 812677 w 1245955"/>
                <a:gd name="connsiteY33" fmla="*/ 15631 h 795325"/>
                <a:gd name="connsiteX34" fmla="*/ 840031 w 1245955"/>
                <a:gd name="connsiteY34" fmla="*/ 31262 h 795325"/>
                <a:gd name="connsiteX35" fmla="*/ 859569 w 1245955"/>
                <a:gd name="connsiteY35" fmla="*/ 35169 h 795325"/>
                <a:gd name="connsiteX36" fmla="*/ 871292 w 1245955"/>
                <a:gd name="connsiteY36" fmla="*/ 39077 h 795325"/>
                <a:gd name="connsiteX37" fmla="*/ 902554 w 1245955"/>
                <a:gd name="connsiteY37" fmla="*/ 54708 h 795325"/>
                <a:gd name="connsiteX38" fmla="*/ 914277 w 1245955"/>
                <a:gd name="connsiteY38" fmla="*/ 62523 h 795325"/>
                <a:gd name="connsiteX39" fmla="*/ 941631 w 1245955"/>
                <a:gd name="connsiteY39" fmla="*/ 85969 h 795325"/>
                <a:gd name="connsiteX40" fmla="*/ 965077 w 1245955"/>
                <a:gd name="connsiteY40" fmla="*/ 89877 h 795325"/>
                <a:gd name="connsiteX41" fmla="*/ 1000246 w 1245955"/>
                <a:gd name="connsiteY41" fmla="*/ 97692 h 795325"/>
                <a:gd name="connsiteX42" fmla="*/ 1035415 w 1245955"/>
                <a:gd name="connsiteY42" fmla="*/ 113323 h 795325"/>
                <a:gd name="connsiteX43" fmla="*/ 1058861 w 1245955"/>
                <a:gd name="connsiteY43" fmla="*/ 121139 h 795325"/>
                <a:gd name="connsiteX44" fmla="*/ 1070584 w 1245955"/>
                <a:gd name="connsiteY44" fmla="*/ 128954 h 795325"/>
                <a:gd name="connsiteX45" fmla="*/ 1086215 w 1245955"/>
                <a:gd name="connsiteY45" fmla="*/ 144585 h 795325"/>
                <a:gd name="connsiteX46" fmla="*/ 1097938 w 1245955"/>
                <a:gd name="connsiteY46" fmla="*/ 148492 h 795325"/>
                <a:gd name="connsiteX47" fmla="*/ 1109661 w 1245955"/>
                <a:gd name="connsiteY47" fmla="*/ 156308 h 795325"/>
                <a:gd name="connsiteX48" fmla="*/ 1125292 w 1245955"/>
                <a:gd name="connsiteY48" fmla="*/ 171939 h 795325"/>
                <a:gd name="connsiteX49" fmla="*/ 1148738 w 1245955"/>
                <a:gd name="connsiteY49" fmla="*/ 187569 h 795325"/>
                <a:gd name="connsiteX50" fmla="*/ 1168277 w 1245955"/>
                <a:gd name="connsiteY50" fmla="*/ 207108 h 795325"/>
                <a:gd name="connsiteX51" fmla="*/ 1180000 w 1245955"/>
                <a:gd name="connsiteY51" fmla="*/ 211016 h 795325"/>
                <a:gd name="connsiteX52" fmla="*/ 1203446 w 1245955"/>
                <a:gd name="connsiteY52" fmla="*/ 226646 h 795325"/>
                <a:gd name="connsiteX53" fmla="*/ 1238860 w 1245955"/>
                <a:gd name="connsiteY53" fmla="*/ 260905 h 795325"/>
                <a:gd name="connsiteX54" fmla="*/ 1235567 w 1245955"/>
                <a:gd name="connsiteY54" fmla="*/ 625458 h 795325"/>
                <a:gd name="connsiteX55" fmla="*/ 1133108 w 1245955"/>
                <a:gd name="connsiteY55" fmla="*/ 648677 h 795325"/>
                <a:gd name="connsiteX56" fmla="*/ 1109661 w 1245955"/>
                <a:gd name="connsiteY56" fmla="*/ 652585 h 795325"/>
                <a:gd name="connsiteX57" fmla="*/ 1097938 w 1245955"/>
                <a:gd name="connsiteY57" fmla="*/ 656492 h 795325"/>
                <a:gd name="connsiteX58" fmla="*/ 1086215 w 1245955"/>
                <a:gd name="connsiteY58" fmla="*/ 676031 h 795325"/>
                <a:gd name="connsiteX59" fmla="*/ 1062769 w 1245955"/>
                <a:gd name="connsiteY59" fmla="*/ 683846 h 795325"/>
                <a:gd name="connsiteX60" fmla="*/ 992431 w 1245955"/>
                <a:gd name="connsiteY60" fmla="*/ 707292 h 795325"/>
                <a:gd name="connsiteX61" fmla="*/ 984615 w 1245955"/>
                <a:gd name="connsiteY61" fmla="*/ 730739 h 795325"/>
                <a:gd name="connsiteX62" fmla="*/ 972892 w 1245955"/>
                <a:gd name="connsiteY62" fmla="*/ 738554 h 795325"/>
                <a:gd name="connsiteX63" fmla="*/ 957261 w 1245955"/>
                <a:gd name="connsiteY63" fmla="*/ 734646 h 795325"/>
                <a:gd name="connsiteX64" fmla="*/ 933815 w 1245955"/>
                <a:gd name="connsiteY64" fmla="*/ 730739 h 795325"/>
                <a:gd name="connsiteX65" fmla="*/ 922092 w 1245955"/>
                <a:gd name="connsiteY65" fmla="*/ 726831 h 795325"/>
                <a:gd name="connsiteX66" fmla="*/ 906461 w 1245955"/>
                <a:gd name="connsiteY66" fmla="*/ 722923 h 795325"/>
                <a:gd name="connsiteX67" fmla="*/ 883015 w 1245955"/>
                <a:gd name="connsiteY67" fmla="*/ 715108 h 795325"/>
                <a:gd name="connsiteX68" fmla="*/ 859569 w 1245955"/>
                <a:gd name="connsiteY68" fmla="*/ 726831 h 795325"/>
                <a:gd name="connsiteX69" fmla="*/ 847846 w 1245955"/>
                <a:gd name="connsiteY69" fmla="*/ 730739 h 795325"/>
                <a:gd name="connsiteX70" fmla="*/ 824400 w 1245955"/>
                <a:gd name="connsiteY70" fmla="*/ 742462 h 795325"/>
                <a:gd name="connsiteX71" fmla="*/ 808769 w 1245955"/>
                <a:gd name="connsiteY71" fmla="*/ 762000 h 795325"/>
                <a:gd name="connsiteX72" fmla="*/ 804861 w 1245955"/>
                <a:gd name="connsiteY72" fmla="*/ 773723 h 795325"/>
                <a:gd name="connsiteX73" fmla="*/ 768153 w 1245955"/>
                <a:gd name="connsiteY73" fmla="*/ 778770 h 795325"/>
                <a:gd name="connsiteX74" fmla="*/ 744707 w 1245955"/>
                <a:gd name="connsiteY74" fmla="*/ 791644 h 795325"/>
                <a:gd name="connsiteX75" fmla="*/ 698400 w 1245955"/>
                <a:gd name="connsiteY75" fmla="*/ 795324 h 795325"/>
                <a:gd name="connsiteX76" fmla="*/ 682307 w 1245955"/>
                <a:gd name="connsiteY76" fmla="*/ 791416 h 795325"/>
                <a:gd name="connsiteX77" fmla="*/ 638369 w 1245955"/>
                <a:gd name="connsiteY77" fmla="*/ 773483 h 795325"/>
                <a:gd name="connsiteX78" fmla="*/ 611600 w 1245955"/>
                <a:gd name="connsiteY78" fmla="*/ 779465 h 795325"/>
                <a:gd name="connsiteX79" fmla="*/ 575846 w 1245955"/>
                <a:gd name="connsiteY79" fmla="*/ 756702 h 795325"/>
                <a:gd name="connsiteX80" fmla="*/ 554428 w 1245955"/>
                <a:gd name="connsiteY80" fmla="*/ 765668 h 795325"/>
                <a:gd name="connsiteX81" fmla="*/ 500892 w 1245955"/>
                <a:gd name="connsiteY81" fmla="*/ 778087 h 795325"/>
                <a:gd name="connsiteX82" fmla="*/ 526244 w 1245955"/>
                <a:gd name="connsiteY82" fmla="*/ 782917 h 795325"/>
                <a:gd name="connsiteX83" fmla="*/ 472000 w 1245955"/>
                <a:gd name="connsiteY83" fmla="*/ 753945 h 795325"/>
                <a:gd name="connsiteX84" fmla="*/ 429723 w 1245955"/>
                <a:gd name="connsiteY84" fmla="*/ 752566 h 795325"/>
                <a:gd name="connsiteX85" fmla="*/ 418000 w 1245955"/>
                <a:gd name="connsiteY85" fmla="*/ 773723 h 795325"/>
                <a:gd name="connsiteX86" fmla="*/ 402369 w 1245955"/>
                <a:gd name="connsiteY86" fmla="*/ 769816 h 795325"/>
                <a:gd name="connsiteX87" fmla="*/ 394554 w 1245955"/>
                <a:gd name="connsiteY87" fmla="*/ 762000 h 795325"/>
                <a:gd name="connsiteX88" fmla="*/ 386738 w 1245955"/>
                <a:gd name="connsiteY88" fmla="*/ 750277 h 795325"/>
                <a:gd name="connsiteX89" fmla="*/ 375015 w 1245955"/>
                <a:gd name="connsiteY89" fmla="*/ 742462 h 795325"/>
                <a:gd name="connsiteX90" fmla="*/ 359384 w 1245955"/>
                <a:gd name="connsiteY90" fmla="*/ 726831 h 795325"/>
                <a:gd name="connsiteX91" fmla="*/ 343754 w 1245955"/>
                <a:gd name="connsiteY91" fmla="*/ 695569 h 795325"/>
                <a:gd name="connsiteX92" fmla="*/ 335938 w 1245955"/>
                <a:gd name="connsiteY92" fmla="*/ 672123 h 795325"/>
                <a:gd name="connsiteX93" fmla="*/ 328123 w 1245955"/>
                <a:gd name="connsiteY93" fmla="*/ 625231 h 795325"/>
                <a:gd name="connsiteX94" fmla="*/ 312492 w 1245955"/>
                <a:gd name="connsiteY94" fmla="*/ 605692 h 795325"/>
                <a:gd name="connsiteX95" fmla="*/ 292954 w 1245955"/>
                <a:gd name="connsiteY95" fmla="*/ 586154 h 795325"/>
                <a:gd name="connsiteX96" fmla="*/ 285138 w 1245955"/>
                <a:gd name="connsiteY96" fmla="*/ 578339 h 795325"/>
                <a:gd name="connsiteX97" fmla="*/ 273415 w 1245955"/>
                <a:gd name="connsiteY97" fmla="*/ 574431 h 795325"/>
                <a:gd name="connsiteX98" fmla="*/ 257784 w 1245955"/>
                <a:gd name="connsiteY98" fmla="*/ 566616 h 795325"/>
                <a:gd name="connsiteX99" fmla="*/ 234338 w 1245955"/>
                <a:gd name="connsiteY99" fmla="*/ 558800 h 795325"/>
                <a:gd name="connsiteX100" fmla="*/ 210892 w 1245955"/>
                <a:gd name="connsiteY100" fmla="*/ 550985 h 795325"/>
                <a:gd name="connsiteX101" fmla="*/ 187446 w 1245955"/>
                <a:gd name="connsiteY101" fmla="*/ 543169 h 795325"/>
                <a:gd name="connsiteX102" fmla="*/ 175723 w 1245955"/>
                <a:gd name="connsiteY102" fmla="*/ 539262 h 795325"/>
                <a:gd name="connsiteX103" fmla="*/ 186030 w 1245955"/>
                <a:gd name="connsiteY103" fmla="*/ 532598 h 795325"/>
                <a:gd name="connsiteX104" fmla="*/ 195261 w 1245955"/>
                <a:gd name="connsiteY104" fmla="*/ 519723 h 795325"/>
                <a:gd name="connsiteX105" fmla="*/ 210892 w 1245955"/>
                <a:gd name="connsiteY105" fmla="*/ 504092 h 795325"/>
                <a:gd name="connsiteX106" fmla="*/ 230431 w 1245955"/>
                <a:gd name="connsiteY106" fmla="*/ 488462 h 795325"/>
                <a:gd name="connsiteX107" fmla="*/ 234338 w 1245955"/>
                <a:gd name="connsiteY107" fmla="*/ 476739 h 795325"/>
                <a:gd name="connsiteX108" fmla="*/ 249969 w 1245955"/>
                <a:gd name="connsiteY108" fmla="*/ 457200 h 795325"/>
                <a:gd name="connsiteX109" fmla="*/ 238246 w 1245955"/>
                <a:gd name="connsiteY109" fmla="*/ 429846 h 795325"/>
                <a:gd name="connsiteX110" fmla="*/ 226523 w 1245955"/>
                <a:gd name="connsiteY110" fmla="*/ 425939 h 795325"/>
                <a:gd name="connsiteX111" fmla="*/ 199169 w 1245955"/>
                <a:gd name="connsiteY111" fmla="*/ 414216 h 795325"/>
                <a:gd name="connsiteX112" fmla="*/ 183538 w 1245955"/>
                <a:gd name="connsiteY112" fmla="*/ 406400 h 795325"/>
                <a:gd name="connsiteX113" fmla="*/ 167908 w 1245955"/>
                <a:gd name="connsiteY113" fmla="*/ 402492 h 795325"/>
                <a:gd name="connsiteX114" fmla="*/ 128831 w 1245955"/>
                <a:gd name="connsiteY114" fmla="*/ 390769 h 795325"/>
                <a:gd name="connsiteX115" fmla="*/ 121015 w 1245955"/>
                <a:gd name="connsiteY115" fmla="*/ 379046 h 795325"/>
                <a:gd name="connsiteX116" fmla="*/ 93661 w 1245955"/>
                <a:gd name="connsiteY116" fmla="*/ 355600 h 795325"/>
                <a:gd name="connsiteX117" fmla="*/ 70092 w 1245955"/>
                <a:gd name="connsiteY117" fmla="*/ 362961 h 795325"/>
                <a:gd name="connsiteX118" fmla="*/ 56001 w 1245955"/>
                <a:gd name="connsiteY118" fmla="*/ 351465 h 795325"/>
                <a:gd name="connsiteX119" fmla="*/ 82422 w 1245955"/>
                <a:gd name="connsiteY119" fmla="*/ 371901 h 795325"/>
                <a:gd name="connsiteX120" fmla="*/ 35046 w 1245955"/>
                <a:gd name="connsiteY120" fmla="*/ 332621 h 795325"/>
                <a:gd name="connsiteX121" fmla="*/ 44777 w 1245955"/>
                <a:gd name="connsiteY121" fmla="*/ 356062 h 795325"/>
                <a:gd name="connsiteX122" fmla="*/ 15508 w 1245955"/>
                <a:gd name="connsiteY122" fmla="*/ 314234 h 795325"/>
                <a:gd name="connsiteX123" fmla="*/ 0 w 1245955"/>
                <a:gd name="connsiteY123" fmla="*/ 318836 h 795325"/>
                <a:gd name="connsiteX0" fmla="*/ 0 w 1245955"/>
                <a:gd name="connsiteY0" fmla="*/ 318836 h 795325"/>
                <a:gd name="connsiteX1" fmla="*/ 2369 w 1245955"/>
                <a:gd name="connsiteY1" fmla="*/ 280898 h 795325"/>
                <a:gd name="connsiteX2" fmla="*/ 101477 w 1245955"/>
                <a:gd name="connsiteY2" fmla="*/ 261816 h 795325"/>
                <a:gd name="connsiteX3" fmla="*/ 136646 w 1245955"/>
                <a:gd name="connsiteY3" fmla="*/ 246185 h 795325"/>
                <a:gd name="connsiteX4" fmla="*/ 148369 w 1245955"/>
                <a:gd name="connsiteY4" fmla="*/ 229631 h 795325"/>
                <a:gd name="connsiteX5" fmla="*/ 171815 w 1245955"/>
                <a:gd name="connsiteY5" fmla="*/ 226646 h 795325"/>
                <a:gd name="connsiteX6" fmla="*/ 177262 w 1245955"/>
                <a:gd name="connsiteY6" fmla="*/ 198597 h 795325"/>
                <a:gd name="connsiteX7" fmla="*/ 198339 w 1245955"/>
                <a:gd name="connsiteY7" fmla="*/ 188253 h 795325"/>
                <a:gd name="connsiteX8" fmla="*/ 207693 w 1245955"/>
                <a:gd name="connsiteY8" fmla="*/ 182966 h 795325"/>
                <a:gd name="connsiteX9" fmla="*/ 221785 w 1245955"/>
                <a:gd name="connsiteY9" fmla="*/ 167108 h 795325"/>
                <a:gd name="connsiteX10" fmla="*/ 242154 w 1245955"/>
                <a:gd name="connsiteY10" fmla="*/ 160216 h 795325"/>
                <a:gd name="connsiteX11" fmla="*/ 249139 w 1245955"/>
                <a:gd name="connsiteY11" fmla="*/ 165046 h 795325"/>
                <a:gd name="connsiteX12" fmla="*/ 282184 w 1245955"/>
                <a:gd name="connsiteY12" fmla="*/ 171027 h 795325"/>
                <a:gd name="connsiteX13" fmla="*/ 300892 w 1245955"/>
                <a:gd name="connsiteY13" fmla="*/ 165741 h 795325"/>
                <a:gd name="connsiteX14" fmla="*/ 317353 w 1245955"/>
                <a:gd name="connsiteY14" fmla="*/ 149188 h 795325"/>
                <a:gd name="connsiteX15" fmla="*/ 346831 w 1245955"/>
                <a:gd name="connsiteY15" fmla="*/ 163213 h 795325"/>
                <a:gd name="connsiteX16" fmla="*/ 360923 w 1245955"/>
                <a:gd name="connsiteY16" fmla="*/ 168498 h 795325"/>
                <a:gd name="connsiteX17" fmla="*/ 414922 w 1245955"/>
                <a:gd name="connsiteY17" fmla="*/ 182751 h 795325"/>
                <a:gd name="connsiteX18" fmla="*/ 445354 w 1245955"/>
                <a:gd name="connsiteY18" fmla="*/ 148492 h 795325"/>
                <a:gd name="connsiteX19" fmla="*/ 468800 w 1245955"/>
                <a:gd name="connsiteY19" fmla="*/ 125046 h 795325"/>
                <a:gd name="connsiteX20" fmla="*/ 484431 w 1245955"/>
                <a:gd name="connsiteY20" fmla="*/ 101600 h 795325"/>
                <a:gd name="connsiteX21" fmla="*/ 492246 w 1245955"/>
                <a:gd name="connsiteY21" fmla="*/ 89877 h 795325"/>
                <a:gd name="connsiteX22" fmla="*/ 511784 w 1245955"/>
                <a:gd name="connsiteY22" fmla="*/ 54708 h 795325"/>
                <a:gd name="connsiteX23" fmla="*/ 519600 w 1245955"/>
                <a:gd name="connsiteY23" fmla="*/ 46892 h 795325"/>
                <a:gd name="connsiteX24" fmla="*/ 539138 w 1245955"/>
                <a:gd name="connsiteY24" fmla="*/ 31262 h 795325"/>
                <a:gd name="connsiteX25" fmla="*/ 550861 w 1245955"/>
                <a:gd name="connsiteY25" fmla="*/ 23446 h 795325"/>
                <a:gd name="connsiteX26" fmla="*/ 558677 w 1245955"/>
                <a:gd name="connsiteY26" fmla="*/ 15631 h 795325"/>
                <a:gd name="connsiteX27" fmla="*/ 609477 w 1245955"/>
                <a:gd name="connsiteY27" fmla="*/ 19539 h 795325"/>
                <a:gd name="connsiteX28" fmla="*/ 699354 w 1245955"/>
                <a:gd name="connsiteY28" fmla="*/ 15631 h 795325"/>
                <a:gd name="connsiteX29" fmla="*/ 711077 w 1245955"/>
                <a:gd name="connsiteY29" fmla="*/ 11723 h 795325"/>
                <a:gd name="connsiteX30" fmla="*/ 730615 w 1245955"/>
                <a:gd name="connsiteY30" fmla="*/ 7816 h 795325"/>
                <a:gd name="connsiteX31" fmla="*/ 765784 w 1245955"/>
                <a:gd name="connsiteY31" fmla="*/ 0 h 795325"/>
                <a:gd name="connsiteX32" fmla="*/ 804861 w 1245955"/>
                <a:gd name="connsiteY32" fmla="*/ 7816 h 795325"/>
                <a:gd name="connsiteX33" fmla="*/ 812677 w 1245955"/>
                <a:gd name="connsiteY33" fmla="*/ 15631 h 795325"/>
                <a:gd name="connsiteX34" fmla="*/ 840031 w 1245955"/>
                <a:gd name="connsiteY34" fmla="*/ 31262 h 795325"/>
                <a:gd name="connsiteX35" fmla="*/ 859569 w 1245955"/>
                <a:gd name="connsiteY35" fmla="*/ 35169 h 795325"/>
                <a:gd name="connsiteX36" fmla="*/ 871292 w 1245955"/>
                <a:gd name="connsiteY36" fmla="*/ 39077 h 795325"/>
                <a:gd name="connsiteX37" fmla="*/ 902554 w 1245955"/>
                <a:gd name="connsiteY37" fmla="*/ 54708 h 795325"/>
                <a:gd name="connsiteX38" fmla="*/ 914277 w 1245955"/>
                <a:gd name="connsiteY38" fmla="*/ 62523 h 795325"/>
                <a:gd name="connsiteX39" fmla="*/ 941631 w 1245955"/>
                <a:gd name="connsiteY39" fmla="*/ 85969 h 795325"/>
                <a:gd name="connsiteX40" fmla="*/ 965077 w 1245955"/>
                <a:gd name="connsiteY40" fmla="*/ 89877 h 795325"/>
                <a:gd name="connsiteX41" fmla="*/ 1000246 w 1245955"/>
                <a:gd name="connsiteY41" fmla="*/ 97692 h 795325"/>
                <a:gd name="connsiteX42" fmla="*/ 1035415 w 1245955"/>
                <a:gd name="connsiteY42" fmla="*/ 113323 h 795325"/>
                <a:gd name="connsiteX43" fmla="*/ 1058861 w 1245955"/>
                <a:gd name="connsiteY43" fmla="*/ 121139 h 795325"/>
                <a:gd name="connsiteX44" fmla="*/ 1070584 w 1245955"/>
                <a:gd name="connsiteY44" fmla="*/ 128954 h 795325"/>
                <a:gd name="connsiteX45" fmla="*/ 1086215 w 1245955"/>
                <a:gd name="connsiteY45" fmla="*/ 144585 h 795325"/>
                <a:gd name="connsiteX46" fmla="*/ 1097938 w 1245955"/>
                <a:gd name="connsiteY46" fmla="*/ 148492 h 795325"/>
                <a:gd name="connsiteX47" fmla="*/ 1109661 w 1245955"/>
                <a:gd name="connsiteY47" fmla="*/ 156308 h 795325"/>
                <a:gd name="connsiteX48" fmla="*/ 1125292 w 1245955"/>
                <a:gd name="connsiteY48" fmla="*/ 171939 h 795325"/>
                <a:gd name="connsiteX49" fmla="*/ 1148738 w 1245955"/>
                <a:gd name="connsiteY49" fmla="*/ 187569 h 795325"/>
                <a:gd name="connsiteX50" fmla="*/ 1168277 w 1245955"/>
                <a:gd name="connsiteY50" fmla="*/ 207108 h 795325"/>
                <a:gd name="connsiteX51" fmla="*/ 1180000 w 1245955"/>
                <a:gd name="connsiteY51" fmla="*/ 211016 h 795325"/>
                <a:gd name="connsiteX52" fmla="*/ 1203446 w 1245955"/>
                <a:gd name="connsiteY52" fmla="*/ 226646 h 795325"/>
                <a:gd name="connsiteX53" fmla="*/ 1238860 w 1245955"/>
                <a:gd name="connsiteY53" fmla="*/ 260905 h 795325"/>
                <a:gd name="connsiteX54" fmla="*/ 1235567 w 1245955"/>
                <a:gd name="connsiteY54" fmla="*/ 625458 h 795325"/>
                <a:gd name="connsiteX55" fmla="*/ 1133108 w 1245955"/>
                <a:gd name="connsiteY55" fmla="*/ 648677 h 795325"/>
                <a:gd name="connsiteX56" fmla="*/ 1109661 w 1245955"/>
                <a:gd name="connsiteY56" fmla="*/ 652585 h 795325"/>
                <a:gd name="connsiteX57" fmla="*/ 1097938 w 1245955"/>
                <a:gd name="connsiteY57" fmla="*/ 656492 h 795325"/>
                <a:gd name="connsiteX58" fmla="*/ 1086215 w 1245955"/>
                <a:gd name="connsiteY58" fmla="*/ 676031 h 795325"/>
                <a:gd name="connsiteX59" fmla="*/ 1062769 w 1245955"/>
                <a:gd name="connsiteY59" fmla="*/ 683846 h 795325"/>
                <a:gd name="connsiteX60" fmla="*/ 992431 w 1245955"/>
                <a:gd name="connsiteY60" fmla="*/ 707292 h 795325"/>
                <a:gd name="connsiteX61" fmla="*/ 984615 w 1245955"/>
                <a:gd name="connsiteY61" fmla="*/ 730739 h 795325"/>
                <a:gd name="connsiteX62" fmla="*/ 972892 w 1245955"/>
                <a:gd name="connsiteY62" fmla="*/ 738554 h 795325"/>
                <a:gd name="connsiteX63" fmla="*/ 957261 w 1245955"/>
                <a:gd name="connsiteY63" fmla="*/ 734646 h 795325"/>
                <a:gd name="connsiteX64" fmla="*/ 933815 w 1245955"/>
                <a:gd name="connsiteY64" fmla="*/ 730739 h 795325"/>
                <a:gd name="connsiteX65" fmla="*/ 922092 w 1245955"/>
                <a:gd name="connsiteY65" fmla="*/ 726831 h 795325"/>
                <a:gd name="connsiteX66" fmla="*/ 906461 w 1245955"/>
                <a:gd name="connsiteY66" fmla="*/ 722923 h 795325"/>
                <a:gd name="connsiteX67" fmla="*/ 883015 w 1245955"/>
                <a:gd name="connsiteY67" fmla="*/ 715108 h 795325"/>
                <a:gd name="connsiteX68" fmla="*/ 859569 w 1245955"/>
                <a:gd name="connsiteY68" fmla="*/ 726831 h 795325"/>
                <a:gd name="connsiteX69" fmla="*/ 847846 w 1245955"/>
                <a:gd name="connsiteY69" fmla="*/ 730739 h 795325"/>
                <a:gd name="connsiteX70" fmla="*/ 824400 w 1245955"/>
                <a:gd name="connsiteY70" fmla="*/ 742462 h 795325"/>
                <a:gd name="connsiteX71" fmla="*/ 808769 w 1245955"/>
                <a:gd name="connsiteY71" fmla="*/ 762000 h 795325"/>
                <a:gd name="connsiteX72" fmla="*/ 804861 w 1245955"/>
                <a:gd name="connsiteY72" fmla="*/ 773723 h 795325"/>
                <a:gd name="connsiteX73" fmla="*/ 768153 w 1245955"/>
                <a:gd name="connsiteY73" fmla="*/ 778770 h 795325"/>
                <a:gd name="connsiteX74" fmla="*/ 744707 w 1245955"/>
                <a:gd name="connsiteY74" fmla="*/ 791644 h 795325"/>
                <a:gd name="connsiteX75" fmla="*/ 698400 w 1245955"/>
                <a:gd name="connsiteY75" fmla="*/ 795324 h 795325"/>
                <a:gd name="connsiteX76" fmla="*/ 682307 w 1245955"/>
                <a:gd name="connsiteY76" fmla="*/ 791416 h 795325"/>
                <a:gd name="connsiteX77" fmla="*/ 638369 w 1245955"/>
                <a:gd name="connsiteY77" fmla="*/ 773483 h 795325"/>
                <a:gd name="connsiteX78" fmla="*/ 611600 w 1245955"/>
                <a:gd name="connsiteY78" fmla="*/ 779465 h 795325"/>
                <a:gd name="connsiteX79" fmla="*/ 575846 w 1245955"/>
                <a:gd name="connsiteY79" fmla="*/ 756702 h 795325"/>
                <a:gd name="connsiteX80" fmla="*/ 554428 w 1245955"/>
                <a:gd name="connsiteY80" fmla="*/ 765668 h 795325"/>
                <a:gd name="connsiteX81" fmla="*/ 500892 w 1245955"/>
                <a:gd name="connsiteY81" fmla="*/ 778087 h 795325"/>
                <a:gd name="connsiteX82" fmla="*/ 526244 w 1245955"/>
                <a:gd name="connsiteY82" fmla="*/ 782917 h 795325"/>
                <a:gd name="connsiteX83" fmla="*/ 472000 w 1245955"/>
                <a:gd name="connsiteY83" fmla="*/ 753945 h 795325"/>
                <a:gd name="connsiteX84" fmla="*/ 429723 w 1245955"/>
                <a:gd name="connsiteY84" fmla="*/ 752566 h 795325"/>
                <a:gd name="connsiteX85" fmla="*/ 418000 w 1245955"/>
                <a:gd name="connsiteY85" fmla="*/ 773723 h 795325"/>
                <a:gd name="connsiteX86" fmla="*/ 402369 w 1245955"/>
                <a:gd name="connsiteY86" fmla="*/ 769816 h 795325"/>
                <a:gd name="connsiteX87" fmla="*/ 394554 w 1245955"/>
                <a:gd name="connsiteY87" fmla="*/ 762000 h 795325"/>
                <a:gd name="connsiteX88" fmla="*/ 386738 w 1245955"/>
                <a:gd name="connsiteY88" fmla="*/ 750277 h 795325"/>
                <a:gd name="connsiteX89" fmla="*/ 375015 w 1245955"/>
                <a:gd name="connsiteY89" fmla="*/ 742462 h 795325"/>
                <a:gd name="connsiteX90" fmla="*/ 359384 w 1245955"/>
                <a:gd name="connsiteY90" fmla="*/ 726831 h 795325"/>
                <a:gd name="connsiteX91" fmla="*/ 343754 w 1245955"/>
                <a:gd name="connsiteY91" fmla="*/ 695569 h 795325"/>
                <a:gd name="connsiteX92" fmla="*/ 335938 w 1245955"/>
                <a:gd name="connsiteY92" fmla="*/ 672123 h 795325"/>
                <a:gd name="connsiteX93" fmla="*/ 328123 w 1245955"/>
                <a:gd name="connsiteY93" fmla="*/ 625231 h 795325"/>
                <a:gd name="connsiteX94" fmla="*/ 312492 w 1245955"/>
                <a:gd name="connsiteY94" fmla="*/ 605692 h 795325"/>
                <a:gd name="connsiteX95" fmla="*/ 292954 w 1245955"/>
                <a:gd name="connsiteY95" fmla="*/ 586154 h 795325"/>
                <a:gd name="connsiteX96" fmla="*/ 285138 w 1245955"/>
                <a:gd name="connsiteY96" fmla="*/ 578339 h 795325"/>
                <a:gd name="connsiteX97" fmla="*/ 273415 w 1245955"/>
                <a:gd name="connsiteY97" fmla="*/ 574431 h 795325"/>
                <a:gd name="connsiteX98" fmla="*/ 257784 w 1245955"/>
                <a:gd name="connsiteY98" fmla="*/ 566616 h 795325"/>
                <a:gd name="connsiteX99" fmla="*/ 234338 w 1245955"/>
                <a:gd name="connsiteY99" fmla="*/ 558800 h 795325"/>
                <a:gd name="connsiteX100" fmla="*/ 210892 w 1245955"/>
                <a:gd name="connsiteY100" fmla="*/ 550985 h 795325"/>
                <a:gd name="connsiteX101" fmla="*/ 187446 w 1245955"/>
                <a:gd name="connsiteY101" fmla="*/ 543169 h 795325"/>
                <a:gd name="connsiteX102" fmla="*/ 175723 w 1245955"/>
                <a:gd name="connsiteY102" fmla="*/ 539262 h 795325"/>
                <a:gd name="connsiteX103" fmla="*/ 186030 w 1245955"/>
                <a:gd name="connsiteY103" fmla="*/ 532598 h 795325"/>
                <a:gd name="connsiteX104" fmla="*/ 195261 w 1245955"/>
                <a:gd name="connsiteY104" fmla="*/ 519723 h 795325"/>
                <a:gd name="connsiteX105" fmla="*/ 210892 w 1245955"/>
                <a:gd name="connsiteY105" fmla="*/ 504092 h 795325"/>
                <a:gd name="connsiteX106" fmla="*/ 230431 w 1245955"/>
                <a:gd name="connsiteY106" fmla="*/ 488462 h 795325"/>
                <a:gd name="connsiteX107" fmla="*/ 234338 w 1245955"/>
                <a:gd name="connsiteY107" fmla="*/ 476739 h 795325"/>
                <a:gd name="connsiteX108" fmla="*/ 249969 w 1245955"/>
                <a:gd name="connsiteY108" fmla="*/ 457200 h 795325"/>
                <a:gd name="connsiteX109" fmla="*/ 238246 w 1245955"/>
                <a:gd name="connsiteY109" fmla="*/ 429846 h 795325"/>
                <a:gd name="connsiteX110" fmla="*/ 226523 w 1245955"/>
                <a:gd name="connsiteY110" fmla="*/ 425939 h 795325"/>
                <a:gd name="connsiteX111" fmla="*/ 199169 w 1245955"/>
                <a:gd name="connsiteY111" fmla="*/ 414216 h 795325"/>
                <a:gd name="connsiteX112" fmla="*/ 183538 w 1245955"/>
                <a:gd name="connsiteY112" fmla="*/ 406400 h 795325"/>
                <a:gd name="connsiteX113" fmla="*/ 167908 w 1245955"/>
                <a:gd name="connsiteY113" fmla="*/ 402492 h 795325"/>
                <a:gd name="connsiteX114" fmla="*/ 128831 w 1245955"/>
                <a:gd name="connsiteY114" fmla="*/ 390769 h 795325"/>
                <a:gd name="connsiteX115" fmla="*/ 121015 w 1245955"/>
                <a:gd name="connsiteY115" fmla="*/ 379046 h 795325"/>
                <a:gd name="connsiteX116" fmla="*/ 93661 w 1245955"/>
                <a:gd name="connsiteY116" fmla="*/ 355600 h 795325"/>
                <a:gd name="connsiteX117" fmla="*/ 70092 w 1245955"/>
                <a:gd name="connsiteY117" fmla="*/ 362961 h 795325"/>
                <a:gd name="connsiteX118" fmla="*/ 56001 w 1245955"/>
                <a:gd name="connsiteY118" fmla="*/ 351465 h 795325"/>
                <a:gd name="connsiteX119" fmla="*/ 82422 w 1245955"/>
                <a:gd name="connsiteY119" fmla="*/ 371901 h 795325"/>
                <a:gd name="connsiteX120" fmla="*/ 35046 w 1245955"/>
                <a:gd name="connsiteY120" fmla="*/ 332621 h 795325"/>
                <a:gd name="connsiteX121" fmla="*/ 44777 w 1245955"/>
                <a:gd name="connsiteY121" fmla="*/ 356062 h 795325"/>
                <a:gd name="connsiteX122" fmla="*/ 15508 w 1245955"/>
                <a:gd name="connsiteY122" fmla="*/ 314234 h 795325"/>
                <a:gd name="connsiteX123" fmla="*/ 0 w 1245955"/>
                <a:gd name="connsiteY123" fmla="*/ 318836 h 795325"/>
                <a:gd name="connsiteX0" fmla="*/ 0 w 1245955"/>
                <a:gd name="connsiteY0" fmla="*/ 318836 h 795325"/>
                <a:gd name="connsiteX1" fmla="*/ 2369 w 1245955"/>
                <a:gd name="connsiteY1" fmla="*/ 280898 h 795325"/>
                <a:gd name="connsiteX2" fmla="*/ 99108 w 1245955"/>
                <a:gd name="connsiteY2" fmla="*/ 271933 h 795325"/>
                <a:gd name="connsiteX3" fmla="*/ 136646 w 1245955"/>
                <a:gd name="connsiteY3" fmla="*/ 246185 h 795325"/>
                <a:gd name="connsiteX4" fmla="*/ 148369 w 1245955"/>
                <a:gd name="connsiteY4" fmla="*/ 229631 h 795325"/>
                <a:gd name="connsiteX5" fmla="*/ 171815 w 1245955"/>
                <a:gd name="connsiteY5" fmla="*/ 226646 h 795325"/>
                <a:gd name="connsiteX6" fmla="*/ 177262 w 1245955"/>
                <a:gd name="connsiteY6" fmla="*/ 198597 h 795325"/>
                <a:gd name="connsiteX7" fmla="*/ 198339 w 1245955"/>
                <a:gd name="connsiteY7" fmla="*/ 188253 h 795325"/>
                <a:gd name="connsiteX8" fmla="*/ 207693 w 1245955"/>
                <a:gd name="connsiteY8" fmla="*/ 182966 h 795325"/>
                <a:gd name="connsiteX9" fmla="*/ 221785 w 1245955"/>
                <a:gd name="connsiteY9" fmla="*/ 167108 h 795325"/>
                <a:gd name="connsiteX10" fmla="*/ 242154 w 1245955"/>
                <a:gd name="connsiteY10" fmla="*/ 160216 h 795325"/>
                <a:gd name="connsiteX11" fmla="*/ 249139 w 1245955"/>
                <a:gd name="connsiteY11" fmla="*/ 165046 h 795325"/>
                <a:gd name="connsiteX12" fmla="*/ 282184 w 1245955"/>
                <a:gd name="connsiteY12" fmla="*/ 171027 h 795325"/>
                <a:gd name="connsiteX13" fmla="*/ 300892 w 1245955"/>
                <a:gd name="connsiteY13" fmla="*/ 165741 h 795325"/>
                <a:gd name="connsiteX14" fmla="*/ 317353 w 1245955"/>
                <a:gd name="connsiteY14" fmla="*/ 149188 h 795325"/>
                <a:gd name="connsiteX15" fmla="*/ 346831 w 1245955"/>
                <a:gd name="connsiteY15" fmla="*/ 163213 h 795325"/>
                <a:gd name="connsiteX16" fmla="*/ 360923 w 1245955"/>
                <a:gd name="connsiteY16" fmla="*/ 168498 h 795325"/>
                <a:gd name="connsiteX17" fmla="*/ 414922 w 1245955"/>
                <a:gd name="connsiteY17" fmla="*/ 182751 h 795325"/>
                <a:gd name="connsiteX18" fmla="*/ 445354 w 1245955"/>
                <a:gd name="connsiteY18" fmla="*/ 148492 h 795325"/>
                <a:gd name="connsiteX19" fmla="*/ 468800 w 1245955"/>
                <a:gd name="connsiteY19" fmla="*/ 125046 h 795325"/>
                <a:gd name="connsiteX20" fmla="*/ 484431 w 1245955"/>
                <a:gd name="connsiteY20" fmla="*/ 101600 h 795325"/>
                <a:gd name="connsiteX21" fmla="*/ 492246 w 1245955"/>
                <a:gd name="connsiteY21" fmla="*/ 89877 h 795325"/>
                <a:gd name="connsiteX22" fmla="*/ 511784 w 1245955"/>
                <a:gd name="connsiteY22" fmla="*/ 54708 h 795325"/>
                <a:gd name="connsiteX23" fmla="*/ 519600 w 1245955"/>
                <a:gd name="connsiteY23" fmla="*/ 46892 h 795325"/>
                <a:gd name="connsiteX24" fmla="*/ 539138 w 1245955"/>
                <a:gd name="connsiteY24" fmla="*/ 31262 h 795325"/>
                <a:gd name="connsiteX25" fmla="*/ 550861 w 1245955"/>
                <a:gd name="connsiteY25" fmla="*/ 23446 h 795325"/>
                <a:gd name="connsiteX26" fmla="*/ 558677 w 1245955"/>
                <a:gd name="connsiteY26" fmla="*/ 15631 h 795325"/>
                <a:gd name="connsiteX27" fmla="*/ 609477 w 1245955"/>
                <a:gd name="connsiteY27" fmla="*/ 19539 h 795325"/>
                <a:gd name="connsiteX28" fmla="*/ 699354 w 1245955"/>
                <a:gd name="connsiteY28" fmla="*/ 15631 h 795325"/>
                <a:gd name="connsiteX29" fmla="*/ 711077 w 1245955"/>
                <a:gd name="connsiteY29" fmla="*/ 11723 h 795325"/>
                <a:gd name="connsiteX30" fmla="*/ 730615 w 1245955"/>
                <a:gd name="connsiteY30" fmla="*/ 7816 h 795325"/>
                <a:gd name="connsiteX31" fmla="*/ 765784 w 1245955"/>
                <a:gd name="connsiteY31" fmla="*/ 0 h 795325"/>
                <a:gd name="connsiteX32" fmla="*/ 804861 w 1245955"/>
                <a:gd name="connsiteY32" fmla="*/ 7816 h 795325"/>
                <a:gd name="connsiteX33" fmla="*/ 812677 w 1245955"/>
                <a:gd name="connsiteY33" fmla="*/ 15631 h 795325"/>
                <a:gd name="connsiteX34" fmla="*/ 840031 w 1245955"/>
                <a:gd name="connsiteY34" fmla="*/ 31262 h 795325"/>
                <a:gd name="connsiteX35" fmla="*/ 859569 w 1245955"/>
                <a:gd name="connsiteY35" fmla="*/ 35169 h 795325"/>
                <a:gd name="connsiteX36" fmla="*/ 871292 w 1245955"/>
                <a:gd name="connsiteY36" fmla="*/ 39077 h 795325"/>
                <a:gd name="connsiteX37" fmla="*/ 902554 w 1245955"/>
                <a:gd name="connsiteY37" fmla="*/ 54708 h 795325"/>
                <a:gd name="connsiteX38" fmla="*/ 914277 w 1245955"/>
                <a:gd name="connsiteY38" fmla="*/ 62523 h 795325"/>
                <a:gd name="connsiteX39" fmla="*/ 941631 w 1245955"/>
                <a:gd name="connsiteY39" fmla="*/ 85969 h 795325"/>
                <a:gd name="connsiteX40" fmla="*/ 965077 w 1245955"/>
                <a:gd name="connsiteY40" fmla="*/ 89877 h 795325"/>
                <a:gd name="connsiteX41" fmla="*/ 1000246 w 1245955"/>
                <a:gd name="connsiteY41" fmla="*/ 97692 h 795325"/>
                <a:gd name="connsiteX42" fmla="*/ 1035415 w 1245955"/>
                <a:gd name="connsiteY42" fmla="*/ 113323 h 795325"/>
                <a:gd name="connsiteX43" fmla="*/ 1058861 w 1245955"/>
                <a:gd name="connsiteY43" fmla="*/ 121139 h 795325"/>
                <a:gd name="connsiteX44" fmla="*/ 1070584 w 1245955"/>
                <a:gd name="connsiteY44" fmla="*/ 128954 h 795325"/>
                <a:gd name="connsiteX45" fmla="*/ 1086215 w 1245955"/>
                <a:gd name="connsiteY45" fmla="*/ 144585 h 795325"/>
                <a:gd name="connsiteX46" fmla="*/ 1097938 w 1245955"/>
                <a:gd name="connsiteY46" fmla="*/ 148492 h 795325"/>
                <a:gd name="connsiteX47" fmla="*/ 1109661 w 1245955"/>
                <a:gd name="connsiteY47" fmla="*/ 156308 h 795325"/>
                <a:gd name="connsiteX48" fmla="*/ 1125292 w 1245955"/>
                <a:gd name="connsiteY48" fmla="*/ 171939 h 795325"/>
                <a:gd name="connsiteX49" fmla="*/ 1148738 w 1245955"/>
                <a:gd name="connsiteY49" fmla="*/ 187569 h 795325"/>
                <a:gd name="connsiteX50" fmla="*/ 1168277 w 1245955"/>
                <a:gd name="connsiteY50" fmla="*/ 207108 h 795325"/>
                <a:gd name="connsiteX51" fmla="*/ 1180000 w 1245955"/>
                <a:gd name="connsiteY51" fmla="*/ 211016 h 795325"/>
                <a:gd name="connsiteX52" fmla="*/ 1203446 w 1245955"/>
                <a:gd name="connsiteY52" fmla="*/ 226646 h 795325"/>
                <a:gd name="connsiteX53" fmla="*/ 1238860 w 1245955"/>
                <a:gd name="connsiteY53" fmla="*/ 260905 h 795325"/>
                <a:gd name="connsiteX54" fmla="*/ 1235567 w 1245955"/>
                <a:gd name="connsiteY54" fmla="*/ 625458 h 795325"/>
                <a:gd name="connsiteX55" fmla="*/ 1133108 w 1245955"/>
                <a:gd name="connsiteY55" fmla="*/ 648677 h 795325"/>
                <a:gd name="connsiteX56" fmla="*/ 1109661 w 1245955"/>
                <a:gd name="connsiteY56" fmla="*/ 652585 h 795325"/>
                <a:gd name="connsiteX57" fmla="*/ 1097938 w 1245955"/>
                <a:gd name="connsiteY57" fmla="*/ 656492 h 795325"/>
                <a:gd name="connsiteX58" fmla="*/ 1086215 w 1245955"/>
                <a:gd name="connsiteY58" fmla="*/ 676031 h 795325"/>
                <a:gd name="connsiteX59" fmla="*/ 1062769 w 1245955"/>
                <a:gd name="connsiteY59" fmla="*/ 683846 h 795325"/>
                <a:gd name="connsiteX60" fmla="*/ 992431 w 1245955"/>
                <a:gd name="connsiteY60" fmla="*/ 707292 h 795325"/>
                <a:gd name="connsiteX61" fmla="*/ 984615 w 1245955"/>
                <a:gd name="connsiteY61" fmla="*/ 730739 h 795325"/>
                <a:gd name="connsiteX62" fmla="*/ 972892 w 1245955"/>
                <a:gd name="connsiteY62" fmla="*/ 738554 h 795325"/>
                <a:gd name="connsiteX63" fmla="*/ 957261 w 1245955"/>
                <a:gd name="connsiteY63" fmla="*/ 734646 h 795325"/>
                <a:gd name="connsiteX64" fmla="*/ 933815 w 1245955"/>
                <a:gd name="connsiteY64" fmla="*/ 730739 h 795325"/>
                <a:gd name="connsiteX65" fmla="*/ 922092 w 1245955"/>
                <a:gd name="connsiteY65" fmla="*/ 726831 h 795325"/>
                <a:gd name="connsiteX66" fmla="*/ 906461 w 1245955"/>
                <a:gd name="connsiteY66" fmla="*/ 722923 h 795325"/>
                <a:gd name="connsiteX67" fmla="*/ 883015 w 1245955"/>
                <a:gd name="connsiteY67" fmla="*/ 715108 h 795325"/>
                <a:gd name="connsiteX68" fmla="*/ 859569 w 1245955"/>
                <a:gd name="connsiteY68" fmla="*/ 726831 h 795325"/>
                <a:gd name="connsiteX69" fmla="*/ 847846 w 1245955"/>
                <a:gd name="connsiteY69" fmla="*/ 730739 h 795325"/>
                <a:gd name="connsiteX70" fmla="*/ 824400 w 1245955"/>
                <a:gd name="connsiteY70" fmla="*/ 742462 h 795325"/>
                <a:gd name="connsiteX71" fmla="*/ 808769 w 1245955"/>
                <a:gd name="connsiteY71" fmla="*/ 762000 h 795325"/>
                <a:gd name="connsiteX72" fmla="*/ 804861 w 1245955"/>
                <a:gd name="connsiteY72" fmla="*/ 773723 h 795325"/>
                <a:gd name="connsiteX73" fmla="*/ 768153 w 1245955"/>
                <a:gd name="connsiteY73" fmla="*/ 778770 h 795325"/>
                <a:gd name="connsiteX74" fmla="*/ 744707 w 1245955"/>
                <a:gd name="connsiteY74" fmla="*/ 791644 h 795325"/>
                <a:gd name="connsiteX75" fmla="*/ 698400 w 1245955"/>
                <a:gd name="connsiteY75" fmla="*/ 795324 h 795325"/>
                <a:gd name="connsiteX76" fmla="*/ 682307 w 1245955"/>
                <a:gd name="connsiteY76" fmla="*/ 791416 h 795325"/>
                <a:gd name="connsiteX77" fmla="*/ 638369 w 1245955"/>
                <a:gd name="connsiteY77" fmla="*/ 773483 h 795325"/>
                <a:gd name="connsiteX78" fmla="*/ 611600 w 1245955"/>
                <a:gd name="connsiteY78" fmla="*/ 779465 h 795325"/>
                <a:gd name="connsiteX79" fmla="*/ 575846 w 1245955"/>
                <a:gd name="connsiteY79" fmla="*/ 756702 h 795325"/>
                <a:gd name="connsiteX80" fmla="*/ 554428 w 1245955"/>
                <a:gd name="connsiteY80" fmla="*/ 765668 h 795325"/>
                <a:gd name="connsiteX81" fmla="*/ 500892 w 1245955"/>
                <a:gd name="connsiteY81" fmla="*/ 778087 h 795325"/>
                <a:gd name="connsiteX82" fmla="*/ 526244 w 1245955"/>
                <a:gd name="connsiteY82" fmla="*/ 782917 h 795325"/>
                <a:gd name="connsiteX83" fmla="*/ 472000 w 1245955"/>
                <a:gd name="connsiteY83" fmla="*/ 753945 h 795325"/>
                <a:gd name="connsiteX84" fmla="*/ 429723 w 1245955"/>
                <a:gd name="connsiteY84" fmla="*/ 752566 h 795325"/>
                <a:gd name="connsiteX85" fmla="*/ 418000 w 1245955"/>
                <a:gd name="connsiteY85" fmla="*/ 773723 h 795325"/>
                <a:gd name="connsiteX86" fmla="*/ 402369 w 1245955"/>
                <a:gd name="connsiteY86" fmla="*/ 769816 h 795325"/>
                <a:gd name="connsiteX87" fmla="*/ 394554 w 1245955"/>
                <a:gd name="connsiteY87" fmla="*/ 762000 h 795325"/>
                <a:gd name="connsiteX88" fmla="*/ 386738 w 1245955"/>
                <a:gd name="connsiteY88" fmla="*/ 750277 h 795325"/>
                <a:gd name="connsiteX89" fmla="*/ 375015 w 1245955"/>
                <a:gd name="connsiteY89" fmla="*/ 742462 h 795325"/>
                <a:gd name="connsiteX90" fmla="*/ 359384 w 1245955"/>
                <a:gd name="connsiteY90" fmla="*/ 726831 h 795325"/>
                <a:gd name="connsiteX91" fmla="*/ 343754 w 1245955"/>
                <a:gd name="connsiteY91" fmla="*/ 695569 h 795325"/>
                <a:gd name="connsiteX92" fmla="*/ 335938 w 1245955"/>
                <a:gd name="connsiteY92" fmla="*/ 672123 h 795325"/>
                <a:gd name="connsiteX93" fmla="*/ 328123 w 1245955"/>
                <a:gd name="connsiteY93" fmla="*/ 625231 h 795325"/>
                <a:gd name="connsiteX94" fmla="*/ 312492 w 1245955"/>
                <a:gd name="connsiteY94" fmla="*/ 605692 h 795325"/>
                <a:gd name="connsiteX95" fmla="*/ 292954 w 1245955"/>
                <a:gd name="connsiteY95" fmla="*/ 586154 h 795325"/>
                <a:gd name="connsiteX96" fmla="*/ 285138 w 1245955"/>
                <a:gd name="connsiteY96" fmla="*/ 578339 h 795325"/>
                <a:gd name="connsiteX97" fmla="*/ 273415 w 1245955"/>
                <a:gd name="connsiteY97" fmla="*/ 574431 h 795325"/>
                <a:gd name="connsiteX98" fmla="*/ 257784 w 1245955"/>
                <a:gd name="connsiteY98" fmla="*/ 566616 h 795325"/>
                <a:gd name="connsiteX99" fmla="*/ 234338 w 1245955"/>
                <a:gd name="connsiteY99" fmla="*/ 558800 h 795325"/>
                <a:gd name="connsiteX100" fmla="*/ 210892 w 1245955"/>
                <a:gd name="connsiteY100" fmla="*/ 550985 h 795325"/>
                <a:gd name="connsiteX101" fmla="*/ 187446 w 1245955"/>
                <a:gd name="connsiteY101" fmla="*/ 543169 h 795325"/>
                <a:gd name="connsiteX102" fmla="*/ 175723 w 1245955"/>
                <a:gd name="connsiteY102" fmla="*/ 539262 h 795325"/>
                <a:gd name="connsiteX103" fmla="*/ 186030 w 1245955"/>
                <a:gd name="connsiteY103" fmla="*/ 532598 h 795325"/>
                <a:gd name="connsiteX104" fmla="*/ 195261 w 1245955"/>
                <a:gd name="connsiteY104" fmla="*/ 519723 h 795325"/>
                <a:gd name="connsiteX105" fmla="*/ 210892 w 1245955"/>
                <a:gd name="connsiteY105" fmla="*/ 504092 h 795325"/>
                <a:gd name="connsiteX106" fmla="*/ 230431 w 1245955"/>
                <a:gd name="connsiteY106" fmla="*/ 488462 h 795325"/>
                <a:gd name="connsiteX107" fmla="*/ 234338 w 1245955"/>
                <a:gd name="connsiteY107" fmla="*/ 476739 h 795325"/>
                <a:gd name="connsiteX108" fmla="*/ 249969 w 1245955"/>
                <a:gd name="connsiteY108" fmla="*/ 457200 h 795325"/>
                <a:gd name="connsiteX109" fmla="*/ 238246 w 1245955"/>
                <a:gd name="connsiteY109" fmla="*/ 429846 h 795325"/>
                <a:gd name="connsiteX110" fmla="*/ 226523 w 1245955"/>
                <a:gd name="connsiteY110" fmla="*/ 425939 h 795325"/>
                <a:gd name="connsiteX111" fmla="*/ 199169 w 1245955"/>
                <a:gd name="connsiteY111" fmla="*/ 414216 h 795325"/>
                <a:gd name="connsiteX112" fmla="*/ 183538 w 1245955"/>
                <a:gd name="connsiteY112" fmla="*/ 406400 h 795325"/>
                <a:gd name="connsiteX113" fmla="*/ 167908 w 1245955"/>
                <a:gd name="connsiteY113" fmla="*/ 402492 h 795325"/>
                <a:gd name="connsiteX114" fmla="*/ 128831 w 1245955"/>
                <a:gd name="connsiteY114" fmla="*/ 390769 h 795325"/>
                <a:gd name="connsiteX115" fmla="*/ 121015 w 1245955"/>
                <a:gd name="connsiteY115" fmla="*/ 379046 h 795325"/>
                <a:gd name="connsiteX116" fmla="*/ 93661 w 1245955"/>
                <a:gd name="connsiteY116" fmla="*/ 355600 h 795325"/>
                <a:gd name="connsiteX117" fmla="*/ 70092 w 1245955"/>
                <a:gd name="connsiteY117" fmla="*/ 362961 h 795325"/>
                <a:gd name="connsiteX118" fmla="*/ 56001 w 1245955"/>
                <a:gd name="connsiteY118" fmla="*/ 351465 h 795325"/>
                <a:gd name="connsiteX119" fmla="*/ 82422 w 1245955"/>
                <a:gd name="connsiteY119" fmla="*/ 371901 h 795325"/>
                <a:gd name="connsiteX120" fmla="*/ 35046 w 1245955"/>
                <a:gd name="connsiteY120" fmla="*/ 332621 h 795325"/>
                <a:gd name="connsiteX121" fmla="*/ 44777 w 1245955"/>
                <a:gd name="connsiteY121" fmla="*/ 356062 h 795325"/>
                <a:gd name="connsiteX122" fmla="*/ 15508 w 1245955"/>
                <a:gd name="connsiteY122" fmla="*/ 314234 h 795325"/>
                <a:gd name="connsiteX123" fmla="*/ 0 w 1245955"/>
                <a:gd name="connsiteY123" fmla="*/ 318836 h 795325"/>
                <a:gd name="connsiteX0" fmla="*/ 0 w 1245955"/>
                <a:gd name="connsiteY0" fmla="*/ 318836 h 795325"/>
                <a:gd name="connsiteX1" fmla="*/ 63967 w 1245955"/>
                <a:gd name="connsiteY1" fmla="*/ 278369 h 795325"/>
                <a:gd name="connsiteX2" fmla="*/ 99108 w 1245955"/>
                <a:gd name="connsiteY2" fmla="*/ 271933 h 795325"/>
                <a:gd name="connsiteX3" fmla="*/ 136646 w 1245955"/>
                <a:gd name="connsiteY3" fmla="*/ 246185 h 795325"/>
                <a:gd name="connsiteX4" fmla="*/ 148369 w 1245955"/>
                <a:gd name="connsiteY4" fmla="*/ 229631 h 795325"/>
                <a:gd name="connsiteX5" fmla="*/ 171815 w 1245955"/>
                <a:gd name="connsiteY5" fmla="*/ 226646 h 795325"/>
                <a:gd name="connsiteX6" fmla="*/ 177262 w 1245955"/>
                <a:gd name="connsiteY6" fmla="*/ 198597 h 795325"/>
                <a:gd name="connsiteX7" fmla="*/ 198339 w 1245955"/>
                <a:gd name="connsiteY7" fmla="*/ 188253 h 795325"/>
                <a:gd name="connsiteX8" fmla="*/ 207693 w 1245955"/>
                <a:gd name="connsiteY8" fmla="*/ 182966 h 795325"/>
                <a:gd name="connsiteX9" fmla="*/ 221785 w 1245955"/>
                <a:gd name="connsiteY9" fmla="*/ 167108 h 795325"/>
                <a:gd name="connsiteX10" fmla="*/ 242154 w 1245955"/>
                <a:gd name="connsiteY10" fmla="*/ 160216 h 795325"/>
                <a:gd name="connsiteX11" fmla="*/ 249139 w 1245955"/>
                <a:gd name="connsiteY11" fmla="*/ 165046 h 795325"/>
                <a:gd name="connsiteX12" fmla="*/ 282184 w 1245955"/>
                <a:gd name="connsiteY12" fmla="*/ 171027 h 795325"/>
                <a:gd name="connsiteX13" fmla="*/ 300892 w 1245955"/>
                <a:gd name="connsiteY13" fmla="*/ 165741 h 795325"/>
                <a:gd name="connsiteX14" fmla="*/ 317353 w 1245955"/>
                <a:gd name="connsiteY14" fmla="*/ 149188 h 795325"/>
                <a:gd name="connsiteX15" fmla="*/ 346831 w 1245955"/>
                <a:gd name="connsiteY15" fmla="*/ 163213 h 795325"/>
                <a:gd name="connsiteX16" fmla="*/ 360923 w 1245955"/>
                <a:gd name="connsiteY16" fmla="*/ 168498 h 795325"/>
                <a:gd name="connsiteX17" fmla="*/ 414922 w 1245955"/>
                <a:gd name="connsiteY17" fmla="*/ 182751 h 795325"/>
                <a:gd name="connsiteX18" fmla="*/ 445354 w 1245955"/>
                <a:gd name="connsiteY18" fmla="*/ 148492 h 795325"/>
                <a:gd name="connsiteX19" fmla="*/ 468800 w 1245955"/>
                <a:gd name="connsiteY19" fmla="*/ 125046 h 795325"/>
                <a:gd name="connsiteX20" fmla="*/ 484431 w 1245955"/>
                <a:gd name="connsiteY20" fmla="*/ 101600 h 795325"/>
                <a:gd name="connsiteX21" fmla="*/ 492246 w 1245955"/>
                <a:gd name="connsiteY21" fmla="*/ 89877 h 795325"/>
                <a:gd name="connsiteX22" fmla="*/ 511784 w 1245955"/>
                <a:gd name="connsiteY22" fmla="*/ 54708 h 795325"/>
                <a:gd name="connsiteX23" fmla="*/ 519600 w 1245955"/>
                <a:gd name="connsiteY23" fmla="*/ 46892 h 795325"/>
                <a:gd name="connsiteX24" fmla="*/ 539138 w 1245955"/>
                <a:gd name="connsiteY24" fmla="*/ 31262 h 795325"/>
                <a:gd name="connsiteX25" fmla="*/ 550861 w 1245955"/>
                <a:gd name="connsiteY25" fmla="*/ 23446 h 795325"/>
                <a:gd name="connsiteX26" fmla="*/ 558677 w 1245955"/>
                <a:gd name="connsiteY26" fmla="*/ 15631 h 795325"/>
                <a:gd name="connsiteX27" fmla="*/ 609477 w 1245955"/>
                <a:gd name="connsiteY27" fmla="*/ 19539 h 795325"/>
                <a:gd name="connsiteX28" fmla="*/ 699354 w 1245955"/>
                <a:gd name="connsiteY28" fmla="*/ 15631 h 795325"/>
                <a:gd name="connsiteX29" fmla="*/ 711077 w 1245955"/>
                <a:gd name="connsiteY29" fmla="*/ 11723 h 795325"/>
                <a:gd name="connsiteX30" fmla="*/ 730615 w 1245955"/>
                <a:gd name="connsiteY30" fmla="*/ 7816 h 795325"/>
                <a:gd name="connsiteX31" fmla="*/ 765784 w 1245955"/>
                <a:gd name="connsiteY31" fmla="*/ 0 h 795325"/>
                <a:gd name="connsiteX32" fmla="*/ 804861 w 1245955"/>
                <a:gd name="connsiteY32" fmla="*/ 7816 h 795325"/>
                <a:gd name="connsiteX33" fmla="*/ 812677 w 1245955"/>
                <a:gd name="connsiteY33" fmla="*/ 15631 h 795325"/>
                <a:gd name="connsiteX34" fmla="*/ 840031 w 1245955"/>
                <a:gd name="connsiteY34" fmla="*/ 31262 h 795325"/>
                <a:gd name="connsiteX35" fmla="*/ 859569 w 1245955"/>
                <a:gd name="connsiteY35" fmla="*/ 35169 h 795325"/>
                <a:gd name="connsiteX36" fmla="*/ 871292 w 1245955"/>
                <a:gd name="connsiteY36" fmla="*/ 39077 h 795325"/>
                <a:gd name="connsiteX37" fmla="*/ 902554 w 1245955"/>
                <a:gd name="connsiteY37" fmla="*/ 54708 h 795325"/>
                <a:gd name="connsiteX38" fmla="*/ 914277 w 1245955"/>
                <a:gd name="connsiteY38" fmla="*/ 62523 h 795325"/>
                <a:gd name="connsiteX39" fmla="*/ 941631 w 1245955"/>
                <a:gd name="connsiteY39" fmla="*/ 85969 h 795325"/>
                <a:gd name="connsiteX40" fmla="*/ 965077 w 1245955"/>
                <a:gd name="connsiteY40" fmla="*/ 89877 h 795325"/>
                <a:gd name="connsiteX41" fmla="*/ 1000246 w 1245955"/>
                <a:gd name="connsiteY41" fmla="*/ 97692 h 795325"/>
                <a:gd name="connsiteX42" fmla="*/ 1035415 w 1245955"/>
                <a:gd name="connsiteY42" fmla="*/ 113323 h 795325"/>
                <a:gd name="connsiteX43" fmla="*/ 1058861 w 1245955"/>
                <a:gd name="connsiteY43" fmla="*/ 121139 h 795325"/>
                <a:gd name="connsiteX44" fmla="*/ 1070584 w 1245955"/>
                <a:gd name="connsiteY44" fmla="*/ 128954 h 795325"/>
                <a:gd name="connsiteX45" fmla="*/ 1086215 w 1245955"/>
                <a:gd name="connsiteY45" fmla="*/ 144585 h 795325"/>
                <a:gd name="connsiteX46" fmla="*/ 1097938 w 1245955"/>
                <a:gd name="connsiteY46" fmla="*/ 148492 h 795325"/>
                <a:gd name="connsiteX47" fmla="*/ 1109661 w 1245955"/>
                <a:gd name="connsiteY47" fmla="*/ 156308 h 795325"/>
                <a:gd name="connsiteX48" fmla="*/ 1125292 w 1245955"/>
                <a:gd name="connsiteY48" fmla="*/ 171939 h 795325"/>
                <a:gd name="connsiteX49" fmla="*/ 1148738 w 1245955"/>
                <a:gd name="connsiteY49" fmla="*/ 187569 h 795325"/>
                <a:gd name="connsiteX50" fmla="*/ 1168277 w 1245955"/>
                <a:gd name="connsiteY50" fmla="*/ 207108 h 795325"/>
                <a:gd name="connsiteX51" fmla="*/ 1180000 w 1245955"/>
                <a:gd name="connsiteY51" fmla="*/ 211016 h 795325"/>
                <a:gd name="connsiteX52" fmla="*/ 1203446 w 1245955"/>
                <a:gd name="connsiteY52" fmla="*/ 226646 h 795325"/>
                <a:gd name="connsiteX53" fmla="*/ 1238860 w 1245955"/>
                <a:gd name="connsiteY53" fmla="*/ 260905 h 795325"/>
                <a:gd name="connsiteX54" fmla="*/ 1235567 w 1245955"/>
                <a:gd name="connsiteY54" fmla="*/ 625458 h 795325"/>
                <a:gd name="connsiteX55" fmla="*/ 1133108 w 1245955"/>
                <a:gd name="connsiteY55" fmla="*/ 648677 h 795325"/>
                <a:gd name="connsiteX56" fmla="*/ 1109661 w 1245955"/>
                <a:gd name="connsiteY56" fmla="*/ 652585 h 795325"/>
                <a:gd name="connsiteX57" fmla="*/ 1097938 w 1245955"/>
                <a:gd name="connsiteY57" fmla="*/ 656492 h 795325"/>
                <a:gd name="connsiteX58" fmla="*/ 1086215 w 1245955"/>
                <a:gd name="connsiteY58" fmla="*/ 676031 h 795325"/>
                <a:gd name="connsiteX59" fmla="*/ 1062769 w 1245955"/>
                <a:gd name="connsiteY59" fmla="*/ 683846 h 795325"/>
                <a:gd name="connsiteX60" fmla="*/ 992431 w 1245955"/>
                <a:gd name="connsiteY60" fmla="*/ 707292 h 795325"/>
                <a:gd name="connsiteX61" fmla="*/ 984615 w 1245955"/>
                <a:gd name="connsiteY61" fmla="*/ 730739 h 795325"/>
                <a:gd name="connsiteX62" fmla="*/ 972892 w 1245955"/>
                <a:gd name="connsiteY62" fmla="*/ 738554 h 795325"/>
                <a:gd name="connsiteX63" fmla="*/ 957261 w 1245955"/>
                <a:gd name="connsiteY63" fmla="*/ 734646 h 795325"/>
                <a:gd name="connsiteX64" fmla="*/ 933815 w 1245955"/>
                <a:gd name="connsiteY64" fmla="*/ 730739 h 795325"/>
                <a:gd name="connsiteX65" fmla="*/ 922092 w 1245955"/>
                <a:gd name="connsiteY65" fmla="*/ 726831 h 795325"/>
                <a:gd name="connsiteX66" fmla="*/ 906461 w 1245955"/>
                <a:gd name="connsiteY66" fmla="*/ 722923 h 795325"/>
                <a:gd name="connsiteX67" fmla="*/ 883015 w 1245955"/>
                <a:gd name="connsiteY67" fmla="*/ 715108 h 795325"/>
                <a:gd name="connsiteX68" fmla="*/ 859569 w 1245955"/>
                <a:gd name="connsiteY68" fmla="*/ 726831 h 795325"/>
                <a:gd name="connsiteX69" fmla="*/ 847846 w 1245955"/>
                <a:gd name="connsiteY69" fmla="*/ 730739 h 795325"/>
                <a:gd name="connsiteX70" fmla="*/ 824400 w 1245955"/>
                <a:gd name="connsiteY70" fmla="*/ 742462 h 795325"/>
                <a:gd name="connsiteX71" fmla="*/ 808769 w 1245955"/>
                <a:gd name="connsiteY71" fmla="*/ 762000 h 795325"/>
                <a:gd name="connsiteX72" fmla="*/ 804861 w 1245955"/>
                <a:gd name="connsiteY72" fmla="*/ 773723 h 795325"/>
                <a:gd name="connsiteX73" fmla="*/ 768153 w 1245955"/>
                <a:gd name="connsiteY73" fmla="*/ 778770 h 795325"/>
                <a:gd name="connsiteX74" fmla="*/ 744707 w 1245955"/>
                <a:gd name="connsiteY74" fmla="*/ 791644 h 795325"/>
                <a:gd name="connsiteX75" fmla="*/ 698400 w 1245955"/>
                <a:gd name="connsiteY75" fmla="*/ 795324 h 795325"/>
                <a:gd name="connsiteX76" fmla="*/ 682307 w 1245955"/>
                <a:gd name="connsiteY76" fmla="*/ 791416 h 795325"/>
                <a:gd name="connsiteX77" fmla="*/ 638369 w 1245955"/>
                <a:gd name="connsiteY77" fmla="*/ 773483 h 795325"/>
                <a:gd name="connsiteX78" fmla="*/ 611600 w 1245955"/>
                <a:gd name="connsiteY78" fmla="*/ 779465 h 795325"/>
                <a:gd name="connsiteX79" fmla="*/ 575846 w 1245955"/>
                <a:gd name="connsiteY79" fmla="*/ 756702 h 795325"/>
                <a:gd name="connsiteX80" fmla="*/ 554428 w 1245955"/>
                <a:gd name="connsiteY80" fmla="*/ 765668 h 795325"/>
                <a:gd name="connsiteX81" fmla="*/ 500892 w 1245955"/>
                <a:gd name="connsiteY81" fmla="*/ 778087 h 795325"/>
                <a:gd name="connsiteX82" fmla="*/ 526244 w 1245955"/>
                <a:gd name="connsiteY82" fmla="*/ 782917 h 795325"/>
                <a:gd name="connsiteX83" fmla="*/ 472000 w 1245955"/>
                <a:gd name="connsiteY83" fmla="*/ 753945 h 795325"/>
                <a:gd name="connsiteX84" fmla="*/ 429723 w 1245955"/>
                <a:gd name="connsiteY84" fmla="*/ 752566 h 795325"/>
                <a:gd name="connsiteX85" fmla="*/ 418000 w 1245955"/>
                <a:gd name="connsiteY85" fmla="*/ 773723 h 795325"/>
                <a:gd name="connsiteX86" fmla="*/ 402369 w 1245955"/>
                <a:gd name="connsiteY86" fmla="*/ 769816 h 795325"/>
                <a:gd name="connsiteX87" fmla="*/ 394554 w 1245955"/>
                <a:gd name="connsiteY87" fmla="*/ 762000 h 795325"/>
                <a:gd name="connsiteX88" fmla="*/ 386738 w 1245955"/>
                <a:gd name="connsiteY88" fmla="*/ 750277 h 795325"/>
                <a:gd name="connsiteX89" fmla="*/ 375015 w 1245955"/>
                <a:gd name="connsiteY89" fmla="*/ 742462 h 795325"/>
                <a:gd name="connsiteX90" fmla="*/ 359384 w 1245955"/>
                <a:gd name="connsiteY90" fmla="*/ 726831 h 795325"/>
                <a:gd name="connsiteX91" fmla="*/ 343754 w 1245955"/>
                <a:gd name="connsiteY91" fmla="*/ 695569 h 795325"/>
                <a:gd name="connsiteX92" fmla="*/ 335938 w 1245955"/>
                <a:gd name="connsiteY92" fmla="*/ 672123 h 795325"/>
                <a:gd name="connsiteX93" fmla="*/ 328123 w 1245955"/>
                <a:gd name="connsiteY93" fmla="*/ 625231 h 795325"/>
                <a:gd name="connsiteX94" fmla="*/ 312492 w 1245955"/>
                <a:gd name="connsiteY94" fmla="*/ 605692 h 795325"/>
                <a:gd name="connsiteX95" fmla="*/ 292954 w 1245955"/>
                <a:gd name="connsiteY95" fmla="*/ 586154 h 795325"/>
                <a:gd name="connsiteX96" fmla="*/ 285138 w 1245955"/>
                <a:gd name="connsiteY96" fmla="*/ 578339 h 795325"/>
                <a:gd name="connsiteX97" fmla="*/ 273415 w 1245955"/>
                <a:gd name="connsiteY97" fmla="*/ 574431 h 795325"/>
                <a:gd name="connsiteX98" fmla="*/ 257784 w 1245955"/>
                <a:gd name="connsiteY98" fmla="*/ 566616 h 795325"/>
                <a:gd name="connsiteX99" fmla="*/ 234338 w 1245955"/>
                <a:gd name="connsiteY99" fmla="*/ 558800 h 795325"/>
                <a:gd name="connsiteX100" fmla="*/ 210892 w 1245955"/>
                <a:gd name="connsiteY100" fmla="*/ 550985 h 795325"/>
                <a:gd name="connsiteX101" fmla="*/ 187446 w 1245955"/>
                <a:gd name="connsiteY101" fmla="*/ 543169 h 795325"/>
                <a:gd name="connsiteX102" fmla="*/ 175723 w 1245955"/>
                <a:gd name="connsiteY102" fmla="*/ 539262 h 795325"/>
                <a:gd name="connsiteX103" fmla="*/ 186030 w 1245955"/>
                <a:gd name="connsiteY103" fmla="*/ 532598 h 795325"/>
                <a:gd name="connsiteX104" fmla="*/ 195261 w 1245955"/>
                <a:gd name="connsiteY104" fmla="*/ 519723 h 795325"/>
                <a:gd name="connsiteX105" fmla="*/ 210892 w 1245955"/>
                <a:gd name="connsiteY105" fmla="*/ 504092 h 795325"/>
                <a:gd name="connsiteX106" fmla="*/ 230431 w 1245955"/>
                <a:gd name="connsiteY106" fmla="*/ 488462 h 795325"/>
                <a:gd name="connsiteX107" fmla="*/ 234338 w 1245955"/>
                <a:gd name="connsiteY107" fmla="*/ 476739 h 795325"/>
                <a:gd name="connsiteX108" fmla="*/ 249969 w 1245955"/>
                <a:gd name="connsiteY108" fmla="*/ 457200 h 795325"/>
                <a:gd name="connsiteX109" fmla="*/ 238246 w 1245955"/>
                <a:gd name="connsiteY109" fmla="*/ 429846 h 795325"/>
                <a:gd name="connsiteX110" fmla="*/ 226523 w 1245955"/>
                <a:gd name="connsiteY110" fmla="*/ 425939 h 795325"/>
                <a:gd name="connsiteX111" fmla="*/ 199169 w 1245955"/>
                <a:gd name="connsiteY111" fmla="*/ 414216 h 795325"/>
                <a:gd name="connsiteX112" fmla="*/ 183538 w 1245955"/>
                <a:gd name="connsiteY112" fmla="*/ 406400 h 795325"/>
                <a:gd name="connsiteX113" fmla="*/ 167908 w 1245955"/>
                <a:gd name="connsiteY113" fmla="*/ 402492 h 795325"/>
                <a:gd name="connsiteX114" fmla="*/ 128831 w 1245955"/>
                <a:gd name="connsiteY114" fmla="*/ 390769 h 795325"/>
                <a:gd name="connsiteX115" fmla="*/ 121015 w 1245955"/>
                <a:gd name="connsiteY115" fmla="*/ 379046 h 795325"/>
                <a:gd name="connsiteX116" fmla="*/ 93661 w 1245955"/>
                <a:gd name="connsiteY116" fmla="*/ 355600 h 795325"/>
                <a:gd name="connsiteX117" fmla="*/ 70092 w 1245955"/>
                <a:gd name="connsiteY117" fmla="*/ 362961 h 795325"/>
                <a:gd name="connsiteX118" fmla="*/ 56001 w 1245955"/>
                <a:gd name="connsiteY118" fmla="*/ 351465 h 795325"/>
                <a:gd name="connsiteX119" fmla="*/ 82422 w 1245955"/>
                <a:gd name="connsiteY119" fmla="*/ 371901 h 795325"/>
                <a:gd name="connsiteX120" fmla="*/ 35046 w 1245955"/>
                <a:gd name="connsiteY120" fmla="*/ 332621 h 795325"/>
                <a:gd name="connsiteX121" fmla="*/ 44777 w 1245955"/>
                <a:gd name="connsiteY121" fmla="*/ 356062 h 795325"/>
                <a:gd name="connsiteX122" fmla="*/ 15508 w 1245955"/>
                <a:gd name="connsiteY122" fmla="*/ 314234 h 795325"/>
                <a:gd name="connsiteX123" fmla="*/ 0 w 1245955"/>
                <a:gd name="connsiteY123" fmla="*/ 318836 h 795325"/>
                <a:gd name="connsiteX0" fmla="*/ 0 w 1231740"/>
                <a:gd name="connsiteY0" fmla="*/ 270781 h 795325"/>
                <a:gd name="connsiteX1" fmla="*/ 49752 w 1231740"/>
                <a:gd name="connsiteY1" fmla="*/ 278369 h 795325"/>
                <a:gd name="connsiteX2" fmla="*/ 84893 w 1231740"/>
                <a:gd name="connsiteY2" fmla="*/ 271933 h 795325"/>
                <a:gd name="connsiteX3" fmla="*/ 122431 w 1231740"/>
                <a:gd name="connsiteY3" fmla="*/ 246185 h 795325"/>
                <a:gd name="connsiteX4" fmla="*/ 134154 w 1231740"/>
                <a:gd name="connsiteY4" fmla="*/ 229631 h 795325"/>
                <a:gd name="connsiteX5" fmla="*/ 157600 w 1231740"/>
                <a:gd name="connsiteY5" fmla="*/ 226646 h 795325"/>
                <a:gd name="connsiteX6" fmla="*/ 163047 w 1231740"/>
                <a:gd name="connsiteY6" fmla="*/ 198597 h 795325"/>
                <a:gd name="connsiteX7" fmla="*/ 184124 w 1231740"/>
                <a:gd name="connsiteY7" fmla="*/ 188253 h 795325"/>
                <a:gd name="connsiteX8" fmla="*/ 193478 w 1231740"/>
                <a:gd name="connsiteY8" fmla="*/ 182966 h 795325"/>
                <a:gd name="connsiteX9" fmla="*/ 207570 w 1231740"/>
                <a:gd name="connsiteY9" fmla="*/ 167108 h 795325"/>
                <a:gd name="connsiteX10" fmla="*/ 227939 w 1231740"/>
                <a:gd name="connsiteY10" fmla="*/ 160216 h 795325"/>
                <a:gd name="connsiteX11" fmla="*/ 234924 w 1231740"/>
                <a:gd name="connsiteY11" fmla="*/ 165046 h 795325"/>
                <a:gd name="connsiteX12" fmla="*/ 267969 w 1231740"/>
                <a:gd name="connsiteY12" fmla="*/ 171027 h 795325"/>
                <a:gd name="connsiteX13" fmla="*/ 286677 w 1231740"/>
                <a:gd name="connsiteY13" fmla="*/ 165741 h 795325"/>
                <a:gd name="connsiteX14" fmla="*/ 303138 w 1231740"/>
                <a:gd name="connsiteY14" fmla="*/ 149188 h 795325"/>
                <a:gd name="connsiteX15" fmla="*/ 332616 w 1231740"/>
                <a:gd name="connsiteY15" fmla="*/ 163213 h 795325"/>
                <a:gd name="connsiteX16" fmla="*/ 346708 w 1231740"/>
                <a:gd name="connsiteY16" fmla="*/ 168498 h 795325"/>
                <a:gd name="connsiteX17" fmla="*/ 400707 w 1231740"/>
                <a:gd name="connsiteY17" fmla="*/ 182751 h 795325"/>
                <a:gd name="connsiteX18" fmla="*/ 431139 w 1231740"/>
                <a:gd name="connsiteY18" fmla="*/ 148492 h 795325"/>
                <a:gd name="connsiteX19" fmla="*/ 454585 w 1231740"/>
                <a:gd name="connsiteY19" fmla="*/ 125046 h 795325"/>
                <a:gd name="connsiteX20" fmla="*/ 470216 w 1231740"/>
                <a:gd name="connsiteY20" fmla="*/ 101600 h 795325"/>
                <a:gd name="connsiteX21" fmla="*/ 478031 w 1231740"/>
                <a:gd name="connsiteY21" fmla="*/ 89877 h 795325"/>
                <a:gd name="connsiteX22" fmla="*/ 497569 w 1231740"/>
                <a:gd name="connsiteY22" fmla="*/ 54708 h 795325"/>
                <a:gd name="connsiteX23" fmla="*/ 505385 w 1231740"/>
                <a:gd name="connsiteY23" fmla="*/ 46892 h 795325"/>
                <a:gd name="connsiteX24" fmla="*/ 524923 w 1231740"/>
                <a:gd name="connsiteY24" fmla="*/ 31262 h 795325"/>
                <a:gd name="connsiteX25" fmla="*/ 536646 w 1231740"/>
                <a:gd name="connsiteY25" fmla="*/ 23446 h 795325"/>
                <a:gd name="connsiteX26" fmla="*/ 544462 w 1231740"/>
                <a:gd name="connsiteY26" fmla="*/ 15631 h 795325"/>
                <a:gd name="connsiteX27" fmla="*/ 595262 w 1231740"/>
                <a:gd name="connsiteY27" fmla="*/ 19539 h 795325"/>
                <a:gd name="connsiteX28" fmla="*/ 685139 w 1231740"/>
                <a:gd name="connsiteY28" fmla="*/ 15631 h 795325"/>
                <a:gd name="connsiteX29" fmla="*/ 696862 w 1231740"/>
                <a:gd name="connsiteY29" fmla="*/ 11723 h 795325"/>
                <a:gd name="connsiteX30" fmla="*/ 716400 w 1231740"/>
                <a:gd name="connsiteY30" fmla="*/ 7816 h 795325"/>
                <a:gd name="connsiteX31" fmla="*/ 751569 w 1231740"/>
                <a:gd name="connsiteY31" fmla="*/ 0 h 795325"/>
                <a:gd name="connsiteX32" fmla="*/ 790646 w 1231740"/>
                <a:gd name="connsiteY32" fmla="*/ 7816 h 795325"/>
                <a:gd name="connsiteX33" fmla="*/ 798462 w 1231740"/>
                <a:gd name="connsiteY33" fmla="*/ 15631 h 795325"/>
                <a:gd name="connsiteX34" fmla="*/ 825816 w 1231740"/>
                <a:gd name="connsiteY34" fmla="*/ 31262 h 795325"/>
                <a:gd name="connsiteX35" fmla="*/ 845354 w 1231740"/>
                <a:gd name="connsiteY35" fmla="*/ 35169 h 795325"/>
                <a:gd name="connsiteX36" fmla="*/ 857077 w 1231740"/>
                <a:gd name="connsiteY36" fmla="*/ 39077 h 795325"/>
                <a:gd name="connsiteX37" fmla="*/ 888339 w 1231740"/>
                <a:gd name="connsiteY37" fmla="*/ 54708 h 795325"/>
                <a:gd name="connsiteX38" fmla="*/ 900062 w 1231740"/>
                <a:gd name="connsiteY38" fmla="*/ 62523 h 795325"/>
                <a:gd name="connsiteX39" fmla="*/ 927416 w 1231740"/>
                <a:gd name="connsiteY39" fmla="*/ 85969 h 795325"/>
                <a:gd name="connsiteX40" fmla="*/ 950862 w 1231740"/>
                <a:gd name="connsiteY40" fmla="*/ 89877 h 795325"/>
                <a:gd name="connsiteX41" fmla="*/ 986031 w 1231740"/>
                <a:gd name="connsiteY41" fmla="*/ 97692 h 795325"/>
                <a:gd name="connsiteX42" fmla="*/ 1021200 w 1231740"/>
                <a:gd name="connsiteY42" fmla="*/ 113323 h 795325"/>
                <a:gd name="connsiteX43" fmla="*/ 1044646 w 1231740"/>
                <a:gd name="connsiteY43" fmla="*/ 121139 h 795325"/>
                <a:gd name="connsiteX44" fmla="*/ 1056369 w 1231740"/>
                <a:gd name="connsiteY44" fmla="*/ 128954 h 795325"/>
                <a:gd name="connsiteX45" fmla="*/ 1072000 w 1231740"/>
                <a:gd name="connsiteY45" fmla="*/ 144585 h 795325"/>
                <a:gd name="connsiteX46" fmla="*/ 1083723 w 1231740"/>
                <a:gd name="connsiteY46" fmla="*/ 148492 h 795325"/>
                <a:gd name="connsiteX47" fmla="*/ 1095446 w 1231740"/>
                <a:gd name="connsiteY47" fmla="*/ 156308 h 795325"/>
                <a:gd name="connsiteX48" fmla="*/ 1111077 w 1231740"/>
                <a:gd name="connsiteY48" fmla="*/ 171939 h 795325"/>
                <a:gd name="connsiteX49" fmla="*/ 1134523 w 1231740"/>
                <a:gd name="connsiteY49" fmla="*/ 187569 h 795325"/>
                <a:gd name="connsiteX50" fmla="*/ 1154062 w 1231740"/>
                <a:gd name="connsiteY50" fmla="*/ 207108 h 795325"/>
                <a:gd name="connsiteX51" fmla="*/ 1165785 w 1231740"/>
                <a:gd name="connsiteY51" fmla="*/ 211016 h 795325"/>
                <a:gd name="connsiteX52" fmla="*/ 1189231 w 1231740"/>
                <a:gd name="connsiteY52" fmla="*/ 226646 h 795325"/>
                <a:gd name="connsiteX53" fmla="*/ 1224645 w 1231740"/>
                <a:gd name="connsiteY53" fmla="*/ 260905 h 795325"/>
                <a:gd name="connsiteX54" fmla="*/ 1221352 w 1231740"/>
                <a:gd name="connsiteY54" fmla="*/ 625458 h 795325"/>
                <a:gd name="connsiteX55" fmla="*/ 1118893 w 1231740"/>
                <a:gd name="connsiteY55" fmla="*/ 648677 h 795325"/>
                <a:gd name="connsiteX56" fmla="*/ 1095446 w 1231740"/>
                <a:gd name="connsiteY56" fmla="*/ 652585 h 795325"/>
                <a:gd name="connsiteX57" fmla="*/ 1083723 w 1231740"/>
                <a:gd name="connsiteY57" fmla="*/ 656492 h 795325"/>
                <a:gd name="connsiteX58" fmla="*/ 1072000 w 1231740"/>
                <a:gd name="connsiteY58" fmla="*/ 676031 h 795325"/>
                <a:gd name="connsiteX59" fmla="*/ 1048554 w 1231740"/>
                <a:gd name="connsiteY59" fmla="*/ 683846 h 795325"/>
                <a:gd name="connsiteX60" fmla="*/ 978216 w 1231740"/>
                <a:gd name="connsiteY60" fmla="*/ 707292 h 795325"/>
                <a:gd name="connsiteX61" fmla="*/ 970400 w 1231740"/>
                <a:gd name="connsiteY61" fmla="*/ 730739 h 795325"/>
                <a:gd name="connsiteX62" fmla="*/ 958677 w 1231740"/>
                <a:gd name="connsiteY62" fmla="*/ 738554 h 795325"/>
                <a:gd name="connsiteX63" fmla="*/ 943046 w 1231740"/>
                <a:gd name="connsiteY63" fmla="*/ 734646 h 795325"/>
                <a:gd name="connsiteX64" fmla="*/ 919600 w 1231740"/>
                <a:gd name="connsiteY64" fmla="*/ 730739 h 795325"/>
                <a:gd name="connsiteX65" fmla="*/ 907877 w 1231740"/>
                <a:gd name="connsiteY65" fmla="*/ 726831 h 795325"/>
                <a:gd name="connsiteX66" fmla="*/ 892246 w 1231740"/>
                <a:gd name="connsiteY66" fmla="*/ 722923 h 795325"/>
                <a:gd name="connsiteX67" fmla="*/ 868800 w 1231740"/>
                <a:gd name="connsiteY67" fmla="*/ 715108 h 795325"/>
                <a:gd name="connsiteX68" fmla="*/ 845354 w 1231740"/>
                <a:gd name="connsiteY68" fmla="*/ 726831 h 795325"/>
                <a:gd name="connsiteX69" fmla="*/ 833631 w 1231740"/>
                <a:gd name="connsiteY69" fmla="*/ 730739 h 795325"/>
                <a:gd name="connsiteX70" fmla="*/ 810185 w 1231740"/>
                <a:gd name="connsiteY70" fmla="*/ 742462 h 795325"/>
                <a:gd name="connsiteX71" fmla="*/ 794554 w 1231740"/>
                <a:gd name="connsiteY71" fmla="*/ 762000 h 795325"/>
                <a:gd name="connsiteX72" fmla="*/ 790646 w 1231740"/>
                <a:gd name="connsiteY72" fmla="*/ 773723 h 795325"/>
                <a:gd name="connsiteX73" fmla="*/ 753938 w 1231740"/>
                <a:gd name="connsiteY73" fmla="*/ 778770 h 795325"/>
                <a:gd name="connsiteX74" fmla="*/ 730492 w 1231740"/>
                <a:gd name="connsiteY74" fmla="*/ 791644 h 795325"/>
                <a:gd name="connsiteX75" fmla="*/ 684185 w 1231740"/>
                <a:gd name="connsiteY75" fmla="*/ 795324 h 795325"/>
                <a:gd name="connsiteX76" fmla="*/ 668092 w 1231740"/>
                <a:gd name="connsiteY76" fmla="*/ 791416 h 795325"/>
                <a:gd name="connsiteX77" fmla="*/ 624154 w 1231740"/>
                <a:gd name="connsiteY77" fmla="*/ 773483 h 795325"/>
                <a:gd name="connsiteX78" fmla="*/ 597385 w 1231740"/>
                <a:gd name="connsiteY78" fmla="*/ 779465 h 795325"/>
                <a:gd name="connsiteX79" fmla="*/ 561631 w 1231740"/>
                <a:gd name="connsiteY79" fmla="*/ 756702 h 795325"/>
                <a:gd name="connsiteX80" fmla="*/ 540213 w 1231740"/>
                <a:gd name="connsiteY80" fmla="*/ 765668 h 795325"/>
                <a:gd name="connsiteX81" fmla="*/ 486677 w 1231740"/>
                <a:gd name="connsiteY81" fmla="*/ 778087 h 795325"/>
                <a:gd name="connsiteX82" fmla="*/ 512029 w 1231740"/>
                <a:gd name="connsiteY82" fmla="*/ 782917 h 795325"/>
                <a:gd name="connsiteX83" fmla="*/ 457785 w 1231740"/>
                <a:gd name="connsiteY83" fmla="*/ 753945 h 795325"/>
                <a:gd name="connsiteX84" fmla="*/ 415508 w 1231740"/>
                <a:gd name="connsiteY84" fmla="*/ 752566 h 795325"/>
                <a:gd name="connsiteX85" fmla="*/ 403785 w 1231740"/>
                <a:gd name="connsiteY85" fmla="*/ 773723 h 795325"/>
                <a:gd name="connsiteX86" fmla="*/ 388154 w 1231740"/>
                <a:gd name="connsiteY86" fmla="*/ 769816 h 795325"/>
                <a:gd name="connsiteX87" fmla="*/ 380339 w 1231740"/>
                <a:gd name="connsiteY87" fmla="*/ 762000 h 795325"/>
                <a:gd name="connsiteX88" fmla="*/ 372523 w 1231740"/>
                <a:gd name="connsiteY88" fmla="*/ 750277 h 795325"/>
                <a:gd name="connsiteX89" fmla="*/ 360800 w 1231740"/>
                <a:gd name="connsiteY89" fmla="*/ 742462 h 795325"/>
                <a:gd name="connsiteX90" fmla="*/ 345169 w 1231740"/>
                <a:gd name="connsiteY90" fmla="*/ 726831 h 795325"/>
                <a:gd name="connsiteX91" fmla="*/ 329539 w 1231740"/>
                <a:gd name="connsiteY91" fmla="*/ 695569 h 795325"/>
                <a:gd name="connsiteX92" fmla="*/ 321723 w 1231740"/>
                <a:gd name="connsiteY92" fmla="*/ 672123 h 795325"/>
                <a:gd name="connsiteX93" fmla="*/ 313908 w 1231740"/>
                <a:gd name="connsiteY93" fmla="*/ 625231 h 795325"/>
                <a:gd name="connsiteX94" fmla="*/ 298277 w 1231740"/>
                <a:gd name="connsiteY94" fmla="*/ 605692 h 795325"/>
                <a:gd name="connsiteX95" fmla="*/ 278739 w 1231740"/>
                <a:gd name="connsiteY95" fmla="*/ 586154 h 795325"/>
                <a:gd name="connsiteX96" fmla="*/ 270923 w 1231740"/>
                <a:gd name="connsiteY96" fmla="*/ 578339 h 795325"/>
                <a:gd name="connsiteX97" fmla="*/ 259200 w 1231740"/>
                <a:gd name="connsiteY97" fmla="*/ 574431 h 795325"/>
                <a:gd name="connsiteX98" fmla="*/ 243569 w 1231740"/>
                <a:gd name="connsiteY98" fmla="*/ 566616 h 795325"/>
                <a:gd name="connsiteX99" fmla="*/ 220123 w 1231740"/>
                <a:gd name="connsiteY99" fmla="*/ 558800 h 795325"/>
                <a:gd name="connsiteX100" fmla="*/ 196677 w 1231740"/>
                <a:gd name="connsiteY100" fmla="*/ 550985 h 795325"/>
                <a:gd name="connsiteX101" fmla="*/ 173231 w 1231740"/>
                <a:gd name="connsiteY101" fmla="*/ 543169 h 795325"/>
                <a:gd name="connsiteX102" fmla="*/ 161508 w 1231740"/>
                <a:gd name="connsiteY102" fmla="*/ 539262 h 795325"/>
                <a:gd name="connsiteX103" fmla="*/ 171815 w 1231740"/>
                <a:gd name="connsiteY103" fmla="*/ 532598 h 795325"/>
                <a:gd name="connsiteX104" fmla="*/ 181046 w 1231740"/>
                <a:gd name="connsiteY104" fmla="*/ 519723 h 795325"/>
                <a:gd name="connsiteX105" fmla="*/ 196677 w 1231740"/>
                <a:gd name="connsiteY105" fmla="*/ 504092 h 795325"/>
                <a:gd name="connsiteX106" fmla="*/ 216216 w 1231740"/>
                <a:gd name="connsiteY106" fmla="*/ 488462 h 795325"/>
                <a:gd name="connsiteX107" fmla="*/ 220123 w 1231740"/>
                <a:gd name="connsiteY107" fmla="*/ 476739 h 795325"/>
                <a:gd name="connsiteX108" fmla="*/ 235754 w 1231740"/>
                <a:gd name="connsiteY108" fmla="*/ 457200 h 795325"/>
                <a:gd name="connsiteX109" fmla="*/ 224031 w 1231740"/>
                <a:gd name="connsiteY109" fmla="*/ 429846 h 795325"/>
                <a:gd name="connsiteX110" fmla="*/ 212308 w 1231740"/>
                <a:gd name="connsiteY110" fmla="*/ 425939 h 795325"/>
                <a:gd name="connsiteX111" fmla="*/ 184954 w 1231740"/>
                <a:gd name="connsiteY111" fmla="*/ 414216 h 795325"/>
                <a:gd name="connsiteX112" fmla="*/ 169323 w 1231740"/>
                <a:gd name="connsiteY112" fmla="*/ 406400 h 795325"/>
                <a:gd name="connsiteX113" fmla="*/ 153693 w 1231740"/>
                <a:gd name="connsiteY113" fmla="*/ 402492 h 795325"/>
                <a:gd name="connsiteX114" fmla="*/ 114616 w 1231740"/>
                <a:gd name="connsiteY114" fmla="*/ 390769 h 795325"/>
                <a:gd name="connsiteX115" fmla="*/ 106800 w 1231740"/>
                <a:gd name="connsiteY115" fmla="*/ 379046 h 795325"/>
                <a:gd name="connsiteX116" fmla="*/ 79446 w 1231740"/>
                <a:gd name="connsiteY116" fmla="*/ 355600 h 795325"/>
                <a:gd name="connsiteX117" fmla="*/ 55877 w 1231740"/>
                <a:gd name="connsiteY117" fmla="*/ 362961 h 795325"/>
                <a:gd name="connsiteX118" fmla="*/ 41786 w 1231740"/>
                <a:gd name="connsiteY118" fmla="*/ 351465 h 795325"/>
                <a:gd name="connsiteX119" fmla="*/ 68207 w 1231740"/>
                <a:gd name="connsiteY119" fmla="*/ 371901 h 795325"/>
                <a:gd name="connsiteX120" fmla="*/ 20831 w 1231740"/>
                <a:gd name="connsiteY120" fmla="*/ 332621 h 795325"/>
                <a:gd name="connsiteX121" fmla="*/ 30562 w 1231740"/>
                <a:gd name="connsiteY121" fmla="*/ 356062 h 795325"/>
                <a:gd name="connsiteX122" fmla="*/ 1293 w 1231740"/>
                <a:gd name="connsiteY122" fmla="*/ 314234 h 795325"/>
                <a:gd name="connsiteX123" fmla="*/ 0 w 1231740"/>
                <a:gd name="connsiteY123" fmla="*/ 270781 h 795325"/>
                <a:gd name="connsiteX0" fmla="*/ 22527 w 1254267"/>
                <a:gd name="connsiteY0" fmla="*/ 270781 h 795325"/>
                <a:gd name="connsiteX1" fmla="*/ 72279 w 1254267"/>
                <a:gd name="connsiteY1" fmla="*/ 278369 h 795325"/>
                <a:gd name="connsiteX2" fmla="*/ 107420 w 1254267"/>
                <a:gd name="connsiteY2" fmla="*/ 271933 h 795325"/>
                <a:gd name="connsiteX3" fmla="*/ 144958 w 1254267"/>
                <a:gd name="connsiteY3" fmla="*/ 246185 h 795325"/>
                <a:gd name="connsiteX4" fmla="*/ 156681 w 1254267"/>
                <a:gd name="connsiteY4" fmla="*/ 229631 h 795325"/>
                <a:gd name="connsiteX5" fmla="*/ 180127 w 1254267"/>
                <a:gd name="connsiteY5" fmla="*/ 226646 h 795325"/>
                <a:gd name="connsiteX6" fmla="*/ 185574 w 1254267"/>
                <a:gd name="connsiteY6" fmla="*/ 198597 h 795325"/>
                <a:gd name="connsiteX7" fmla="*/ 206651 w 1254267"/>
                <a:gd name="connsiteY7" fmla="*/ 188253 h 795325"/>
                <a:gd name="connsiteX8" fmla="*/ 216005 w 1254267"/>
                <a:gd name="connsiteY8" fmla="*/ 182966 h 795325"/>
                <a:gd name="connsiteX9" fmla="*/ 230097 w 1254267"/>
                <a:gd name="connsiteY9" fmla="*/ 167108 h 795325"/>
                <a:gd name="connsiteX10" fmla="*/ 250466 w 1254267"/>
                <a:gd name="connsiteY10" fmla="*/ 160216 h 795325"/>
                <a:gd name="connsiteX11" fmla="*/ 257451 w 1254267"/>
                <a:gd name="connsiteY11" fmla="*/ 165046 h 795325"/>
                <a:gd name="connsiteX12" fmla="*/ 290496 w 1254267"/>
                <a:gd name="connsiteY12" fmla="*/ 171027 h 795325"/>
                <a:gd name="connsiteX13" fmla="*/ 309204 w 1254267"/>
                <a:gd name="connsiteY13" fmla="*/ 165741 h 795325"/>
                <a:gd name="connsiteX14" fmla="*/ 325665 w 1254267"/>
                <a:gd name="connsiteY14" fmla="*/ 149188 h 795325"/>
                <a:gd name="connsiteX15" fmla="*/ 355143 w 1254267"/>
                <a:gd name="connsiteY15" fmla="*/ 163213 h 795325"/>
                <a:gd name="connsiteX16" fmla="*/ 369235 w 1254267"/>
                <a:gd name="connsiteY16" fmla="*/ 168498 h 795325"/>
                <a:gd name="connsiteX17" fmla="*/ 423234 w 1254267"/>
                <a:gd name="connsiteY17" fmla="*/ 182751 h 795325"/>
                <a:gd name="connsiteX18" fmla="*/ 453666 w 1254267"/>
                <a:gd name="connsiteY18" fmla="*/ 148492 h 795325"/>
                <a:gd name="connsiteX19" fmla="*/ 477112 w 1254267"/>
                <a:gd name="connsiteY19" fmla="*/ 125046 h 795325"/>
                <a:gd name="connsiteX20" fmla="*/ 492743 w 1254267"/>
                <a:gd name="connsiteY20" fmla="*/ 101600 h 795325"/>
                <a:gd name="connsiteX21" fmla="*/ 500558 w 1254267"/>
                <a:gd name="connsiteY21" fmla="*/ 89877 h 795325"/>
                <a:gd name="connsiteX22" fmla="*/ 520096 w 1254267"/>
                <a:gd name="connsiteY22" fmla="*/ 54708 h 795325"/>
                <a:gd name="connsiteX23" fmla="*/ 527912 w 1254267"/>
                <a:gd name="connsiteY23" fmla="*/ 46892 h 795325"/>
                <a:gd name="connsiteX24" fmla="*/ 547450 w 1254267"/>
                <a:gd name="connsiteY24" fmla="*/ 31262 h 795325"/>
                <a:gd name="connsiteX25" fmla="*/ 559173 w 1254267"/>
                <a:gd name="connsiteY25" fmla="*/ 23446 h 795325"/>
                <a:gd name="connsiteX26" fmla="*/ 566989 w 1254267"/>
                <a:gd name="connsiteY26" fmla="*/ 15631 h 795325"/>
                <a:gd name="connsiteX27" fmla="*/ 617789 w 1254267"/>
                <a:gd name="connsiteY27" fmla="*/ 19539 h 795325"/>
                <a:gd name="connsiteX28" fmla="*/ 707666 w 1254267"/>
                <a:gd name="connsiteY28" fmla="*/ 15631 h 795325"/>
                <a:gd name="connsiteX29" fmla="*/ 719389 w 1254267"/>
                <a:gd name="connsiteY29" fmla="*/ 11723 h 795325"/>
                <a:gd name="connsiteX30" fmla="*/ 738927 w 1254267"/>
                <a:gd name="connsiteY30" fmla="*/ 7816 h 795325"/>
                <a:gd name="connsiteX31" fmla="*/ 774096 w 1254267"/>
                <a:gd name="connsiteY31" fmla="*/ 0 h 795325"/>
                <a:gd name="connsiteX32" fmla="*/ 813173 w 1254267"/>
                <a:gd name="connsiteY32" fmla="*/ 7816 h 795325"/>
                <a:gd name="connsiteX33" fmla="*/ 820989 w 1254267"/>
                <a:gd name="connsiteY33" fmla="*/ 15631 h 795325"/>
                <a:gd name="connsiteX34" fmla="*/ 848343 w 1254267"/>
                <a:gd name="connsiteY34" fmla="*/ 31262 h 795325"/>
                <a:gd name="connsiteX35" fmla="*/ 867881 w 1254267"/>
                <a:gd name="connsiteY35" fmla="*/ 35169 h 795325"/>
                <a:gd name="connsiteX36" fmla="*/ 879604 w 1254267"/>
                <a:gd name="connsiteY36" fmla="*/ 39077 h 795325"/>
                <a:gd name="connsiteX37" fmla="*/ 910866 w 1254267"/>
                <a:gd name="connsiteY37" fmla="*/ 54708 h 795325"/>
                <a:gd name="connsiteX38" fmla="*/ 922589 w 1254267"/>
                <a:gd name="connsiteY38" fmla="*/ 62523 h 795325"/>
                <a:gd name="connsiteX39" fmla="*/ 949943 w 1254267"/>
                <a:gd name="connsiteY39" fmla="*/ 85969 h 795325"/>
                <a:gd name="connsiteX40" fmla="*/ 973389 w 1254267"/>
                <a:gd name="connsiteY40" fmla="*/ 89877 h 795325"/>
                <a:gd name="connsiteX41" fmla="*/ 1008558 w 1254267"/>
                <a:gd name="connsiteY41" fmla="*/ 97692 h 795325"/>
                <a:gd name="connsiteX42" fmla="*/ 1043727 w 1254267"/>
                <a:gd name="connsiteY42" fmla="*/ 113323 h 795325"/>
                <a:gd name="connsiteX43" fmla="*/ 1067173 w 1254267"/>
                <a:gd name="connsiteY43" fmla="*/ 121139 h 795325"/>
                <a:gd name="connsiteX44" fmla="*/ 1078896 w 1254267"/>
                <a:gd name="connsiteY44" fmla="*/ 128954 h 795325"/>
                <a:gd name="connsiteX45" fmla="*/ 1094527 w 1254267"/>
                <a:gd name="connsiteY45" fmla="*/ 144585 h 795325"/>
                <a:gd name="connsiteX46" fmla="*/ 1106250 w 1254267"/>
                <a:gd name="connsiteY46" fmla="*/ 148492 h 795325"/>
                <a:gd name="connsiteX47" fmla="*/ 1117973 w 1254267"/>
                <a:gd name="connsiteY47" fmla="*/ 156308 h 795325"/>
                <a:gd name="connsiteX48" fmla="*/ 1133604 w 1254267"/>
                <a:gd name="connsiteY48" fmla="*/ 171939 h 795325"/>
                <a:gd name="connsiteX49" fmla="*/ 1157050 w 1254267"/>
                <a:gd name="connsiteY49" fmla="*/ 187569 h 795325"/>
                <a:gd name="connsiteX50" fmla="*/ 1176589 w 1254267"/>
                <a:gd name="connsiteY50" fmla="*/ 207108 h 795325"/>
                <a:gd name="connsiteX51" fmla="*/ 1188312 w 1254267"/>
                <a:gd name="connsiteY51" fmla="*/ 211016 h 795325"/>
                <a:gd name="connsiteX52" fmla="*/ 1211758 w 1254267"/>
                <a:gd name="connsiteY52" fmla="*/ 226646 h 795325"/>
                <a:gd name="connsiteX53" fmla="*/ 1247172 w 1254267"/>
                <a:gd name="connsiteY53" fmla="*/ 260905 h 795325"/>
                <a:gd name="connsiteX54" fmla="*/ 1243879 w 1254267"/>
                <a:gd name="connsiteY54" fmla="*/ 625458 h 795325"/>
                <a:gd name="connsiteX55" fmla="*/ 1141420 w 1254267"/>
                <a:gd name="connsiteY55" fmla="*/ 648677 h 795325"/>
                <a:gd name="connsiteX56" fmla="*/ 1117973 w 1254267"/>
                <a:gd name="connsiteY56" fmla="*/ 652585 h 795325"/>
                <a:gd name="connsiteX57" fmla="*/ 1106250 w 1254267"/>
                <a:gd name="connsiteY57" fmla="*/ 656492 h 795325"/>
                <a:gd name="connsiteX58" fmla="*/ 1094527 w 1254267"/>
                <a:gd name="connsiteY58" fmla="*/ 676031 h 795325"/>
                <a:gd name="connsiteX59" fmla="*/ 1071081 w 1254267"/>
                <a:gd name="connsiteY59" fmla="*/ 683846 h 795325"/>
                <a:gd name="connsiteX60" fmla="*/ 1000743 w 1254267"/>
                <a:gd name="connsiteY60" fmla="*/ 707292 h 795325"/>
                <a:gd name="connsiteX61" fmla="*/ 992927 w 1254267"/>
                <a:gd name="connsiteY61" fmla="*/ 730739 h 795325"/>
                <a:gd name="connsiteX62" fmla="*/ 981204 w 1254267"/>
                <a:gd name="connsiteY62" fmla="*/ 738554 h 795325"/>
                <a:gd name="connsiteX63" fmla="*/ 965573 w 1254267"/>
                <a:gd name="connsiteY63" fmla="*/ 734646 h 795325"/>
                <a:gd name="connsiteX64" fmla="*/ 942127 w 1254267"/>
                <a:gd name="connsiteY64" fmla="*/ 730739 h 795325"/>
                <a:gd name="connsiteX65" fmla="*/ 930404 w 1254267"/>
                <a:gd name="connsiteY65" fmla="*/ 726831 h 795325"/>
                <a:gd name="connsiteX66" fmla="*/ 914773 w 1254267"/>
                <a:gd name="connsiteY66" fmla="*/ 722923 h 795325"/>
                <a:gd name="connsiteX67" fmla="*/ 891327 w 1254267"/>
                <a:gd name="connsiteY67" fmla="*/ 715108 h 795325"/>
                <a:gd name="connsiteX68" fmla="*/ 867881 w 1254267"/>
                <a:gd name="connsiteY68" fmla="*/ 726831 h 795325"/>
                <a:gd name="connsiteX69" fmla="*/ 856158 w 1254267"/>
                <a:gd name="connsiteY69" fmla="*/ 730739 h 795325"/>
                <a:gd name="connsiteX70" fmla="*/ 832712 w 1254267"/>
                <a:gd name="connsiteY70" fmla="*/ 742462 h 795325"/>
                <a:gd name="connsiteX71" fmla="*/ 817081 w 1254267"/>
                <a:gd name="connsiteY71" fmla="*/ 762000 h 795325"/>
                <a:gd name="connsiteX72" fmla="*/ 813173 w 1254267"/>
                <a:gd name="connsiteY72" fmla="*/ 773723 h 795325"/>
                <a:gd name="connsiteX73" fmla="*/ 776465 w 1254267"/>
                <a:gd name="connsiteY73" fmla="*/ 778770 h 795325"/>
                <a:gd name="connsiteX74" fmla="*/ 753019 w 1254267"/>
                <a:gd name="connsiteY74" fmla="*/ 791644 h 795325"/>
                <a:gd name="connsiteX75" fmla="*/ 706712 w 1254267"/>
                <a:gd name="connsiteY75" fmla="*/ 795324 h 795325"/>
                <a:gd name="connsiteX76" fmla="*/ 690619 w 1254267"/>
                <a:gd name="connsiteY76" fmla="*/ 791416 h 795325"/>
                <a:gd name="connsiteX77" fmla="*/ 646681 w 1254267"/>
                <a:gd name="connsiteY77" fmla="*/ 773483 h 795325"/>
                <a:gd name="connsiteX78" fmla="*/ 619912 w 1254267"/>
                <a:gd name="connsiteY78" fmla="*/ 779465 h 795325"/>
                <a:gd name="connsiteX79" fmla="*/ 584158 w 1254267"/>
                <a:gd name="connsiteY79" fmla="*/ 756702 h 795325"/>
                <a:gd name="connsiteX80" fmla="*/ 562740 w 1254267"/>
                <a:gd name="connsiteY80" fmla="*/ 765668 h 795325"/>
                <a:gd name="connsiteX81" fmla="*/ 509204 w 1254267"/>
                <a:gd name="connsiteY81" fmla="*/ 778087 h 795325"/>
                <a:gd name="connsiteX82" fmla="*/ 534556 w 1254267"/>
                <a:gd name="connsiteY82" fmla="*/ 782917 h 795325"/>
                <a:gd name="connsiteX83" fmla="*/ 480312 w 1254267"/>
                <a:gd name="connsiteY83" fmla="*/ 753945 h 795325"/>
                <a:gd name="connsiteX84" fmla="*/ 438035 w 1254267"/>
                <a:gd name="connsiteY84" fmla="*/ 752566 h 795325"/>
                <a:gd name="connsiteX85" fmla="*/ 426312 w 1254267"/>
                <a:gd name="connsiteY85" fmla="*/ 773723 h 795325"/>
                <a:gd name="connsiteX86" fmla="*/ 410681 w 1254267"/>
                <a:gd name="connsiteY86" fmla="*/ 769816 h 795325"/>
                <a:gd name="connsiteX87" fmla="*/ 402866 w 1254267"/>
                <a:gd name="connsiteY87" fmla="*/ 762000 h 795325"/>
                <a:gd name="connsiteX88" fmla="*/ 395050 w 1254267"/>
                <a:gd name="connsiteY88" fmla="*/ 750277 h 795325"/>
                <a:gd name="connsiteX89" fmla="*/ 383327 w 1254267"/>
                <a:gd name="connsiteY89" fmla="*/ 742462 h 795325"/>
                <a:gd name="connsiteX90" fmla="*/ 367696 w 1254267"/>
                <a:gd name="connsiteY90" fmla="*/ 726831 h 795325"/>
                <a:gd name="connsiteX91" fmla="*/ 352066 w 1254267"/>
                <a:gd name="connsiteY91" fmla="*/ 695569 h 795325"/>
                <a:gd name="connsiteX92" fmla="*/ 344250 w 1254267"/>
                <a:gd name="connsiteY92" fmla="*/ 672123 h 795325"/>
                <a:gd name="connsiteX93" fmla="*/ 336435 w 1254267"/>
                <a:gd name="connsiteY93" fmla="*/ 625231 h 795325"/>
                <a:gd name="connsiteX94" fmla="*/ 320804 w 1254267"/>
                <a:gd name="connsiteY94" fmla="*/ 605692 h 795325"/>
                <a:gd name="connsiteX95" fmla="*/ 301266 w 1254267"/>
                <a:gd name="connsiteY95" fmla="*/ 586154 h 795325"/>
                <a:gd name="connsiteX96" fmla="*/ 293450 w 1254267"/>
                <a:gd name="connsiteY96" fmla="*/ 578339 h 795325"/>
                <a:gd name="connsiteX97" fmla="*/ 281727 w 1254267"/>
                <a:gd name="connsiteY97" fmla="*/ 574431 h 795325"/>
                <a:gd name="connsiteX98" fmla="*/ 266096 w 1254267"/>
                <a:gd name="connsiteY98" fmla="*/ 566616 h 795325"/>
                <a:gd name="connsiteX99" fmla="*/ 242650 w 1254267"/>
                <a:gd name="connsiteY99" fmla="*/ 558800 h 795325"/>
                <a:gd name="connsiteX100" fmla="*/ 219204 w 1254267"/>
                <a:gd name="connsiteY100" fmla="*/ 550985 h 795325"/>
                <a:gd name="connsiteX101" fmla="*/ 195758 w 1254267"/>
                <a:gd name="connsiteY101" fmla="*/ 543169 h 795325"/>
                <a:gd name="connsiteX102" fmla="*/ 184035 w 1254267"/>
                <a:gd name="connsiteY102" fmla="*/ 539262 h 795325"/>
                <a:gd name="connsiteX103" fmla="*/ 194342 w 1254267"/>
                <a:gd name="connsiteY103" fmla="*/ 532598 h 795325"/>
                <a:gd name="connsiteX104" fmla="*/ 203573 w 1254267"/>
                <a:gd name="connsiteY104" fmla="*/ 519723 h 795325"/>
                <a:gd name="connsiteX105" fmla="*/ 219204 w 1254267"/>
                <a:gd name="connsiteY105" fmla="*/ 504092 h 795325"/>
                <a:gd name="connsiteX106" fmla="*/ 238743 w 1254267"/>
                <a:gd name="connsiteY106" fmla="*/ 488462 h 795325"/>
                <a:gd name="connsiteX107" fmla="*/ 242650 w 1254267"/>
                <a:gd name="connsiteY107" fmla="*/ 476739 h 795325"/>
                <a:gd name="connsiteX108" fmla="*/ 258281 w 1254267"/>
                <a:gd name="connsiteY108" fmla="*/ 457200 h 795325"/>
                <a:gd name="connsiteX109" fmla="*/ 246558 w 1254267"/>
                <a:gd name="connsiteY109" fmla="*/ 429846 h 795325"/>
                <a:gd name="connsiteX110" fmla="*/ 234835 w 1254267"/>
                <a:gd name="connsiteY110" fmla="*/ 425939 h 795325"/>
                <a:gd name="connsiteX111" fmla="*/ 207481 w 1254267"/>
                <a:gd name="connsiteY111" fmla="*/ 414216 h 795325"/>
                <a:gd name="connsiteX112" fmla="*/ 191850 w 1254267"/>
                <a:gd name="connsiteY112" fmla="*/ 406400 h 795325"/>
                <a:gd name="connsiteX113" fmla="*/ 176220 w 1254267"/>
                <a:gd name="connsiteY113" fmla="*/ 402492 h 795325"/>
                <a:gd name="connsiteX114" fmla="*/ 137143 w 1254267"/>
                <a:gd name="connsiteY114" fmla="*/ 390769 h 795325"/>
                <a:gd name="connsiteX115" fmla="*/ 129327 w 1254267"/>
                <a:gd name="connsiteY115" fmla="*/ 379046 h 795325"/>
                <a:gd name="connsiteX116" fmla="*/ 101973 w 1254267"/>
                <a:gd name="connsiteY116" fmla="*/ 355600 h 795325"/>
                <a:gd name="connsiteX117" fmla="*/ 78404 w 1254267"/>
                <a:gd name="connsiteY117" fmla="*/ 362961 h 795325"/>
                <a:gd name="connsiteX118" fmla="*/ 64313 w 1254267"/>
                <a:gd name="connsiteY118" fmla="*/ 351465 h 795325"/>
                <a:gd name="connsiteX119" fmla="*/ 90734 w 1254267"/>
                <a:gd name="connsiteY119" fmla="*/ 371901 h 795325"/>
                <a:gd name="connsiteX120" fmla="*/ 43358 w 1254267"/>
                <a:gd name="connsiteY120" fmla="*/ 332621 h 795325"/>
                <a:gd name="connsiteX121" fmla="*/ 53089 w 1254267"/>
                <a:gd name="connsiteY121" fmla="*/ 356062 h 795325"/>
                <a:gd name="connsiteX122" fmla="*/ 129 w 1254267"/>
                <a:gd name="connsiteY122" fmla="*/ 291471 h 795325"/>
                <a:gd name="connsiteX123" fmla="*/ 22527 w 1254267"/>
                <a:gd name="connsiteY123" fmla="*/ 270781 h 795325"/>
                <a:gd name="connsiteX0" fmla="*/ 22527 w 1254267"/>
                <a:gd name="connsiteY0" fmla="*/ 270781 h 795325"/>
                <a:gd name="connsiteX1" fmla="*/ 72279 w 1254267"/>
                <a:gd name="connsiteY1" fmla="*/ 278369 h 795325"/>
                <a:gd name="connsiteX2" fmla="*/ 107420 w 1254267"/>
                <a:gd name="connsiteY2" fmla="*/ 271933 h 795325"/>
                <a:gd name="connsiteX3" fmla="*/ 144958 w 1254267"/>
                <a:gd name="connsiteY3" fmla="*/ 246185 h 795325"/>
                <a:gd name="connsiteX4" fmla="*/ 156681 w 1254267"/>
                <a:gd name="connsiteY4" fmla="*/ 229631 h 795325"/>
                <a:gd name="connsiteX5" fmla="*/ 180127 w 1254267"/>
                <a:gd name="connsiteY5" fmla="*/ 226646 h 795325"/>
                <a:gd name="connsiteX6" fmla="*/ 185574 w 1254267"/>
                <a:gd name="connsiteY6" fmla="*/ 198597 h 795325"/>
                <a:gd name="connsiteX7" fmla="*/ 206651 w 1254267"/>
                <a:gd name="connsiteY7" fmla="*/ 188253 h 795325"/>
                <a:gd name="connsiteX8" fmla="*/ 216005 w 1254267"/>
                <a:gd name="connsiteY8" fmla="*/ 182966 h 795325"/>
                <a:gd name="connsiteX9" fmla="*/ 230097 w 1254267"/>
                <a:gd name="connsiteY9" fmla="*/ 167108 h 795325"/>
                <a:gd name="connsiteX10" fmla="*/ 250466 w 1254267"/>
                <a:gd name="connsiteY10" fmla="*/ 160216 h 795325"/>
                <a:gd name="connsiteX11" fmla="*/ 257451 w 1254267"/>
                <a:gd name="connsiteY11" fmla="*/ 165046 h 795325"/>
                <a:gd name="connsiteX12" fmla="*/ 290496 w 1254267"/>
                <a:gd name="connsiteY12" fmla="*/ 171027 h 795325"/>
                <a:gd name="connsiteX13" fmla="*/ 309204 w 1254267"/>
                <a:gd name="connsiteY13" fmla="*/ 165741 h 795325"/>
                <a:gd name="connsiteX14" fmla="*/ 325665 w 1254267"/>
                <a:gd name="connsiteY14" fmla="*/ 149188 h 795325"/>
                <a:gd name="connsiteX15" fmla="*/ 355143 w 1254267"/>
                <a:gd name="connsiteY15" fmla="*/ 163213 h 795325"/>
                <a:gd name="connsiteX16" fmla="*/ 369235 w 1254267"/>
                <a:gd name="connsiteY16" fmla="*/ 168498 h 795325"/>
                <a:gd name="connsiteX17" fmla="*/ 423234 w 1254267"/>
                <a:gd name="connsiteY17" fmla="*/ 182751 h 795325"/>
                <a:gd name="connsiteX18" fmla="*/ 453666 w 1254267"/>
                <a:gd name="connsiteY18" fmla="*/ 148492 h 795325"/>
                <a:gd name="connsiteX19" fmla="*/ 477112 w 1254267"/>
                <a:gd name="connsiteY19" fmla="*/ 125046 h 795325"/>
                <a:gd name="connsiteX20" fmla="*/ 492743 w 1254267"/>
                <a:gd name="connsiteY20" fmla="*/ 101600 h 795325"/>
                <a:gd name="connsiteX21" fmla="*/ 500558 w 1254267"/>
                <a:gd name="connsiteY21" fmla="*/ 89877 h 795325"/>
                <a:gd name="connsiteX22" fmla="*/ 520096 w 1254267"/>
                <a:gd name="connsiteY22" fmla="*/ 54708 h 795325"/>
                <a:gd name="connsiteX23" fmla="*/ 527912 w 1254267"/>
                <a:gd name="connsiteY23" fmla="*/ 46892 h 795325"/>
                <a:gd name="connsiteX24" fmla="*/ 547450 w 1254267"/>
                <a:gd name="connsiteY24" fmla="*/ 31262 h 795325"/>
                <a:gd name="connsiteX25" fmla="*/ 559173 w 1254267"/>
                <a:gd name="connsiteY25" fmla="*/ 23446 h 795325"/>
                <a:gd name="connsiteX26" fmla="*/ 596694 w 1254267"/>
                <a:gd name="connsiteY26" fmla="*/ 38695 h 795325"/>
                <a:gd name="connsiteX27" fmla="*/ 617789 w 1254267"/>
                <a:gd name="connsiteY27" fmla="*/ 19539 h 795325"/>
                <a:gd name="connsiteX28" fmla="*/ 707666 w 1254267"/>
                <a:gd name="connsiteY28" fmla="*/ 15631 h 795325"/>
                <a:gd name="connsiteX29" fmla="*/ 719389 w 1254267"/>
                <a:gd name="connsiteY29" fmla="*/ 11723 h 795325"/>
                <a:gd name="connsiteX30" fmla="*/ 738927 w 1254267"/>
                <a:gd name="connsiteY30" fmla="*/ 7816 h 795325"/>
                <a:gd name="connsiteX31" fmla="*/ 774096 w 1254267"/>
                <a:gd name="connsiteY31" fmla="*/ 0 h 795325"/>
                <a:gd name="connsiteX32" fmla="*/ 813173 w 1254267"/>
                <a:gd name="connsiteY32" fmla="*/ 7816 h 795325"/>
                <a:gd name="connsiteX33" fmla="*/ 820989 w 1254267"/>
                <a:gd name="connsiteY33" fmla="*/ 15631 h 795325"/>
                <a:gd name="connsiteX34" fmla="*/ 848343 w 1254267"/>
                <a:gd name="connsiteY34" fmla="*/ 31262 h 795325"/>
                <a:gd name="connsiteX35" fmla="*/ 867881 w 1254267"/>
                <a:gd name="connsiteY35" fmla="*/ 35169 h 795325"/>
                <a:gd name="connsiteX36" fmla="*/ 879604 w 1254267"/>
                <a:gd name="connsiteY36" fmla="*/ 39077 h 795325"/>
                <a:gd name="connsiteX37" fmla="*/ 910866 w 1254267"/>
                <a:gd name="connsiteY37" fmla="*/ 54708 h 795325"/>
                <a:gd name="connsiteX38" fmla="*/ 922589 w 1254267"/>
                <a:gd name="connsiteY38" fmla="*/ 62523 h 795325"/>
                <a:gd name="connsiteX39" fmla="*/ 949943 w 1254267"/>
                <a:gd name="connsiteY39" fmla="*/ 85969 h 795325"/>
                <a:gd name="connsiteX40" fmla="*/ 973389 w 1254267"/>
                <a:gd name="connsiteY40" fmla="*/ 89877 h 795325"/>
                <a:gd name="connsiteX41" fmla="*/ 1008558 w 1254267"/>
                <a:gd name="connsiteY41" fmla="*/ 97692 h 795325"/>
                <a:gd name="connsiteX42" fmla="*/ 1043727 w 1254267"/>
                <a:gd name="connsiteY42" fmla="*/ 113323 h 795325"/>
                <a:gd name="connsiteX43" fmla="*/ 1067173 w 1254267"/>
                <a:gd name="connsiteY43" fmla="*/ 121139 h 795325"/>
                <a:gd name="connsiteX44" fmla="*/ 1078896 w 1254267"/>
                <a:gd name="connsiteY44" fmla="*/ 128954 h 795325"/>
                <a:gd name="connsiteX45" fmla="*/ 1094527 w 1254267"/>
                <a:gd name="connsiteY45" fmla="*/ 144585 h 795325"/>
                <a:gd name="connsiteX46" fmla="*/ 1106250 w 1254267"/>
                <a:gd name="connsiteY46" fmla="*/ 148492 h 795325"/>
                <a:gd name="connsiteX47" fmla="*/ 1117973 w 1254267"/>
                <a:gd name="connsiteY47" fmla="*/ 156308 h 795325"/>
                <a:gd name="connsiteX48" fmla="*/ 1133604 w 1254267"/>
                <a:gd name="connsiteY48" fmla="*/ 171939 h 795325"/>
                <a:gd name="connsiteX49" fmla="*/ 1157050 w 1254267"/>
                <a:gd name="connsiteY49" fmla="*/ 187569 h 795325"/>
                <a:gd name="connsiteX50" fmla="*/ 1176589 w 1254267"/>
                <a:gd name="connsiteY50" fmla="*/ 207108 h 795325"/>
                <a:gd name="connsiteX51" fmla="*/ 1188312 w 1254267"/>
                <a:gd name="connsiteY51" fmla="*/ 211016 h 795325"/>
                <a:gd name="connsiteX52" fmla="*/ 1211758 w 1254267"/>
                <a:gd name="connsiteY52" fmla="*/ 226646 h 795325"/>
                <a:gd name="connsiteX53" fmla="*/ 1247172 w 1254267"/>
                <a:gd name="connsiteY53" fmla="*/ 260905 h 795325"/>
                <a:gd name="connsiteX54" fmla="*/ 1243879 w 1254267"/>
                <a:gd name="connsiteY54" fmla="*/ 625458 h 795325"/>
                <a:gd name="connsiteX55" fmla="*/ 1141420 w 1254267"/>
                <a:gd name="connsiteY55" fmla="*/ 648677 h 795325"/>
                <a:gd name="connsiteX56" fmla="*/ 1117973 w 1254267"/>
                <a:gd name="connsiteY56" fmla="*/ 652585 h 795325"/>
                <a:gd name="connsiteX57" fmla="*/ 1106250 w 1254267"/>
                <a:gd name="connsiteY57" fmla="*/ 656492 h 795325"/>
                <a:gd name="connsiteX58" fmla="*/ 1094527 w 1254267"/>
                <a:gd name="connsiteY58" fmla="*/ 676031 h 795325"/>
                <a:gd name="connsiteX59" fmla="*/ 1071081 w 1254267"/>
                <a:gd name="connsiteY59" fmla="*/ 683846 h 795325"/>
                <a:gd name="connsiteX60" fmla="*/ 1000743 w 1254267"/>
                <a:gd name="connsiteY60" fmla="*/ 707292 h 795325"/>
                <a:gd name="connsiteX61" fmla="*/ 992927 w 1254267"/>
                <a:gd name="connsiteY61" fmla="*/ 730739 h 795325"/>
                <a:gd name="connsiteX62" fmla="*/ 981204 w 1254267"/>
                <a:gd name="connsiteY62" fmla="*/ 738554 h 795325"/>
                <a:gd name="connsiteX63" fmla="*/ 965573 w 1254267"/>
                <a:gd name="connsiteY63" fmla="*/ 734646 h 795325"/>
                <a:gd name="connsiteX64" fmla="*/ 942127 w 1254267"/>
                <a:gd name="connsiteY64" fmla="*/ 730739 h 795325"/>
                <a:gd name="connsiteX65" fmla="*/ 930404 w 1254267"/>
                <a:gd name="connsiteY65" fmla="*/ 726831 h 795325"/>
                <a:gd name="connsiteX66" fmla="*/ 914773 w 1254267"/>
                <a:gd name="connsiteY66" fmla="*/ 722923 h 795325"/>
                <a:gd name="connsiteX67" fmla="*/ 891327 w 1254267"/>
                <a:gd name="connsiteY67" fmla="*/ 715108 h 795325"/>
                <a:gd name="connsiteX68" fmla="*/ 867881 w 1254267"/>
                <a:gd name="connsiteY68" fmla="*/ 726831 h 795325"/>
                <a:gd name="connsiteX69" fmla="*/ 856158 w 1254267"/>
                <a:gd name="connsiteY69" fmla="*/ 730739 h 795325"/>
                <a:gd name="connsiteX70" fmla="*/ 832712 w 1254267"/>
                <a:gd name="connsiteY70" fmla="*/ 742462 h 795325"/>
                <a:gd name="connsiteX71" fmla="*/ 817081 w 1254267"/>
                <a:gd name="connsiteY71" fmla="*/ 762000 h 795325"/>
                <a:gd name="connsiteX72" fmla="*/ 813173 w 1254267"/>
                <a:gd name="connsiteY72" fmla="*/ 773723 h 795325"/>
                <a:gd name="connsiteX73" fmla="*/ 776465 w 1254267"/>
                <a:gd name="connsiteY73" fmla="*/ 778770 h 795325"/>
                <a:gd name="connsiteX74" fmla="*/ 753019 w 1254267"/>
                <a:gd name="connsiteY74" fmla="*/ 791644 h 795325"/>
                <a:gd name="connsiteX75" fmla="*/ 706712 w 1254267"/>
                <a:gd name="connsiteY75" fmla="*/ 795324 h 795325"/>
                <a:gd name="connsiteX76" fmla="*/ 690619 w 1254267"/>
                <a:gd name="connsiteY76" fmla="*/ 791416 h 795325"/>
                <a:gd name="connsiteX77" fmla="*/ 646681 w 1254267"/>
                <a:gd name="connsiteY77" fmla="*/ 773483 h 795325"/>
                <a:gd name="connsiteX78" fmla="*/ 619912 w 1254267"/>
                <a:gd name="connsiteY78" fmla="*/ 779465 h 795325"/>
                <a:gd name="connsiteX79" fmla="*/ 584158 w 1254267"/>
                <a:gd name="connsiteY79" fmla="*/ 756702 h 795325"/>
                <a:gd name="connsiteX80" fmla="*/ 562740 w 1254267"/>
                <a:gd name="connsiteY80" fmla="*/ 765668 h 795325"/>
                <a:gd name="connsiteX81" fmla="*/ 509204 w 1254267"/>
                <a:gd name="connsiteY81" fmla="*/ 778087 h 795325"/>
                <a:gd name="connsiteX82" fmla="*/ 534556 w 1254267"/>
                <a:gd name="connsiteY82" fmla="*/ 782917 h 795325"/>
                <a:gd name="connsiteX83" fmla="*/ 480312 w 1254267"/>
                <a:gd name="connsiteY83" fmla="*/ 753945 h 795325"/>
                <a:gd name="connsiteX84" fmla="*/ 438035 w 1254267"/>
                <a:gd name="connsiteY84" fmla="*/ 752566 h 795325"/>
                <a:gd name="connsiteX85" fmla="*/ 426312 w 1254267"/>
                <a:gd name="connsiteY85" fmla="*/ 773723 h 795325"/>
                <a:gd name="connsiteX86" fmla="*/ 410681 w 1254267"/>
                <a:gd name="connsiteY86" fmla="*/ 769816 h 795325"/>
                <a:gd name="connsiteX87" fmla="*/ 402866 w 1254267"/>
                <a:gd name="connsiteY87" fmla="*/ 762000 h 795325"/>
                <a:gd name="connsiteX88" fmla="*/ 395050 w 1254267"/>
                <a:gd name="connsiteY88" fmla="*/ 750277 h 795325"/>
                <a:gd name="connsiteX89" fmla="*/ 383327 w 1254267"/>
                <a:gd name="connsiteY89" fmla="*/ 742462 h 795325"/>
                <a:gd name="connsiteX90" fmla="*/ 367696 w 1254267"/>
                <a:gd name="connsiteY90" fmla="*/ 726831 h 795325"/>
                <a:gd name="connsiteX91" fmla="*/ 352066 w 1254267"/>
                <a:gd name="connsiteY91" fmla="*/ 695569 h 795325"/>
                <a:gd name="connsiteX92" fmla="*/ 344250 w 1254267"/>
                <a:gd name="connsiteY92" fmla="*/ 672123 h 795325"/>
                <a:gd name="connsiteX93" fmla="*/ 336435 w 1254267"/>
                <a:gd name="connsiteY93" fmla="*/ 625231 h 795325"/>
                <a:gd name="connsiteX94" fmla="*/ 320804 w 1254267"/>
                <a:gd name="connsiteY94" fmla="*/ 605692 h 795325"/>
                <a:gd name="connsiteX95" fmla="*/ 301266 w 1254267"/>
                <a:gd name="connsiteY95" fmla="*/ 586154 h 795325"/>
                <a:gd name="connsiteX96" fmla="*/ 293450 w 1254267"/>
                <a:gd name="connsiteY96" fmla="*/ 578339 h 795325"/>
                <a:gd name="connsiteX97" fmla="*/ 281727 w 1254267"/>
                <a:gd name="connsiteY97" fmla="*/ 574431 h 795325"/>
                <a:gd name="connsiteX98" fmla="*/ 266096 w 1254267"/>
                <a:gd name="connsiteY98" fmla="*/ 566616 h 795325"/>
                <a:gd name="connsiteX99" fmla="*/ 242650 w 1254267"/>
                <a:gd name="connsiteY99" fmla="*/ 558800 h 795325"/>
                <a:gd name="connsiteX100" fmla="*/ 219204 w 1254267"/>
                <a:gd name="connsiteY100" fmla="*/ 550985 h 795325"/>
                <a:gd name="connsiteX101" fmla="*/ 195758 w 1254267"/>
                <a:gd name="connsiteY101" fmla="*/ 543169 h 795325"/>
                <a:gd name="connsiteX102" fmla="*/ 184035 w 1254267"/>
                <a:gd name="connsiteY102" fmla="*/ 539262 h 795325"/>
                <a:gd name="connsiteX103" fmla="*/ 194342 w 1254267"/>
                <a:gd name="connsiteY103" fmla="*/ 532598 h 795325"/>
                <a:gd name="connsiteX104" fmla="*/ 203573 w 1254267"/>
                <a:gd name="connsiteY104" fmla="*/ 519723 h 795325"/>
                <a:gd name="connsiteX105" fmla="*/ 219204 w 1254267"/>
                <a:gd name="connsiteY105" fmla="*/ 504092 h 795325"/>
                <a:gd name="connsiteX106" fmla="*/ 238743 w 1254267"/>
                <a:gd name="connsiteY106" fmla="*/ 488462 h 795325"/>
                <a:gd name="connsiteX107" fmla="*/ 242650 w 1254267"/>
                <a:gd name="connsiteY107" fmla="*/ 476739 h 795325"/>
                <a:gd name="connsiteX108" fmla="*/ 258281 w 1254267"/>
                <a:gd name="connsiteY108" fmla="*/ 457200 h 795325"/>
                <a:gd name="connsiteX109" fmla="*/ 246558 w 1254267"/>
                <a:gd name="connsiteY109" fmla="*/ 429846 h 795325"/>
                <a:gd name="connsiteX110" fmla="*/ 234835 w 1254267"/>
                <a:gd name="connsiteY110" fmla="*/ 425939 h 795325"/>
                <a:gd name="connsiteX111" fmla="*/ 207481 w 1254267"/>
                <a:gd name="connsiteY111" fmla="*/ 414216 h 795325"/>
                <a:gd name="connsiteX112" fmla="*/ 191850 w 1254267"/>
                <a:gd name="connsiteY112" fmla="*/ 406400 h 795325"/>
                <a:gd name="connsiteX113" fmla="*/ 176220 w 1254267"/>
                <a:gd name="connsiteY113" fmla="*/ 402492 h 795325"/>
                <a:gd name="connsiteX114" fmla="*/ 137143 w 1254267"/>
                <a:gd name="connsiteY114" fmla="*/ 390769 h 795325"/>
                <a:gd name="connsiteX115" fmla="*/ 129327 w 1254267"/>
                <a:gd name="connsiteY115" fmla="*/ 379046 h 795325"/>
                <a:gd name="connsiteX116" fmla="*/ 101973 w 1254267"/>
                <a:gd name="connsiteY116" fmla="*/ 355600 h 795325"/>
                <a:gd name="connsiteX117" fmla="*/ 78404 w 1254267"/>
                <a:gd name="connsiteY117" fmla="*/ 362961 h 795325"/>
                <a:gd name="connsiteX118" fmla="*/ 64313 w 1254267"/>
                <a:gd name="connsiteY118" fmla="*/ 351465 h 795325"/>
                <a:gd name="connsiteX119" fmla="*/ 90734 w 1254267"/>
                <a:gd name="connsiteY119" fmla="*/ 371901 h 795325"/>
                <a:gd name="connsiteX120" fmla="*/ 43358 w 1254267"/>
                <a:gd name="connsiteY120" fmla="*/ 332621 h 795325"/>
                <a:gd name="connsiteX121" fmla="*/ 53089 w 1254267"/>
                <a:gd name="connsiteY121" fmla="*/ 356062 h 795325"/>
                <a:gd name="connsiteX122" fmla="*/ 129 w 1254267"/>
                <a:gd name="connsiteY122" fmla="*/ 291471 h 795325"/>
                <a:gd name="connsiteX123" fmla="*/ 22527 w 1254267"/>
                <a:gd name="connsiteY123" fmla="*/ 270781 h 795325"/>
                <a:gd name="connsiteX0" fmla="*/ 22527 w 1254267"/>
                <a:gd name="connsiteY0" fmla="*/ 270781 h 795325"/>
                <a:gd name="connsiteX1" fmla="*/ 72279 w 1254267"/>
                <a:gd name="connsiteY1" fmla="*/ 278369 h 795325"/>
                <a:gd name="connsiteX2" fmla="*/ 107420 w 1254267"/>
                <a:gd name="connsiteY2" fmla="*/ 271933 h 795325"/>
                <a:gd name="connsiteX3" fmla="*/ 144958 w 1254267"/>
                <a:gd name="connsiteY3" fmla="*/ 246185 h 795325"/>
                <a:gd name="connsiteX4" fmla="*/ 156681 w 1254267"/>
                <a:gd name="connsiteY4" fmla="*/ 229631 h 795325"/>
                <a:gd name="connsiteX5" fmla="*/ 180127 w 1254267"/>
                <a:gd name="connsiteY5" fmla="*/ 226646 h 795325"/>
                <a:gd name="connsiteX6" fmla="*/ 185574 w 1254267"/>
                <a:gd name="connsiteY6" fmla="*/ 198597 h 795325"/>
                <a:gd name="connsiteX7" fmla="*/ 206651 w 1254267"/>
                <a:gd name="connsiteY7" fmla="*/ 188253 h 795325"/>
                <a:gd name="connsiteX8" fmla="*/ 216005 w 1254267"/>
                <a:gd name="connsiteY8" fmla="*/ 182966 h 795325"/>
                <a:gd name="connsiteX9" fmla="*/ 230097 w 1254267"/>
                <a:gd name="connsiteY9" fmla="*/ 167108 h 795325"/>
                <a:gd name="connsiteX10" fmla="*/ 250466 w 1254267"/>
                <a:gd name="connsiteY10" fmla="*/ 160216 h 795325"/>
                <a:gd name="connsiteX11" fmla="*/ 257451 w 1254267"/>
                <a:gd name="connsiteY11" fmla="*/ 165046 h 795325"/>
                <a:gd name="connsiteX12" fmla="*/ 290496 w 1254267"/>
                <a:gd name="connsiteY12" fmla="*/ 171027 h 795325"/>
                <a:gd name="connsiteX13" fmla="*/ 309204 w 1254267"/>
                <a:gd name="connsiteY13" fmla="*/ 165741 h 795325"/>
                <a:gd name="connsiteX14" fmla="*/ 325665 w 1254267"/>
                <a:gd name="connsiteY14" fmla="*/ 149188 h 795325"/>
                <a:gd name="connsiteX15" fmla="*/ 355143 w 1254267"/>
                <a:gd name="connsiteY15" fmla="*/ 163213 h 795325"/>
                <a:gd name="connsiteX16" fmla="*/ 369235 w 1254267"/>
                <a:gd name="connsiteY16" fmla="*/ 168498 h 795325"/>
                <a:gd name="connsiteX17" fmla="*/ 423234 w 1254267"/>
                <a:gd name="connsiteY17" fmla="*/ 182751 h 795325"/>
                <a:gd name="connsiteX18" fmla="*/ 453666 w 1254267"/>
                <a:gd name="connsiteY18" fmla="*/ 148492 h 795325"/>
                <a:gd name="connsiteX19" fmla="*/ 477112 w 1254267"/>
                <a:gd name="connsiteY19" fmla="*/ 125046 h 795325"/>
                <a:gd name="connsiteX20" fmla="*/ 492743 w 1254267"/>
                <a:gd name="connsiteY20" fmla="*/ 101600 h 795325"/>
                <a:gd name="connsiteX21" fmla="*/ 500558 w 1254267"/>
                <a:gd name="connsiteY21" fmla="*/ 89877 h 795325"/>
                <a:gd name="connsiteX22" fmla="*/ 520096 w 1254267"/>
                <a:gd name="connsiteY22" fmla="*/ 54708 h 795325"/>
                <a:gd name="connsiteX23" fmla="*/ 527912 w 1254267"/>
                <a:gd name="connsiteY23" fmla="*/ 46892 h 795325"/>
                <a:gd name="connsiteX24" fmla="*/ 547450 w 1254267"/>
                <a:gd name="connsiteY24" fmla="*/ 31262 h 795325"/>
                <a:gd name="connsiteX25" fmla="*/ 596694 w 1254267"/>
                <a:gd name="connsiteY25" fmla="*/ 38695 h 795325"/>
                <a:gd name="connsiteX26" fmla="*/ 617789 w 1254267"/>
                <a:gd name="connsiteY26" fmla="*/ 19539 h 795325"/>
                <a:gd name="connsiteX27" fmla="*/ 707666 w 1254267"/>
                <a:gd name="connsiteY27" fmla="*/ 15631 h 795325"/>
                <a:gd name="connsiteX28" fmla="*/ 719389 w 1254267"/>
                <a:gd name="connsiteY28" fmla="*/ 11723 h 795325"/>
                <a:gd name="connsiteX29" fmla="*/ 738927 w 1254267"/>
                <a:gd name="connsiteY29" fmla="*/ 7816 h 795325"/>
                <a:gd name="connsiteX30" fmla="*/ 774096 w 1254267"/>
                <a:gd name="connsiteY30" fmla="*/ 0 h 795325"/>
                <a:gd name="connsiteX31" fmla="*/ 813173 w 1254267"/>
                <a:gd name="connsiteY31" fmla="*/ 7816 h 795325"/>
                <a:gd name="connsiteX32" fmla="*/ 820989 w 1254267"/>
                <a:gd name="connsiteY32" fmla="*/ 15631 h 795325"/>
                <a:gd name="connsiteX33" fmla="*/ 848343 w 1254267"/>
                <a:gd name="connsiteY33" fmla="*/ 31262 h 795325"/>
                <a:gd name="connsiteX34" fmla="*/ 867881 w 1254267"/>
                <a:gd name="connsiteY34" fmla="*/ 35169 h 795325"/>
                <a:gd name="connsiteX35" fmla="*/ 879604 w 1254267"/>
                <a:gd name="connsiteY35" fmla="*/ 39077 h 795325"/>
                <a:gd name="connsiteX36" fmla="*/ 910866 w 1254267"/>
                <a:gd name="connsiteY36" fmla="*/ 54708 h 795325"/>
                <a:gd name="connsiteX37" fmla="*/ 922589 w 1254267"/>
                <a:gd name="connsiteY37" fmla="*/ 62523 h 795325"/>
                <a:gd name="connsiteX38" fmla="*/ 949943 w 1254267"/>
                <a:gd name="connsiteY38" fmla="*/ 85969 h 795325"/>
                <a:gd name="connsiteX39" fmla="*/ 973389 w 1254267"/>
                <a:gd name="connsiteY39" fmla="*/ 89877 h 795325"/>
                <a:gd name="connsiteX40" fmla="*/ 1008558 w 1254267"/>
                <a:gd name="connsiteY40" fmla="*/ 97692 h 795325"/>
                <a:gd name="connsiteX41" fmla="*/ 1043727 w 1254267"/>
                <a:gd name="connsiteY41" fmla="*/ 113323 h 795325"/>
                <a:gd name="connsiteX42" fmla="*/ 1067173 w 1254267"/>
                <a:gd name="connsiteY42" fmla="*/ 121139 h 795325"/>
                <a:gd name="connsiteX43" fmla="*/ 1078896 w 1254267"/>
                <a:gd name="connsiteY43" fmla="*/ 128954 h 795325"/>
                <a:gd name="connsiteX44" fmla="*/ 1094527 w 1254267"/>
                <a:gd name="connsiteY44" fmla="*/ 144585 h 795325"/>
                <a:gd name="connsiteX45" fmla="*/ 1106250 w 1254267"/>
                <a:gd name="connsiteY45" fmla="*/ 148492 h 795325"/>
                <a:gd name="connsiteX46" fmla="*/ 1117973 w 1254267"/>
                <a:gd name="connsiteY46" fmla="*/ 156308 h 795325"/>
                <a:gd name="connsiteX47" fmla="*/ 1133604 w 1254267"/>
                <a:gd name="connsiteY47" fmla="*/ 171939 h 795325"/>
                <a:gd name="connsiteX48" fmla="*/ 1157050 w 1254267"/>
                <a:gd name="connsiteY48" fmla="*/ 187569 h 795325"/>
                <a:gd name="connsiteX49" fmla="*/ 1176589 w 1254267"/>
                <a:gd name="connsiteY49" fmla="*/ 207108 h 795325"/>
                <a:gd name="connsiteX50" fmla="*/ 1188312 w 1254267"/>
                <a:gd name="connsiteY50" fmla="*/ 211016 h 795325"/>
                <a:gd name="connsiteX51" fmla="*/ 1211758 w 1254267"/>
                <a:gd name="connsiteY51" fmla="*/ 226646 h 795325"/>
                <a:gd name="connsiteX52" fmla="*/ 1247172 w 1254267"/>
                <a:gd name="connsiteY52" fmla="*/ 260905 h 795325"/>
                <a:gd name="connsiteX53" fmla="*/ 1243879 w 1254267"/>
                <a:gd name="connsiteY53" fmla="*/ 625458 h 795325"/>
                <a:gd name="connsiteX54" fmla="*/ 1141420 w 1254267"/>
                <a:gd name="connsiteY54" fmla="*/ 648677 h 795325"/>
                <a:gd name="connsiteX55" fmla="*/ 1117973 w 1254267"/>
                <a:gd name="connsiteY55" fmla="*/ 652585 h 795325"/>
                <a:gd name="connsiteX56" fmla="*/ 1106250 w 1254267"/>
                <a:gd name="connsiteY56" fmla="*/ 656492 h 795325"/>
                <a:gd name="connsiteX57" fmla="*/ 1094527 w 1254267"/>
                <a:gd name="connsiteY57" fmla="*/ 676031 h 795325"/>
                <a:gd name="connsiteX58" fmla="*/ 1071081 w 1254267"/>
                <a:gd name="connsiteY58" fmla="*/ 683846 h 795325"/>
                <a:gd name="connsiteX59" fmla="*/ 1000743 w 1254267"/>
                <a:gd name="connsiteY59" fmla="*/ 707292 h 795325"/>
                <a:gd name="connsiteX60" fmla="*/ 992927 w 1254267"/>
                <a:gd name="connsiteY60" fmla="*/ 730739 h 795325"/>
                <a:gd name="connsiteX61" fmla="*/ 981204 w 1254267"/>
                <a:gd name="connsiteY61" fmla="*/ 738554 h 795325"/>
                <a:gd name="connsiteX62" fmla="*/ 965573 w 1254267"/>
                <a:gd name="connsiteY62" fmla="*/ 734646 h 795325"/>
                <a:gd name="connsiteX63" fmla="*/ 942127 w 1254267"/>
                <a:gd name="connsiteY63" fmla="*/ 730739 h 795325"/>
                <a:gd name="connsiteX64" fmla="*/ 930404 w 1254267"/>
                <a:gd name="connsiteY64" fmla="*/ 726831 h 795325"/>
                <a:gd name="connsiteX65" fmla="*/ 914773 w 1254267"/>
                <a:gd name="connsiteY65" fmla="*/ 722923 h 795325"/>
                <a:gd name="connsiteX66" fmla="*/ 891327 w 1254267"/>
                <a:gd name="connsiteY66" fmla="*/ 715108 h 795325"/>
                <a:gd name="connsiteX67" fmla="*/ 867881 w 1254267"/>
                <a:gd name="connsiteY67" fmla="*/ 726831 h 795325"/>
                <a:gd name="connsiteX68" fmla="*/ 856158 w 1254267"/>
                <a:gd name="connsiteY68" fmla="*/ 730739 h 795325"/>
                <a:gd name="connsiteX69" fmla="*/ 832712 w 1254267"/>
                <a:gd name="connsiteY69" fmla="*/ 742462 h 795325"/>
                <a:gd name="connsiteX70" fmla="*/ 817081 w 1254267"/>
                <a:gd name="connsiteY70" fmla="*/ 762000 h 795325"/>
                <a:gd name="connsiteX71" fmla="*/ 813173 w 1254267"/>
                <a:gd name="connsiteY71" fmla="*/ 773723 h 795325"/>
                <a:gd name="connsiteX72" fmla="*/ 776465 w 1254267"/>
                <a:gd name="connsiteY72" fmla="*/ 778770 h 795325"/>
                <a:gd name="connsiteX73" fmla="*/ 753019 w 1254267"/>
                <a:gd name="connsiteY73" fmla="*/ 791644 h 795325"/>
                <a:gd name="connsiteX74" fmla="*/ 706712 w 1254267"/>
                <a:gd name="connsiteY74" fmla="*/ 795324 h 795325"/>
                <a:gd name="connsiteX75" fmla="*/ 690619 w 1254267"/>
                <a:gd name="connsiteY75" fmla="*/ 791416 h 795325"/>
                <a:gd name="connsiteX76" fmla="*/ 646681 w 1254267"/>
                <a:gd name="connsiteY76" fmla="*/ 773483 h 795325"/>
                <a:gd name="connsiteX77" fmla="*/ 619912 w 1254267"/>
                <a:gd name="connsiteY77" fmla="*/ 779465 h 795325"/>
                <a:gd name="connsiteX78" fmla="*/ 584158 w 1254267"/>
                <a:gd name="connsiteY78" fmla="*/ 756702 h 795325"/>
                <a:gd name="connsiteX79" fmla="*/ 562740 w 1254267"/>
                <a:gd name="connsiteY79" fmla="*/ 765668 h 795325"/>
                <a:gd name="connsiteX80" fmla="*/ 509204 w 1254267"/>
                <a:gd name="connsiteY80" fmla="*/ 778087 h 795325"/>
                <a:gd name="connsiteX81" fmla="*/ 534556 w 1254267"/>
                <a:gd name="connsiteY81" fmla="*/ 782917 h 795325"/>
                <a:gd name="connsiteX82" fmla="*/ 480312 w 1254267"/>
                <a:gd name="connsiteY82" fmla="*/ 753945 h 795325"/>
                <a:gd name="connsiteX83" fmla="*/ 438035 w 1254267"/>
                <a:gd name="connsiteY83" fmla="*/ 752566 h 795325"/>
                <a:gd name="connsiteX84" fmla="*/ 426312 w 1254267"/>
                <a:gd name="connsiteY84" fmla="*/ 773723 h 795325"/>
                <a:gd name="connsiteX85" fmla="*/ 410681 w 1254267"/>
                <a:gd name="connsiteY85" fmla="*/ 769816 h 795325"/>
                <a:gd name="connsiteX86" fmla="*/ 402866 w 1254267"/>
                <a:gd name="connsiteY86" fmla="*/ 762000 h 795325"/>
                <a:gd name="connsiteX87" fmla="*/ 395050 w 1254267"/>
                <a:gd name="connsiteY87" fmla="*/ 750277 h 795325"/>
                <a:gd name="connsiteX88" fmla="*/ 383327 w 1254267"/>
                <a:gd name="connsiteY88" fmla="*/ 742462 h 795325"/>
                <a:gd name="connsiteX89" fmla="*/ 367696 w 1254267"/>
                <a:gd name="connsiteY89" fmla="*/ 726831 h 795325"/>
                <a:gd name="connsiteX90" fmla="*/ 352066 w 1254267"/>
                <a:gd name="connsiteY90" fmla="*/ 695569 h 795325"/>
                <a:gd name="connsiteX91" fmla="*/ 344250 w 1254267"/>
                <a:gd name="connsiteY91" fmla="*/ 672123 h 795325"/>
                <a:gd name="connsiteX92" fmla="*/ 336435 w 1254267"/>
                <a:gd name="connsiteY92" fmla="*/ 625231 h 795325"/>
                <a:gd name="connsiteX93" fmla="*/ 320804 w 1254267"/>
                <a:gd name="connsiteY93" fmla="*/ 605692 h 795325"/>
                <a:gd name="connsiteX94" fmla="*/ 301266 w 1254267"/>
                <a:gd name="connsiteY94" fmla="*/ 586154 h 795325"/>
                <a:gd name="connsiteX95" fmla="*/ 293450 w 1254267"/>
                <a:gd name="connsiteY95" fmla="*/ 578339 h 795325"/>
                <a:gd name="connsiteX96" fmla="*/ 281727 w 1254267"/>
                <a:gd name="connsiteY96" fmla="*/ 574431 h 795325"/>
                <a:gd name="connsiteX97" fmla="*/ 266096 w 1254267"/>
                <a:gd name="connsiteY97" fmla="*/ 566616 h 795325"/>
                <a:gd name="connsiteX98" fmla="*/ 242650 w 1254267"/>
                <a:gd name="connsiteY98" fmla="*/ 558800 h 795325"/>
                <a:gd name="connsiteX99" fmla="*/ 219204 w 1254267"/>
                <a:gd name="connsiteY99" fmla="*/ 550985 h 795325"/>
                <a:gd name="connsiteX100" fmla="*/ 195758 w 1254267"/>
                <a:gd name="connsiteY100" fmla="*/ 543169 h 795325"/>
                <a:gd name="connsiteX101" fmla="*/ 184035 w 1254267"/>
                <a:gd name="connsiteY101" fmla="*/ 539262 h 795325"/>
                <a:gd name="connsiteX102" fmla="*/ 194342 w 1254267"/>
                <a:gd name="connsiteY102" fmla="*/ 532598 h 795325"/>
                <a:gd name="connsiteX103" fmla="*/ 203573 w 1254267"/>
                <a:gd name="connsiteY103" fmla="*/ 519723 h 795325"/>
                <a:gd name="connsiteX104" fmla="*/ 219204 w 1254267"/>
                <a:gd name="connsiteY104" fmla="*/ 504092 h 795325"/>
                <a:gd name="connsiteX105" fmla="*/ 238743 w 1254267"/>
                <a:gd name="connsiteY105" fmla="*/ 488462 h 795325"/>
                <a:gd name="connsiteX106" fmla="*/ 242650 w 1254267"/>
                <a:gd name="connsiteY106" fmla="*/ 476739 h 795325"/>
                <a:gd name="connsiteX107" fmla="*/ 258281 w 1254267"/>
                <a:gd name="connsiteY107" fmla="*/ 457200 h 795325"/>
                <a:gd name="connsiteX108" fmla="*/ 246558 w 1254267"/>
                <a:gd name="connsiteY108" fmla="*/ 429846 h 795325"/>
                <a:gd name="connsiteX109" fmla="*/ 234835 w 1254267"/>
                <a:gd name="connsiteY109" fmla="*/ 425939 h 795325"/>
                <a:gd name="connsiteX110" fmla="*/ 207481 w 1254267"/>
                <a:gd name="connsiteY110" fmla="*/ 414216 h 795325"/>
                <a:gd name="connsiteX111" fmla="*/ 191850 w 1254267"/>
                <a:gd name="connsiteY111" fmla="*/ 406400 h 795325"/>
                <a:gd name="connsiteX112" fmla="*/ 176220 w 1254267"/>
                <a:gd name="connsiteY112" fmla="*/ 402492 h 795325"/>
                <a:gd name="connsiteX113" fmla="*/ 137143 w 1254267"/>
                <a:gd name="connsiteY113" fmla="*/ 390769 h 795325"/>
                <a:gd name="connsiteX114" fmla="*/ 129327 w 1254267"/>
                <a:gd name="connsiteY114" fmla="*/ 379046 h 795325"/>
                <a:gd name="connsiteX115" fmla="*/ 101973 w 1254267"/>
                <a:gd name="connsiteY115" fmla="*/ 355600 h 795325"/>
                <a:gd name="connsiteX116" fmla="*/ 78404 w 1254267"/>
                <a:gd name="connsiteY116" fmla="*/ 362961 h 795325"/>
                <a:gd name="connsiteX117" fmla="*/ 64313 w 1254267"/>
                <a:gd name="connsiteY117" fmla="*/ 351465 h 795325"/>
                <a:gd name="connsiteX118" fmla="*/ 90734 w 1254267"/>
                <a:gd name="connsiteY118" fmla="*/ 371901 h 795325"/>
                <a:gd name="connsiteX119" fmla="*/ 43358 w 1254267"/>
                <a:gd name="connsiteY119" fmla="*/ 332621 h 795325"/>
                <a:gd name="connsiteX120" fmla="*/ 53089 w 1254267"/>
                <a:gd name="connsiteY120" fmla="*/ 356062 h 795325"/>
                <a:gd name="connsiteX121" fmla="*/ 129 w 1254267"/>
                <a:gd name="connsiteY121" fmla="*/ 291471 h 795325"/>
                <a:gd name="connsiteX122" fmla="*/ 22527 w 1254267"/>
                <a:gd name="connsiteY122" fmla="*/ 270781 h 795325"/>
                <a:gd name="connsiteX0" fmla="*/ 22527 w 1254267"/>
                <a:gd name="connsiteY0" fmla="*/ 270781 h 795325"/>
                <a:gd name="connsiteX1" fmla="*/ 72279 w 1254267"/>
                <a:gd name="connsiteY1" fmla="*/ 278369 h 795325"/>
                <a:gd name="connsiteX2" fmla="*/ 107420 w 1254267"/>
                <a:gd name="connsiteY2" fmla="*/ 271933 h 795325"/>
                <a:gd name="connsiteX3" fmla="*/ 144958 w 1254267"/>
                <a:gd name="connsiteY3" fmla="*/ 246185 h 795325"/>
                <a:gd name="connsiteX4" fmla="*/ 156681 w 1254267"/>
                <a:gd name="connsiteY4" fmla="*/ 229631 h 795325"/>
                <a:gd name="connsiteX5" fmla="*/ 180127 w 1254267"/>
                <a:gd name="connsiteY5" fmla="*/ 226646 h 795325"/>
                <a:gd name="connsiteX6" fmla="*/ 185574 w 1254267"/>
                <a:gd name="connsiteY6" fmla="*/ 198597 h 795325"/>
                <a:gd name="connsiteX7" fmla="*/ 206651 w 1254267"/>
                <a:gd name="connsiteY7" fmla="*/ 188253 h 795325"/>
                <a:gd name="connsiteX8" fmla="*/ 216005 w 1254267"/>
                <a:gd name="connsiteY8" fmla="*/ 182966 h 795325"/>
                <a:gd name="connsiteX9" fmla="*/ 230097 w 1254267"/>
                <a:gd name="connsiteY9" fmla="*/ 167108 h 795325"/>
                <a:gd name="connsiteX10" fmla="*/ 250466 w 1254267"/>
                <a:gd name="connsiteY10" fmla="*/ 160216 h 795325"/>
                <a:gd name="connsiteX11" fmla="*/ 257451 w 1254267"/>
                <a:gd name="connsiteY11" fmla="*/ 165046 h 795325"/>
                <a:gd name="connsiteX12" fmla="*/ 290496 w 1254267"/>
                <a:gd name="connsiteY12" fmla="*/ 171027 h 795325"/>
                <a:gd name="connsiteX13" fmla="*/ 309204 w 1254267"/>
                <a:gd name="connsiteY13" fmla="*/ 165741 h 795325"/>
                <a:gd name="connsiteX14" fmla="*/ 325665 w 1254267"/>
                <a:gd name="connsiteY14" fmla="*/ 149188 h 795325"/>
                <a:gd name="connsiteX15" fmla="*/ 355143 w 1254267"/>
                <a:gd name="connsiteY15" fmla="*/ 163213 h 795325"/>
                <a:gd name="connsiteX16" fmla="*/ 369235 w 1254267"/>
                <a:gd name="connsiteY16" fmla="*/ 168498 h 795325"/>
                <a:gd name="connsiteX17" fmla="*/ 423234 w 1254267"/>
                <a:gd name="connsiteY17" fmla="*/ 182751 h 795325"/>
                <a:gd name="connsiteX18" fmla="*/ 453666 w 1254267"/>
                <a:gd name="connsiteY18" fmla="*/ 148492 h 795325"/>
                <a:gd name="connsiteX19" fmla="*/ 477112 w 1254267"/>
                <a:gd name="connsiteY19" fmla="*/ 125046 h 795325"/>
                <a:gd name="connsiteX20" fmla="*/ 492743 w 1254267"/>
                <a:gd name="connsiteY20" fmla="*/ 101600 h 795325"/>
                <a:gd name="connsiteX21" fmla="*/ 500558 w 1254267"/>
                <a:gd name="connsiteY21" fmla="*/ 89877 h 795325"/>
                <a:gd name="connsiteX22" fmla="*/ 520096 w 1254267"/>
                <a:gd name="connsiteY22" fmla="*/ 54708 h 795325"/>
                <a:gd name="connsiteX23" fmla="*/ 527912 w 1254267"/>
                <a:gd name="connsiteY23" fmla="*/ 46892 h 795325"/>
                <a:gd name="connsiteX24" fmla="*/ 554201 w 1254267"/>
                <a:gd name="connsiteY24" fmla="*/ 45677 h 795325"/>
                <a:gd name="connsiteX25" fmla="*/ 596694 w 1254267"/>
                <a:gd name="connsiteY25" fmla="*/ 38695 h 795325"/>
                <a:gd name="connsiteX26" fmla="*/ 617789 w 1254267"/>
                <a:gd name="connsiteY26" fmla="*/ 19539 h 795325"/>
                <a:gd name="connsiteX27" fmla="*/ 707666 w 1254267"/>
                <a:gd name="connsiteY27" fmla="*/ 15631 h 795325"/>
                <a:gd name="connsiteX28" fmla="*/ 719389 w 1254267"/>
                <a:gd name="connsiteY28" fmla="*/ 11723 h 795325"/>
                <a:gd name="connsiteX29" fmla="*/ 738927 w 1254267"/>
                <a:gd name="connsiteY29" fmla="*/ 7816 h 795325"/>
                <a:gd name="connsiteX30" fmla="*/ 774096 w 1254267"/>
                <a:gd name="connsiteY30" fmla="*/ 0 h 795325"/>
                <a:gd name="connsiteX31" fmla="*/ 813173 w 1254267"/>
                <a:gd name="connsiteY31" fmla="*/ 7816 h 795325"/>
                <a:gd name="connsiteX32" fmla="*/ 820989 w 1254267"/>
                <a:gd name="connsiteY32" fmla="*/ 15631 h 795325"/>
                <a:gd name="connsiteX33" fmla="*/ 848343 w 1254267"/>
                <a:gd name="connsiteY33" fmla="*/ 31262 h 795325"/>
                <a:gd name="connsiteX34" fmla="*/ 867881 w 1254267"/>
                <a:gd name="connsiteY34" fmla="*/ 35169 h 795325"/>
                <a:gd name="connsiteX35" fmla="*/ 879604 w 1254267"/>
                <a:gd name="connsiteY35" fmla="*/ 39077 h 795325"/>
                <a:gd name="connsiteX36" fmla="*/ 910866 w 1254267"/>
                <a:gd name="connsiteY36" fmla="*/ 54708 h 795325"/>
                <a:gd name="connsiteX37" fmla="*/ 922589 w 1254267"/>
                <a:gd name="connsiteY37" fmla="*/ 62523 h 795325"/>
                <a:gd name="connsiteX38" fmla="*/ 949943 w 1254267"/>
                <a:gd name="connsiteY38" fmla="*/ 85969 h 795325"/>
                <a:gd name="connsiteX39" fmla="*/ 973389 w 1254267"/>
                <a:gd name="connsiteY39" fmla="*/ 89877 h 795325"/>
                <a:gd name="connsiteX40" fmla="*/ 1008558 w 1254267"/>
                <a:gd name="connsiteY40" fmla="*/ 97692 h 795325"/>
                <a:gd name="connsiteX41" fmla="*/ 1043727 w 1254267"/>
                <a:gd name="connsiteY41" fmla="*/ 113323 h 795325"/>
                <a:gd name="connsiteX42" fmla="*/ 1067173 w 1254267"/>
                <a:gd name="connsiteY42" fmla="*/ 121139 h 795325"/>
                <a:gd name="connsiteX43" fmla="*/ 1078896 w 1254267"/>
                <a:gd name="connsiteY43" fmla="*/ 128954 h 795325"/>
                <a:gd name="connsiteX44" fmla="*/ 1094527 w 1254267"/>
                <a:gd name="connsiteY44" fmla="*/ 144585 h 795325"/>
                <a:gd name="connsiteX45" fmla="*/ 1106250 w 1254267"/>
                <a:gd name="connsiteY45" fmla="*/ 148492 h 795325"/>
                <a:gd name="connsiteX46" fmla="*/ 1117973 w 1254267"/>
                <a:gd name="connsiteY46" fmla="*/ 156308 h 795325"/>
                <a:gd name="connsiteX47" fmla="*/ 1133604 w 1254267"/>
                <a:gd name="connsiteY47" fmla="*/ 171939 h 795325"/>
                <a:gd name="connsiteX48" fmla="*/ 1157050 w 1254267"/>
                <a:gd name="connsiteY48" fmla="*/ 187569 h 795325"/>
                <a:gd name="connsiteX49" fmla="*/ 1176589 w 1254267"/>
                <a:gd name="connsiteY49" fmla="*/ 207108 h 795325"/>
                <a:gd name="connsiteX50" fmla="*/ 1188312 w 1254267"/>
                <a:gd name="connsiteY50" fmla="*/ 211016 h 795325"/>
                <a:gd name="connsiteX51" fmla="*/ 1211758 w 1254267"/>
                <a:gd name="connsiteY51" fmla="*/ 226646 h 795325"/>
                <a:gd name="connsiteX52" fmla="*/ 1247172 w 1254267"/>
                <a:gd name="connsiteY52" fmla="*/ 260905 h 795325"/>
                <a:gd name="connsiteX53" fmla="*/ 1243879 w 1254267"/>
                <a:gd name="connsiteY53" fmla="*/ 625458 h 795325"/>
                <a:gd name="connsiteX54" fmla="*/ 1141420 w 1254267"/>
                <a:gd name="connsiteY54" fmla="*/ 648677 h 795325"/>
                <a:gd name="connsiteX55" fmla="*/ 1117973 w 1254267"/>
                <a:gd name="connsiteY55" fmla="*/ 652585 h 795325"/>
                <a:gd name="connsiteX56" fmla="*/ 1106250 w 1254267"/>
                <a:gd name="connsiteY56" fmla="*/ 656492 h 795325"/>
                <a:gd name="connsiteX57" fmla="*/ 1094527 w 1254267"/>
                <a:gd name="connsiteY57" fmla="*/ 676031 h 795325"/>
                <a:gd name="connsiteX58" fmla="*/ 1071081 w 1254267"/>
                <a:gd name="connsiteY58" fmla="*/ 683846 h 795325"/>
                <a:gd name="connsiteX59" fmla="*/ 1000743 w 1254267"/>
                <a:gd name="connsiteY59" fmla="*/ 707292 h 795325"/>
                <a:gd name="connsiteX60" fmla="*/ 992927 w 1254267"/>
                <a:gd name="connsiteY60" fmla="*/ 730739 h 795325"/>
                <a:gd name="connsiteX61" fmla="*/ 981204 w 1254267"/>
                <a:gd name="connsiteY61" fmla="*/ 738554 h 795325"/>
                <a:gd name="connsiteX62" fmla="*/ 965573 w 1254267"/>
                <a:gd name="connsiteY62" fmla="*/ 734646 h 795325"/>
                <a:gd name="connsiteX63" fmla="*/ 942127 w 1254267"/>
                <a:gd name="connsiteY63" fmla="*/ 730739 h 795325"/>
                <a:gd name="connsiteX64" fmla="*/ 930404 w 1254267"/>
                <a:gd name="connsiteY64" fmla="*/ 726831 h 795325"/>
                <a:gd name="connsiteX65" fmla="*/ 914773 w 1254267"/>
                <a:gd name="connsiteY65" fmla="*/ 722923 h 795325"/>
                <a:gd name="connsiteX66" fmla="*/ 891327 w 1254267"/>
                <a:gd name="connsiteY66" fmla="*/ 715108 h 795325"/>
                <a:gd name="connsiteX67" fmla="*/ 867881 w 1254267"/>
                <a:gd name="connsiteY67" fmla="*/ 726831 h 795325"/>
                <a:gd name="connsiteX68" fmla="*/ 856158 w 1254267"/>
                <a:gd name="connsiteY68" fmla="*/ 730739 h 795325"/>
                <a:gd name="connsiteX69" fmla="*/ 832712 w 1254267"/>
                <a:gd name="connsiteY69" fmla="*/ 742462 h 795325"/>
                <a:gd name="connsiteX70" fmla="*/ 817081 w 1254267"/>
                <a:gd name="connsiteY70" fmla="*/ 762000 h 795325"/>
                <a:gd name="connsiteX71" fmla="*/ 813173 w 1254267"/>
                <a:gd name="connsiteY71" fmla="*/ 773723 h 795325"/>
                <a:gd name="connsiteX72" fmla="*/ 776465 w 1254267"/>
                <a:gd name="connsiteY72" fmla="*/ 778770 h 795325"/>
                <a:gd name="connsiteX73" fmla="*/ 753019 w 1254267"/>
                <a:gd name="connsiteY73" fmla="*/ 791644 h 795325"/>
                <a:gd name="connsiteX74" fmla="*/ 706712 w 1254267"/>
                <a:gd name="connsiteY74" fmla="*/ 795324 h 795325"/>
                <a:gd name="connsiteX75" fmla="*/ 690619 w 1254267"/>
                <a:gd name="connsiteY75" fmla="*/ 791416 h 795325"/>
                <a:gd name="connsiteX76" fmla="*/ 646681 w 1254267"/>
                <a:gd name="connsiteY76" fmla="*/ 773483 h 795325"/>
                <a:gd name="connsiteX77" fmla="*/ 619912 w 1254267"/>
                <a:gd name="connsiteY77" fmla="*/ 779465 h 795325"/>
                <a:gd name="connsiteX78" fmla="*/ 584158 w 1254267"/>
                <a:gd name="connsiteY78" fmla="*/ 756702 h 795325"/>
                <a:gd name="connsiteX79" fmla="*/ 562740 w 1254267"/>
                <a:gd name="connsiteY79" fmla="*/ 765668 h 795325"/>
                <a:gd name="connsiteX80" fmla="*/ 509204 w 1254267"/>
                <a:gd name="connsiteY80" fmla="*/ 778087 h 795325"/>
                <a:gd name="connsiteX81" fmla="*/ 534556 w 1254267"/>
                <a:gd name="connsiteY81" fmla="*/ 782917 h 795325"/>
                <a:gd name="connsiteX82" fmla="*/ 480312 w 1254267"/>
                <a:gd name="connsiteY82" fmla="*/ 753945 h 795325"/>
                <a:gd name="connsiteX83" fmla="*/ 438035 w 1254267"/>
                <a:gd name="connsiteY83" fmla="*/ 752566 h 795325"/>
                <a:gd name="connsiteX84" fmla="*/ 426312 w 1254267"/>
                <a:gd name="connsiteY84" fmla="*/ 773723 h 795325"/>
                <a:gd name="connsiteX85" fmla="*/ 410681 w 1254267"/>
                <a:gd name="connsiteY85" fmla="*/ 769816 h 795325"/>
                <a:gd name="connsiteX86" fmla="*/ 402866 w 1254267"/>
                <a:gd name="connsiteY86" fmla="*/ 762000 h 795325"/>
                <a:gd name="connsiteX87" fmla="*/ 395050 w 1254267"/>
                <a:gd name="connsiteY87" fmla="*/ 750277 h 795325"/>
                <a:gd name="connsiteX88" fmla="*/ 383327 w 1254267"/>
                <a:gd name="connsiteY88" fmla="*/ 742462 h 795325"/>
                <a:gd name="connsiteX89" fmla="*/ 367696 w 1254267"/>
                <a:gd name="connsiteY89" fmla="*/ 726831 h 795325"/>
                <a:gd name="connsiteX90" fmla="*/ 352066 w 1254267"/>
                <a:gd name="connsiteY90" fmla="*/ 695569 h 795325"/>
                <a:gd name="connsiteX91" fmla="*/ 344250 w 1254267"/>
                <a:gd name="connsiteY91" fmla="*/ 672123 h 795325"/>
                <a:gd name="connsiteX92" fmla="*/ 336435 w 1254267"/>
                <a:gd name="connsiteY92" fmla="*/ 625231 h 795325"/>
                <a:gd name="connsiteX93" fmla="*/ 320804 w 1254267"/>
                <a:gd name="connsiteY93" fmla="*/ 605692 h 795325"/>
                <a:gd name="connsiteX94" fmla="*/ 301266 w 1254267"/>
                <a:gd name="connsiteY94" fmla="*/ 586154 h 795325"/>
                <a:gd name="connsiteX95" fmla="*/ 293450 w 1254267"/>
                <a:gd name="connsiteY95" fmla="*/ 578339 h 795325"/>
                <a:gd name="connsiteX96" fmla="*/ 281727 w 1254267"/>
                <a:gd name="connsiteY96" fmla="*/ 574431 h 795325"/>
                <a:gd name="connsiteX97" fmla="*/ 266096 w 1254267"/>
                <a:gd name="connsiteY97" fmla="*/ 566616 h 795325"/>
                <a:gd name="connsiteX98" fmla="*/ 242650 w 1254267"/>
                <a:gd name="connsiteY98" fmla="*/ 558800 h 795325"/>
                <a:gd name="connsiteX99" fmla="*/ 219204 w 1254267"/>
                <a:gd name="connsiteY99" fmla="*/ 550985 h 795325"/>
                <a:gd name="connsiteX100" fmla="*/ 195758 w 1254267"/>
                <a:gd name="connsiteY100" fmla="*/ 543169 h 795325"/>
                <a:gd name="connsiteX101" fmla="*/ 184035 w 1254267"/>
                <a:gd name="connsiteY101" fmla="*/ 539262 h 795325"/>
                <a:gd name="connsiteX102" fmla="*/ 194342 w 1254267"/>
                <a:gd name="connsiteY102" fmla="*/ 532598 h 795325"/>
                <a:gd name="connsiteX103" fmla="*/ 203573 w 1254267"/>
                <a:gd name="connsiteY103" fmla="*/ 519723 h 795325"/>
                <a:gd name="connsiteX104" fmla="*/ 219204 w 1254267"/>
                <a:gd name="connsiteY104" fmla="*/ 504092 h 795325"/>
                <a:gd name="connsiteX105" fmla="*/ 238743 w 1254267"/>
                <a:gd name="connsiteY105" fmla="*/ 488462 h 795325"/>
                <a:gd name="connsiteX106" fmla="*/ 242650 w 1254267"/>
                <a:gd name="connsiteY106" fmla="*/ 476739 h 795325"/>
                <a:gd name="connsiteX107" fmla="*/ 258281 w 1254267"/>
                <a:gd name="connsiteY107" fmla="*/ 457200 h 795325"/>
                <a:gd name="connsiteX108" fmla="*/ 246558 w 1254267"/>
                <a:gd name="connsiteY108" fmla="*/ 429846 h 795325"/>
                <a:gd name="connsiteX109" fmla="*/ 234835 w 1254267"/>
                <a:gd name="connsiteY109" fmla="*/ 425939 h 795325"/>
                <a:gd name="connsiteX110" fmla="*/ 207481 w 1254267"/>
                <a:gd name="connsiteY110" fmla="*/ 414216 h 795325"/>
                <a:gd name="connsiteX111" fmla="*/ 191850 w 1254267"/>
                <a:gd name="connsiteY111" fmla="*/ 406400 h 795325"/>
                <a:gd name="connsiteX112" fmla="*/ 176220 w 1254267"/>
                <a:gd name="connsiteY112" fmla="*/ 402492 h 795325"/>
                <a:gd name="connsiteX113" fmla="*/ 137143 w 1254267"/>
                <a:gd name="connsiteY113" fmla="*/ 390769 h 795325"/>
                <a:gd name="connsiteX114" fmla="*/ 129327 w 1254267"/>
                <a:gd name="connsiteY114" fmla="*/ 379046 h 795325"/>
                <a:gd name="connsiteX115" fmla="*/ 101973 w 1254267"/>
                <a:gd name="connsiteY115" fmla="*/ 355600 h 795325"/>
                <a:gd name="connsiteX116" fmla="*/ 78404 w 1254267"/>
                <a:gd name="connsiteY116" fmla="*/ 362961 h 795325"/>
                <a:gd name="connsiteX117" fmla="*/ 64313 w 1254267"/>
                <a:gd name="connsiteY117" fmla="*/ 351465 h 795325"/>
                <a:gd name="connsiteX118" fmla="*/ 90734 w 1254267"/>
                <a:gd name="connsiteY118" fmla="*/ 371901 h 795325"/>
                <a:gd name="connsiteX119" fmla="*/ 43358 w 1254267"/>
                <a:gd name="connsiteY119" fmla="*/ 332621 h 795325"/>
                <a:gd name="connsiteX120" fmla="*/ 53089 w 1254267"/>
                <a:gd name="connsiteY120" fmla="*/ 356062 h 795325"/>
                <a:gd name="connsiteX121" fmla="*/ 129 w 1254267"/>
                <a:gd name="connsiteY121" fmla="*/ 291471 h 795325"/>
                <a:gd name="connsiteX122" fmla="*/ 22527 w 1254267"/>
                <a:gd name="connsiteY122" fmla="*/ 270781 h 795325"/>
                <a:gd name="connsiteX0" fmla="*/ 22527 w 1254267"/>
                <a:gd name="connsiteY0" fmla="*/ 270781 h 795325"/>
                <a:gd name="connsiteX1" fmla="*/ 72279 w 1254267"/>
                <a:gd name="connsiteY1" fmla="*/ 278369 h 795325"/>
                <a:gd name="connsiteX2" fmla="*/ 107420 w 1254267"/>
                <a:gd name="connsiteY2" fmla="*/ 271933 h 795325"/>
                <a:gd name="connsiteX3" fmla="*/ 144958 w 1254267"/>
                <a:gd name="connsiteY3" fmla="*/ 246185 h 795325"/>
                <a:gd name="connsiteX4" fmla="*/ 156681 w 1254267"/>
                <a:gd name="connsiteY4" fmla="*/ 229631 h 795325"/>
                <a:gd name="connsiteX5" fmla="*/ 180127 w 1254267"/>
                <a:gd name="connsiteY5" fmla="*/ 226646 h 795325"/>
                <a:gd name="connsiteX6" fmla="*/ 185574 w 1254267"/>
                <a:gd name="connsiteY6" fmla="*/ 198597 h 795325"/>
                <a:gd name="connsiteX7" fmla="*/ 206651 w 1254267"/>
                <a:gd name="connsiteY7" fmla="*/ 188253 h 795325"/>
                <a:gd name="connsiteX8" fmla="*/ 216005 w 1254267"/>
                <a:gd name="connsiteY8" fmla="*/ 182966 h 795325"/>
                <a:gd name="connsiteX9" fmla="*/ 230097 w 1254267"/>
                <a:gd name="connsiteY9" fmla="*/ 167108 h 795325"/>
                <a:gd name="connsiteX10" fmla="*/ 250466 w 1254267"/>
                <a:gd name="connsiteY10" fmla="*/ 160216 h 795325"/>
                <a:gd name="connsiteX11" fmla="*/ 257451 w 1254267"/>
                <a:gd name="connsiteY11" fmla="*/ 165046 h 795325"/>
                <a:gd name="connsiteX12" fmla="*/ 290496 w 1254267"/>
                <a:gd name="connsiteY12" fmla="*/ 171027 h 795325"/>
                <a:gd name="connsiteX13" fmla="*/ 309204 w 1254267"/>
                <a:gd name="connsiteY13" fmla="*/ 165741 h 795325"/>
                <a:gd name="connsiteX14" fmla="*/ 325665 w 1254267"/>
                <a:gd name="connsiteY14" fmla="*/ 149188 h 795325"/>
                <a:gd name="connsiteX15" fmla="*/ 355143 w 1254267"/>
                <a:gd name="connsiteY15" fmla="*/ 163213 h 795325"/>
                <a:gd name="connsiteX16" fmla="*/ 369235 w 1254267"/>
                <a:gd name="connsiteY16" fmla="*/ 168498 h 795325"/>
                <a:gd name="connsiteX17" fmla="*/ 423234 w 1254267"/>
                <a:gd name="connsiteY17" fmla="*/ 182751 h 795325"/>
                <a:gd name="connsiteX18" fmla="*/ 453666 w 1254267"/>
                <a:gd name="connsiteY18" fmla="*/ 148492 h 795325"/>
                <a:gd name="connsiteX19" fmla="*/ 477112 w 1254267"/>
                <a:gd name="connsiteY19" fmla="*/ 125046 h 795325"/>
                <a:gd name="connsiteX20" fmla="*/ 492743 w 1254267"/>
                <a:gd name="connsiteY20" fmla="*/ 101600 h 795325"/>
                <a:gd name="connsiteX21" fmla="*/ 500558 w 1254267"/>
                <a:gd name="connsiteY21" fmla="*/ 89877 h 795325"/>
                <a:gd name="connsiteX22" fmla="*/ 520096 w 1254267"/>
                <a:gd name="connsiteY22" fmla="*/ 54708 h 795325"/>
                <a:gd name="connsiteX23" fmla="*/ 527912 w 1254267"/>
                <a:gd name="connsiteY23" fmla="*/ 46892 h 795325"/>
                <a:gd name="connsiteX24" fmla="*/ 554201 w 1254267"/>
                <a:gd name="connsiteY24" fmla="*/ 45677 h 795325"/>
                <a:gd name="connsiteX25" fmla="*/ 596694 w 1254267"/>
                <a:gd name="connsiteY25" fmla="*/ 38695 h 795325"/>
                <a:gd name="connsiteX26" fmla="*/ 636692 w 1254267"/>
                <a:gd name="connsiteY26" fmla="*/ 23864 h 795325"/>
                <a:gd name="connsiteX27" fmla="*/ 707666 w 1254267"/>
                <a:gd name="connsiteY27" fmla="*/ 15631 h 795325"/>
                <a:gd name="connsiteX28" fmla="*/ 719389 w 1254267"/>
                <a:gd name="connsiteY28" fmla="*/ 11723 h 795325"/>
                <a:gd name="connsiteX29" fmla="*/ 738927 w 1254267"/>
                <a:gd name="connsiteY29" fmla="*/ 7816 h 795325"/>
                <a:gd name="connsiteX30" fmla="*/ 774096 w 1254267"/>
                <a:gd name="connsiteY30" fmla="*/ 0 h 795325"/>
                <a:gd name="connsiteX31" fmla="*/ 813173 w 1254267"/>
                <a:gd name="connsiteY31" fmla="*/ 7816 h 795325"/>
                <a:gd name="connsiteX32" fmla="*/ 820989 w 1254267"/>
                <a:gd name="connsiteY32" fmla="*/ 15631 h 795325"/>
                <a:gd name="connsiteX33" fmla="*/ 848343 w 1254267"/>
                <a:gd name="connsiteY33" fmla="*/ 31262 h 795325"/>
                <a:gd name="connsiteX34" fmla="*/ 867881 w 1254267"/>
                <a:gd name="connsiteY34" fmla="*/ 35169 h 795325"/>
                <a:gd name="connsiteX35" fmla="*/ 879604 w 1254267"/>
                <a:gd name="connsiteY35" fmla="*/ 39077 h 795325"/>
                <a:gd name="connsiteX36" fmla="*/ 910866 w 1254267"/>
                <a:gd name="connsiteY36" fmla="*/ 54708 h 795325"/>
                <a:gd name="connsiteX37" fmla="*/ 922589 w 1254267"/>
                <a:gd name="connsiteY37" fmla="*/ 62523 h 795325"/>
                <a:gd name="connsiteX38" fmla="*/ 949943 w 1254267"/>
                <a:gd name="connsiteY38" fmla="*/ 85969 h 795325"/>
                <a:gd name="connsiteX39" fmla="*/ 973389 w 1254267"/>
                <a:gd name="connsiteY39" fmla="*/ 89877 h 795325"/>
                <a:gd name="connsiteX40" fmla="*/ 1008558 w 1254267"/>
                <a:gd name="connsiteY40" fmla="*/ 97692 h 795325"/>
                <a:gd name="connsiteX41" fmla="*/ 1043727 w 1254267"/>
                <a:gd name="connsiteY41" fmla="*/ 113323 h 795325"/>
                <a:gd name="connsiteX42" fmla="*/ 1067173 w 1254267"/>
                <a:gd name="connsiteY42" fmla="*/ 121139 h 795325"/>
                <a:gd name="connsiteX43" fmla="*/ 1078896 w 1254267"/>
                <a:gd name="connsiteY43" fmla="*/ 128954 h 795325"/>
                <a:gd name="connsiteX44" fmla="*/ 1094527 w 1254267"/>
                <a:gd name="connsiteY44" fmla="*/ 144585 h 795325"/>
                <a:gd name="connsiteX45" fmla="*/ 1106250 w 1254267"/>
                <a:gd name="connsiteY45" fmla="*/ 148492 h 795325"/>
                <a:gd name="connsiteX46" fmla="*/ 1117973 w 1254267"/>
                <a:gd name="connsiteY46" fmla="*/ 156308 h 795325"/>
                <a:gd name="connsiteX47" fmla="*/ 1133604 w 1254267"/>
                <a:gd name="connsiteY47" fmla="*/ 171939 h 795325"/>
                <a:gd name="connsiteX48" fmla="*/ 1157050 w 1254267"/>
                <a:gd name="connsiteY48" fmla="*/ 187569 h 795325"/>
                <a:gd name="connsiteX49" fmla="*/ 1176589 w 1254267"/>
                <a:gd name="connsiteY49" fmla="*/ 207108 h 795325"/>
                <a:gd name="connsiteX50" fmla="*/ 1188312 w 1254267"/>
                <a:gd name="connsiteY50" fmla="*/ 211016 h 795325"/>
                <a:gd name="connsiteX51" fmla="*/ 1211758 w 1254267"/>
                <a:gd name="connsiteY51" fmla="*/ 226646 h 795325"/>
                <a:gd name="connsiteX52" fmla="*/ 1247172 w 1254267"/>
                <a:gd name="connsiteY52" fmla="*/ 260905 h 795325"/>
                <a:gd name="connsiteX53" fmla="*/ 1243879 w 1254267"/>
                <a:gd name="connsiteY53" fmla="*/ 625458 h 795325"/>
                <a:gd name="connsiteX54" fmla="*/ 1141420 w 1254267"/>
                <a:gd name="connsiteY54" fmla="*/ 648677 h 795325"/>
                <a:gd name="connsiteX55" fmla="*/ 1117973 w 1254267"/>
                <a:gd name="connsiteY55" fmla="*/ 652585 h 795325"/>
                <a:gd name="connsiteX56" fmla="*/ 1106250 w 1254267"/>
                <a:gd name="connsiteY56" fmla="*/ 656492 h 795325"/>
                <a:gd name="connsiteX57" fmla="*/ 1094527 w 1254267"/>
                <a:gd name="connsiteY57" fmla="*/ 676031 h 795325"/>
                <a:gd name="connsiteX58" fmla="*/ 1071081 w 1254267"/>
                <a:gd name="connsiteY58" fmla="*/ 683846 h 795325"/>
                <a:gd name="connsiteX59" fmla="*/ 1000743 w 1254267"/>
                <a:gd name="connsiteY59" fmla="*/ 707292 h 795325"/>
                <a:gd name="connsiteX60" fmla="*/ 992927 w 1254267"/>
                <a:gd name="connsiteY60" fmla="*/ 730739 h 795325"/>
                <a:gd name="connsiteX61" fmla="*/ 981204 w 1254267"/>
                <a:gd name="connsiteY61" fmla="*/ 738554 h 795325"/>
                <a:gd name="connsiteX62" fmla="*/ 965573 w 1254267"/>
                <a:gd name="connsiteY62" fmla="*/ 734646 h 795325"/>
                <a:gd name="connsiteX63" fmla="*/ 942127 w 1254267"/>
                <a:gd name="connsiteY63" fmla="*/ 730739 h 795325"/>
                <a:gd name="connsiteX64" fmla="*/ 930404 w 1254267"/>
                <a:gd name="connsiteY64" fmla="*/ 726831 h 795325"/>
                <a:gd name="connsiteX65" fmla="*/ 914773 w 1254267"/>
                <a:gd name="connsiteY65" fmla="*/ 722923 h 795325"/>
                <a:gd name="connsiteX66" fmla="*/ 891327 w 1254267"/>
                <a:gd name="connsiteY66" fmla="*/ 715108 h 795325"/>
                <a:gd name="connsiteX67" fmla="*/ 867881 w 1254267"/>
                <a:gd name="connsiteY67" fmla="*/ 726831 h 795325"/>
                <a:gd name="connsiteX68" fmla="*/ 856158 w 1254267"/>
                <a:gd name="connsiteY68" fmla="*/ 730739 h 795325"/>
                <a:gd name="connsiteX69" fmla="*/ 832712 w 1254267"/>
                <a:gd name="connsiteY69" fmla="*/ 742462 h 795325"/>
                <a:gd name="connsiteX70" fmla="*/ 817081 w 1254267"/>
                <a:gd name="connsiteY70" fmla="*/ 762000 h 795325"/>
                <a:gd name="connsiteX71" fmla="*/ 813173 w 1254267"/>
                <a:gd name="connsiteY71" fmla="*/ 773723 h 795325"/>
                <a:gd name="connsiteX72" fmla="*/ 776465 w 1254267"/>
                <a:gd name="connsiteY72" fmla="*/ 778770 h 795325"/>
                <a:gd name="connsiteX73" fmla="*/ 753019 w 1254267"/>
                <a:gd name="connsiteY73" fmla="*/ 791644 h 795325"/>
                <a:gd name="connsiteX74" fmla="*/ 706712 w 1254267"/>
                <a:gd name="connsiteY74" fmla="*/ 795324 h 795325"/>
                <a:gd name="connsiteX75" fmla="*/ 690619 w 1254267"/>
                <a:gd name="connsiteY75" fmla="*/ 791416 h 795325"/>
                <a:gd name="connsiteX76" fmla="*/ 646681 w 1254267"/>
                <a:gd name="connsiteY76" fmla="*/ 773483 h 795325"/>
                <a:gd name="connsiteX77" fmla="*/ 619912 w 1254267"/>
                <a:gd name="connsiteY77" fmla="*/ 779465 h 795325"/>
                <a:gd name="connsiteX78" fmla="*/ 584158 w 1254267"/>
                <a:gd name="connsiteY78" fmla="*/ 756702 h 795325"/>
                <a:gd name="connsiteX79" fmla="*/ 562740 w 1254267"/>
                <a:gd name="connsiteY79" fmla="*/ 765668 h 795325"/>
                <a:gd name="connsiteX80" fmla="*/ 509204 w 1254267"/>
                <a:gd name="connsiteY80" fmla="*/ 778087 h 795325"/>
                <a:gd name="connsiteX81" fmla="*/ 534556 w 1254267"/>
                <a:gd name="connsiteY81" fmla="*/ 782917 h 795325"/>
                <a:gd name="connsiteX82" fmla="*/ 480312 w 1254267"/>
                <a:gd name="connsiteY82" fmla="*/ 753945 h 795325"/>
                <a:gd name="connsiteX83" fmla="*/ 438035 w 1254267"/>
                <a:gd name="connsiteY83" fmla="*/ 752566 h 795325"/>
                <a:gd name="connsiteX84" fmla="*/ 426312 w 1254267"/>
                <a:gd name="connsiteY84" fmla="*/ 773723 h 795325"/>
                <a:gd name="connsiteX85" fmla="*/ 410681 w 1254267"/>
                <a:gd name="connsiteY85" fmla="*/ 769816 h 795325"/>
                <a:gd name="connsiteX86" fmla="*/ 402866 w 1254267"/>
                <a:gd name="connsiteY86" fmla="*/ 762000 h 795325"/>
                <a:gd name="connsiteX87" fmla="*/ 395050 w 1254267"/>
                <a:gd name="connsiteY87" fmla="*/ 750277 h 795325"/>
                <a:gd name="connsiteX88" fmla="*/ 383327 w 1254267"/>
                <a:gd name="connsiteY88" fmla="*/ 742462 h 795325"/>
                <a:gd name="connsiteX89" fmla="*/ 367696 w 1254267"/>
                <a:gd name="connsiteY89" fmla="*/ 726831 h 795325"/>
                <a:gd name="connsiteX90" fmla="*/ 352066 w 1254267"/>
                <a:gd name="connsiteY90" fmla="*/ 695569 h 795325"/>
                <a:gd name="connsiteX91" fmla="*/ 344250 w 1254267"/>
                <a:gd name="connsiteY91" fmla="*/ 672123 h 795325"/>
                <a:gd name="connsiteX92" fmla="*/ 336435 w 1254267"/>
                <a:gd name="connsiteY92" fmla="*/ 625231 h 795325"/>
                <a:gd name="connsiteX93" fmla="*/ 320804 w 1254267"/>
                <a:gd name="connsiteY93" fmla="*/ 605692 h 795325"/>
                <a:gd name="connsiteX94" fmla="*/ 301266 w 1254267"/>
                <a:gd name="connsiteY94" fmla="*/ 586154 h 795325"/>
                <a:gd name="connsiteX95" fmla="*/ 293450 w 1254267"/>
                <a:gd name="connsiteY95" fmla="*/ 578339 h 795325"/>
                <a:gd name="connsiteX96" fmla="*/ 281727 w 1254267"/>
                <a:gd name="connsiteY96" fmla="*/ 574431 h 795325"/>
                <a:gd name="connsiteX97" fmla="*/ 266096 w 1254267"/>
                <a:gd name="connsiteY97" fmla="*/ 566616 h 795325"/>
                <a:gd name="connsiteX98" fmla="*/ 242650 w 1254267"/>
                <a:gd name="connsiteY98" fmla="*/ 558800 h 795325"/>
                <a:gd name="connsiteX99" fmla="*/ 219204 w 1254267"/>
                <a:gd name="connsiteY99" fmla="*/ 550985 h 795325"/>
                <a:gd name="connsiteX100" fmla="*/ 195758 w 1254267"/>
                <a:gd name="connsiteY100" fmla="*/ 543169 h 795325"/>
                <a:gd name="connsiteX101" fmla="*/ 184035 w 1254267"/>
                <a:gd name="connsiteY101" fmla="*/ 539262 h 795325"/>
                <a:gd name="connsiteX102" fmla="*/ 194342 w 1254267"/>
                <a:gd name="connsiteY102" fmla="*/ 532598 h 795325"/>
                <a:gd name="connsiteX103" fmla="*/ 203573 w 1254267"/>
                <a:gd name="connsiteY103" fmla="*/ 519723 h 795325"/>
                <a:gd name="connsiteX104" fmla="*/ 219204 w 1254267"/>
                <a:gd name="connsiteY104" fmla="*/ 504092 h 795325"/>
                <a:gd name="connsiteX105" fmla="*/ 238743 w 1254267"/>
                <a:gd name="connsiteY105" fmla="*/ 488462 h 795325"/>
                <a:gd name="connsiteX106" fmla="*/ 242650 w 1254267"/>
                <a:gd name="connsiteY106" fmla="*/ 476739 h 795325"/>
                <a:gd name="connsiteX107" fmla="*/ 258281 w 1254267"/>
                <a:gd name="connsiteY107" fmla="*/ 457200 h 795325"/>
                <a:gd name="connsiteX108" fmla="*/ 246558 w 1254267"/>
                <a:gd name="connsiteY108" fmla="*/ 429846 h 795325"/>
                <a:gd name="connsiteX109" fmla="*/ 234835 w 1254267"/>
                <a:gd name="connsiteY109" fmla="*/ 425939 h 795325"/>
                <a:gd name="connsiteX110" fmla="*/ 207481 w 1254267"/>
                <a:gd name="connsiteY110" fmla="*/ 414216 h 795325"/>
                <a:gd name="connsiteX111" fmla="*/ 191850 w 1254267"/>
                <a:gd name="connsiteY111" fmla="*/ 406400 h 795325"/>
                <a:gd name="connsiteX112" fmla="*/ 176220 w 1254267"/>
                <a:gd name="connsiteY112" fmla="*/ 402492 h 795325"/>
                <a:gd name="connsiteX113" fmla="*/ 137143 w 1254267"/>
                <a:gd name="connsiteY113" fmla="*/ 390769 h 795325"/>
                <a:gd name="connsiteX114" fmla="*/ 129327 w 1254267"/>
                <a:gd name="connsiteY114" fmla="*/ 379046 h 795325"/>
                <a:gd name="connsiteX115" fmla="*/ 101973 w 1254267"/>
                <a:gd name="connsiteY115" fmla="*/ 355600 h 795325"/>
                <a:gd name="connsiteX116" fmla="*/ 78404 w 1254267"/>
                <a:gd name="connsiteY116" fmla="*/ 362961 h 795325"/>
                <a:gd name="connsiteX117" fmla="*/ 64313 w 1254267"/>
                <a:gd name="connsiteY117" fmla="*/ 351465 h 795325"/>
                <a:gd name="connsiteX118" fmla="*/ 90734 w 1254267"/>
                <a:gd name="connsiteY118" fmla="*/ 371901 h 795325"/>
                <a:gd name="connsiteX119" fmla="*/ 43358 w 1254267"/>
                <a:gd name="connsiteY119" fmla="*/ 332621 h 795325"/>
                <a:gd name="connsiteX120" fmla="*/ 53089 w 1254267"/>
                <a:gd name="connsiteY120" fmla="*/ 356062 h 795325"/>
                <a:gd name="connsiteX121" fmla="*/ 129 w 1254267"/>
                <a:gd name="connsiteY121" fmla="*/ 291471 h 795325"/>
                <a:gd name="connsiteX122" fmla="*/ 22527 w 1254267"/>
                <a:gd name="connsiteY122" fmla="*/ 270781 h 795325"/>
                <a:gd name="connsiteX0" fmla="*/ 22527 w 1254267"/>
                <a:gd name="connsiteY0" fmla="*/ 270781 h 795325"/>
                <a:gd name="connsiteX1" fmla="*/ 72279 w 1254267"/>
                <a:gd name="connsiteY1" fmla="*/ 278369 h 795325"/>
                <a:gd name="connsiteX2" fmla="*/ 107420 w 1254267"/>
                <a:gd name="connsiteY2" fmla="*/ 271933 h 795325"/>
                <a:gd name="connsiteX3" fmla="*/ 144958 w 1254267"/>
                <a:gd name="connsiteY3" fmla="*/ 246185 h 795325"/>
                <a:gd name="connsiteX4" fmla="*/ 156681 w 1254267"/>
                <a:gd name="connsiteY4" fmla="*/ 229631 h 795325"/>
                <a:gd name="connsiteX5" fmla="*/ 180127 w 1254267"/>
                <a:gd name="connsiteY5" fmla="*/ 226646 h 795325"/>
                <a:gd name="connsiteX6" fmla="*/ 185574 w 1254267"/>
                <a:gd name="connsiteY6" fmla="*/ 198597 h 795325"/>
                <a:gd name="connsiteX7" fmla="*/ 206651 w 1254267"/>
                <a:gd name="connsiteY7" fmla="*/ 188253 h 795325"/>
                <a:gd name="connsiteX8" fmla="*/ 216005 w 1254267"/>
                <a:gd name="connsiteY8" fmla="*/ 182966 h 795325"/>
                <a:gd name="connsiteX9" fmla="*/ 230097 w 1254267"/>
                <a:gd name="connsiteY9" fmla="*/ 167108 h 795325"/>
                <a:gd name="connsiteX10" fmla="*/ 250466 w 1254267"/>
                <a:gd name="connsiteY10" fmla="*/ 160216 h 795325"/>
                <a:gd name="connsiteX11" fmla="*/ 257451 w 1254267"/>
                <a:gd name="connsiteY11" fmla="*/ 165046 h 795325"/>
                <a:gd name="connsiteX12" fmla="*/ 290496 w 1254267"/>
                <a:gd name="connsiteY12" fmla="*/ 171027 h 795325"/>
                <a:gd name="connsiteX13" fmla="*/ 309204 w 1254267"/>
                <a:gd name="connsiteY13" fmla="*/ 165741 h 795325"/>
                <a:gd name="connsiteX14" fmla="*/ 325665 w 1254267"/>
                <a:gd name="connsiteY14" fmla="*/ 149188 h 795325"/>
                <a:gd name="connsiteX15" fmla="*/ 355143 w 1254267"/>
                <a:gd name="connsiteY15" fmla="*/ 163213 h 795325"/>
                <a:gd name="connsiteX16" fmla="*/ 369235 w 1254267"/>
                <a:gd name="connsiteY16" fmla="*/ 168498 h 795325"/>
                <a:gd name="connsiteX17" fmla="*/ 423234 w 1254267"/>
                <a:gd name="connsiteY17" fmla="*/ 182751 h 795325"/>
                <a:gd name="connsiteX18" fmla="*/ 453666 w 1254267"/>
                <a:gd name="connsiteY18" fmla="*/ 148492 h 795325"/>
                <a:gd name="connsiteX19" fmla="*/ 477112 w 1254267"/>
                <a:gd name="connsiteY19" fmla="*/ 125046 h 795325"/>
                <a:gd name="connsiteX20" fmla="*/ 492743 w 1254267"/>
                <a:gd name="connsiteY20" fmla="*/ 101600 h 795325"/>
                <a:gd name="connsiteX21" fmla="*/ 500558 w 1254267"/>
                <a:gd name="connsiteY21" fmla="*/ 89877 h 795325"/>
                <a:gd name="connsiteX22" fmla="*/ 520096 w 1254267"/>
                <a:gd name="connsiteY22" fmla="*/ 54708 h 795325"/>
                <a:gd name="connsiteX23" fmla="*/ 527912 w 1254267"/>
                <a:gd name="connsiteY23" fmla="*/ 46892 h 795325"/>
                <a:gd name="connsiteX24" fmla="*/ 554201 w 1254267"/>
                <a:gd name="connsiteY24" fmla="*/ 45677 h 795325"/>
                <a:gd name="connsiteX25" fmla="*/ 596694 w 1254267"/>
                <a:gd name="connsiteY25" fmla="*/ 38695 h 795325"/>
                <a:gd name="connsiteX26" fmla="*/ 636692 w 1254267"/>
                <a:gd name="connsiteY26" fmla="*/ 23864 h 795325"/>
                <a:gd name="connsiteX27" fmla="*/ 707666 w 1254267"/>
                <a:gd name="connsiteY27" fmla="*/ 15631 h 795325"/>
                <a:gd name="connsiteX28" fmla="*/ 719389 w 1254267"/>
                <a:gd name="connsiteY28" fmla="*/ 11723 h 795325"/>
                <a:gd name="connsiteX29" fmla="*/ 738927 w 1254267"/>
                <a:gd name="connsiteY29" fmla="*/ 7816 h 795325"/>
                <a:gd name="connsiteX30" fmla="*/ 774096 w 1254267"/>
                <a:gd name="connsiteY30" fmla="*/ 0 h 795325"/>
                <a:gd name="connsiteX31" fmla="*/ 813173 w 1254267"/>
                <a:gd name="connsiteY31" fmla="*/ 7816 h 795325"/>
                <a:gd name="connsiteX32" fmla="*/ 820989 w 1254267"/>
                <a:gd name="connsiteY32" fmla="*/ 15631 h 795325"/>
                <a:gd name="connsiteX33" fmla="*/ 867881 w 1254267"/>
                <a:gd name="connsiteY33" fmla="*/ 35169 h 795325"/>
                <a:gd name="connsiteX34" fmla="*/ 879604 w 1254267"/>
                <a:gd name="connsiteY34" fmla="*/ 39077 h 795325"/>
                <a:gd name="connsiteX35" fmla="*/ 910866 w 1254267"/>
                <a:gd name="connsiteY35" fmla="*/ 54708 h 795325"/>
                <a:gd name="connsiteX36" fmla="*/ 922589 w 1254267"/>
                <a:gd name="connsiteY36" fmla="*/ 62523 h 795325"/>
                <a:gd name="connsiteX37" fmla="*/ 949943 w 1254267"/>
                <a:gd name="connsiteY37" fmla="*/ 85969 h 795325"/>
                <a:gd name="connsiteX38" fmla="*/ 973389 w 1254267"/>
                <a:gd name="connsiteY38" fmla="*/ 89877 h 795325"/>
                <a:gd name="connsiteX39" fmla="*/ 1008558 w 1254267"/>
                <a:gd name="connsiteY39" fmla="*/ 97692 h 795325"/>
                <a:gd name="connsiteX40" fmla="*/ 1043727 w 1254267"/>
                <a:gd name="connsiteY40" fmla="*/ 113323 h 795325"/>
                <a:gd name="connsiteX41" fmla="*/ 1067173 w 1254267"/>
                <a:gd name="connsiteY41" fmla="*/ 121139 h 795325"/>
                <a:gd name="connsiteX42" fmla="*/ 1078896 w 1254267"/>
                <a:gd name="connsiteY42" fmla="*/ 128954 h 795325"/>
                <a:gd name="connsiteX43" fmla="*/ 1094527 w 1254267"/>
                <a:gd name="connsiteY43" fmla="*/ 144585 h 795325"/>
                <a:gd name="connsiteX44" fmla="*/ 1106250 w 1254267"/>
                <a:gd name="connsiteY44" fmla="*/ 148492 h 795325"/>
                <a:gd name="connsiteX45" fmla="*/ 1117973 w 1254267"/>
                <a:gd name="connsiteY45" fmla="*/ 156308 h 795325"/>
                <a:gd name="connsiteX46" fmla="*/ 1133604 w 1254267"/>
                <a:gd name="connsiteY46" fmla="*/ 171939 h 795325"/>
                <a:gd name="connsiteX47" fmla="*/ 1157050 w 1254267"/>
                <a:gd name="connsiteY47" fmla="*/ 187569 h 795325"/>
                <a:gd name="connsiteX48" fmla="*/ 1176589 w 1254267"/>
                <a:gd name="connsiteY48" fmla="*/ 207108 h 795325"/>
                <a:gd name="connsiteX49" fmla="*/ 1188312 w 1254267"/>
                <a:gd name="connsiteY49" fmla="*/ 211016 h 795325"/>
                <a:gd name="connsiteX50" fmla="*/ 1211758 w 1254267"/>
                <a:gd name="connsiteY50" fmla="*/ 226646 h 795325"/>
                <a:gd name="connsiteX51" fmla="*/ 1247172 w 1254267"/>
                <a:gd name="connsiteY51" fmla="*/ 260905 h 795325"/>
                <a:gd name="connsiteX52" fmla="*/ 1243879 w 1254267"/>
                <a:gd name="connsiteY52" fmla="*/ 625458 h 795325"/>
                <a:gd name="connsiteX53" fmla="*/ 1141420 w 1254267"/>
                <a:gd name="connsiteY53" fmla="*/ 648677 h 795325"/>
                <a:gd name="connsiteX54" fmla="*/ 1117973 w 1254267"/>
                <a:gd name="connsiteY54" fmla="*/ 652585 h 795325"/>
                <a:gd name="connsiteX55" fmla="*/ 1106250 w 1254267"/>
                <a:gd name="connsiteY55" fmla="*/ 656492 h 795325"/>
                <a:gd name="connsiteX56" fmla="*/ 1094527 w 1254267"/>
                <a:gd name="connsiteY56" fmla="*/ 676031 h 795325"/>
                <a:gd name="connsiteX57" fmla="*/ 1071081 w 1254267"/>
                <a:gd name="connsiteY57" fmla="*/ 683846 h 795325"/>
                <a:gd name="connsiteX58" fmla="*/ 1000743 w 1254267"/>
                <a:gd name="connsiteY58" fmla="*/ 707292 h 795325"/>
                <a:gd name="connsiteX59" fmla="*/ 992927 w 1254267"/>
                <a:gd name="connsiteY59" fmla="*/ 730739 h 795325"/>
                <a:gd name="connsiteX60" fmla="*/ 981204 w 1254267"/>
                <a:gd name="connsiteY60" fmla="*/ 738554 h 795325"/>
                <a:gd name="connsiteX61" fmla="*/ 965573 w 1254267"/>
                <a:gd name="connsiteY61" fmla="*/ 734646 h 795325"/>
                <a:gd name="connsiteX62" fmla="*/ 942127 w 1254267"/>
                <a:gd name="connsiteY62" fmla="*/ 730739 h 795325"/>
                <a:gd name="connsiteX63" fmla="*/ 930404 w 1254267"/>
                <a:gd name="connsiteY63" fmla="*/ 726831 h 795325"/>
                <a:gd name="connsiteX64" fmla="*/ 914773 w 1254267"/>
                <a:gd name="connsiteY64" fmla="*/ 722923 h 795325"/>
                <a:gd name="connsiteX65" fmla="*/ 891327 w 1254267"/>
                <a:gd name="connsiteY65" fmla="*/ 715108 h 795325"/>
                <a:gd name="connsiteX66" fmla="*/ 867881 w 1254267"/>
                <a:gd name="connsiteY66" fmla="*/ 726831 h 795325"/>
                <a:gd name="connsiteX67" fmla="*/ 856158 w 1254267"/>
                <a:gd name="connsiteY67" fmla="*/ 730739 h 795325"/>
                <a:gd name="connsiteX68" fmla="*/ 832712 w 1254267"/>
                <a:gd name="connsiteY68" fmla="*/ 742462 h 795325"/>
                <a:gd name="connsiteX69" fmla="*/ 817081 w 1254267"/>
                <a:gd name="connsiteY69" fmla="*/ 762000 h 795325"/>
                <a:gd name="connsiteX70" fmla="*/ 813173 w 1254267"/>
                <a:gd name="connsiteY70" fmla="*/ 773723 h 795325"/>
                <a:gd name="connsiteX71" fmla="*/ 776465 w 1254267"/>
                <a:gd name="connsiteY71" fmla="*/ 778770 h 795325"/>
                <a:gd name="connsiteX72" fmla="*/ 753019 w 1254267"/>
                <a:gd name="connsiteY72" fmla="*/ 791644 h 795325"/>
                <a:gd name="connsiteX73" fmla="*/ 706712 w 1254267"/>
                <a:gd name="connsiteY73" fmla="*/ 795324 h 795325"/>
                <a:gd name="connsiteX74" fmla="*/ 690619 w 1254267"/>
                <a:gd name="connsiteY74" fmla="*/ 791416 h 795325"/>
                <a:gd name="connsiteX75" fmla="*/ 646681 w 1254267"/>
                <a:gd name="connsiteY75" fmla="*/ 773483 h 795325"/>
                <a:gd name="connsiteX76" fmla="*/ 619912 w 1254267"/>
                <a:gd name="connsiteY76" fmla="*/ 779465 h 795325"/>
                <a:gd name="connsiteX77" fmla="*/ 584158 w 1254267"/>
                <a:gd name="connsiteY77" fmla="*/ 756702 h 795325"/>
                <a:gd name="connsiteX78" fmla="*/ 562740 w 1254267"/>
                <a:gd name="connsiteY78" fmla="*/ 765668 h 795325"/>
                <a:gd name="connsiteX79" fmla="*/ 509204 w 1254267"/>
                <a:gd name="connsiteY79" fmla="*/ 778087 h 795325"/>
                <a:gd name="connsiteX80" fmla="*/ 534556 w 1254267"/>
                <a:gd name="connsiteY80" fmla="*/ 782917 h 795325"/>
                <a:gd name="connsiteX81" fmla="*/ 480312 w 1254267"/>
                <a:gd name="connsiteY81" fmla="*/ 753945 h 795325"/>
                <a:gd name="connsiteX82" fmla="*/ 438035 w 1254267"/>
                <a:gd name="connsiteY82" fmla="*/ 752566 h 795325"/>
                <a:gd name="connsiteX83" fmla="*/ 426312 w 1254267"/>
                <a:gd name="connsiteY83" fmla="*/ 773723 h 795325"/>
                <a:gd name="connsiteX84" fmla="*/ 410681 w 1254267"/>
                <a:gd name="connsiteY84" fmla="*/ 769816 h 795325"/>
                <a:gd name="connsiteX85" fmla="*/ 402866 w 1254267"/>
                <a:gd name="connsiteY85" fmla="*/ 762000 h 795325"/>
                <a:gd name="connsiteX86" fmla="*/ 395050 w 1254267"/>
                <a:gd name="connsiteY86" fmla="*/ 750277 h 795325"/>
                <a:gd name="connsiteX87" fmla="*/ 383327 w 1254267"/>
                <a:gd name="connsiteY87" fmla="*/ 742462 h 795325"/>
                <a:gd name="connsiteX88" fmla="*/ 367696 w 1254267"/>
                <a:gd name="connsiteY88" fmla="*/ 726831 h 795325"/>
                <a:gd name="connsiteX89" fmla="*/ 352066 w 1254267"/>
                <a:gd name="connsiteY89" fmla="*/ 695569 h 795325"/>
                <a:gd name="connsiteX90" fmla="*/ 344250 w 1254267"/>
                <a:gd name="connsiteY90" fmla="*/ 672123 h 795325"/>
                <a:gd name="connsiteX91" fmla="*/ 336435 w 1254267"/>
                <a:gd name="connsiteY91" fmla="*/ 625231 h 795325"/>
                <a:gd name="connsiteX92" fmla="*/ 320804 w 1254267"/>
                <a:gd name="connsiteY92" fmla="*/ 605692 h 795325"/>
                <a:gd name="connsiteX93" fmla="*/ 301266 w 1254267"/>
                <a:gd name="connsiteY93" fmla="*/ 586154 h 795325"/>
                <a:gd name="connsiteX94" fmla="*/ 293450 w 1254267"/>
                <a:gd name="connsiteY94" fmla="*/ 578339 h 795325"/>
                <a:gd name="connsiteX95" fmla="*/ 281727 w 1254267"/>
                <a:gd name="connsiteY95" fmla="*/ 574431 h 795325"/>
                <a:gd name="connsiteX96" fmla="*/ 266096 w 1254267"/>
                <a:gd name="connsiteY96" fmla="*/ 566616 h 795325"/>
                <a:gd name="connsiteX97" fmla="*/ 242650 w 1254267"/>
                <a:gd name="connsiteY97" fmla="*/ 558800 h 795325"/>
                <a:gd name="connsiteX98" fmla="*/ 219204 w 1254267"/>
                <a:gd name="connsiteY98" fmla="*/ 550985 h 795325"/>
                <a:gd name="connsiteX99" fmla="*/ 195758 w 1254267"/>
                <a:gd name="connsiteY99" fmla="*/ 543169 h 795325"/>
                <a:gd name="connsiteX100" fmla="*/ 184035 w 1254267"/>
                <a:gd name="connsiteY100" fmla="*/ 539262 h 795325"/>
                <a:gd name="connsiteX101" fmla="*/ 194342 w 1254267"/>
                <a:gd name="connsiteY101" fmla="*/ 532598 h 795325"/>
                <a:gd name="connsiteX102" fmla="*/ 203573 w 1254267"/>
                <a:gd name="connsiteY102" fmla="*/ 519723 h 795325"/>
                <a:gd name="connsiteX103" fmla="*/ 219204 w 1254267"/>
                <a:gd name="connsiteY103" fmla="*/ 504092 h 795325"/>
                <a:gd name="connsiteX104" fmla="*/ 238743 w 1254267"/>
                <a:gd name="connsiteY104" fmla="*/ 488462 h 795325"/>
                <a:gd name="connsiteX105" fmla="*/ 242650 w 1254267"/>
                <a:gd name="connsiteY105" fmla="*/ 476739 h 795325"/>
                <a:gd name="connsiteX106" fmla="*/ 258281 w 1254267"/>
                <a:gd name="connsiteY106" fmla="*/ 457200 h 795325"/>
                <a:gd name="connsiteX107" fmla="*/ 246558 w 1254267"/>
                <a:gd name="connsiteY107" fmla="*/ 429846 h 795325"/>
                <a:gd name="connsiteX108" fmla="*/ 234835 w 1254267"/>
                <a:gd name="connsiteY108" fmla="*/ 425939 h 795325"/>
                <a:gd name="connsiteX109" fmla="*/ 207481 w 1254267"/>
                <a:gd name="connsiteY109" fmla="*/ 414216 h 795325"/>
                <a:gd name="connsiteX110" fmla="*/ 191850 w 1254267"/>
                <a:gd name="connsiteY110" fmla="*/ 406400 h 795325"/>
                <a:gd name="connsiteX111" fmla="*/ 176220 w 1254267"/>
                <a:gd name="connsiteY111" fmla="*/ 402492 h 795325"/>
                <a:gd name="connsiteX112" fmla="*/ 137143 w 1254267"/>
                <a:gd name="connsiteY112" fmla="*/ 390769 h 795325"/>
                <a:gd name="connsiteX113" fmla="*/ 129327 w 1254267"/>
                <a:gd name="connsiteY113" fmla="*/ 379046 h 795325"/>
                <a:gd name="connsiteX114" fmla="*/ 101973 w 1254267"/>
                <a:gd name="connsiteY114" fmla="*/ 355600 h 795325"/>
                <a:gd name="connsiteX115" fmla="*/ 78404 w 1254267"/>
                <a:gd name="connsiteY115" fmla="*/ 362961 h 795325"/>
                <a:gd name="connsiteX116" fmla="*/ 64313 w 1254267"/>
                <a:gd name="connsiteY116" fmla="*/ 351465 h 795325"/>
                <a:gd name="connsiteX117" fmla="*/ 90734 w 1254267"/>
                <a:gd name="connsiteY117" fmla="*/ 371901 h 795325"/>
                <a:gd name="connsiteX118" fmla="*/ 43358 w 1254267"/>
                <a:gd name="connsiteY118" fmla="*/ 332621 h 795325"/>
                <a:gd name="connsiteX119" fmla="*/ 53089 w 1254267"/>
                <a:gd name="connsiteY119" fmla="*/ 356062 h 795325"/>
                <a:gd name="connsiteX120" fmla="*/ 129 w 1254267"/>
                <a:gd name="connsiteY120" fmla="*/ 291471 h 795325"/>
                <a:gd name="connsiteX121" fmla="*/ 22527 w 1254267"/>
                <a:gd name="connsiteY121" fmla="*/ 270781 h 795325"/>
                <a:gd name="connsiteX0" fmla="*/ 22527 w 1254267"/>
                <a:gd name="connsiteY0" fmla="*/ 270781 h 795325"/>
                <a:gd name="connsiteX1" fmla="*/ 72279 w 1254267"/>
                <a:gd name="connsiteY1" fmla="*/ 278369 h 795325"/>
                <a:gd name="connsiteX2" fmla="*/ 107420 w 1254267"/>
                <a:gd name="connsiteY2" fmla="*/ 271933 h 795325"/>
                <a:gd name="connsiteX3" fmla="*/ 144958 w 1254267"/>
                <a:gd name="connsiteY3" fmla="*/ 246185 h 795325"/>
                <a:gd name="connsiteX4" fmla="*/ 156681 w 1254267"/>
                <a:gd name="connsiteY4" fmla="*/ 229631 h 795325"/>
                <a:gd name="connsiteX5" fmla="*/ 180127 w 1254267"/>
                <a:gd name="connsiteY5" fmla="*/ 226646 h 795325"/>
                <a:gd name="connsiteX6" fmla="*/ 185574 w 1254267"/>
                <a:gd name="connsiteY6" fmla="*/ 198597 h 795325"/>
                <a:gd name="connsiteX7" fmla="*/ 206651 w 1254267"/>
                <a:gd name="connsiteY7" fmla="*/ 188253 h 795325"/>
                <a:gd name="connsiteX8" fmla="*/ 216005 w 1254267"/>
                <a:gd name="connsiteY8" fmla="*/ 182966 h 795325"/>
                <a:gd name="connsiteX9" fmla="*/ 230097 w 1254267"/>
                <a:gd name="connsiteY9" fmla="*/ 167108 h 795325"/>
                <a:gd name="connsiteX10" fmla="*/ 250466 w 1254267"/>
                <a:gd name="connsiteY10" fmla="*/ 160216 h 795325"/>
                <a:gd name="connsiteX11" fmla="*/ 257451 w 1254267"/>
                <a:gd name="connsiteY11" fmla="*/ 165046 h 795325"/>
                <a:gd name="connsiteX12" fmla="*/ 290496 w 1254267"/>
                <a:gd name="connsiteY12" fmla="*/ 171027 h 795325"/>
                <a:gd name="connsiteX13" fmla="*/ 309204 w 1254267"/>
                <a:gd name="connsiteY13" fmla="*/ 165741 h 795325"/>
                <a:gd name="connsiteX14" fmla="*/ 325665 w 1254267"/>
                <a:gd name="connsiteY14" fmla="*/ 149188 h 795325"/>
                <a:gd name="connsiteX15" fmla="*/ 355143 w 1254267"/>
                <a:gd name="connsiteY15" fmla="*/ 163213 h 795325"/>
                <a:gd name="connsiteX16" fmla="*/ 369235 w 1254267"/>
                <a:gd name="connsiteY16" fmla="*/ 168498 h 795325"/>
                <a:gd name="connsiteX17" fmla="*/ 423234 w 1254267"/>
                <a:gd name="connsiteY17" fmla="*/ 182751 h 795325"/>
                <a:gd name="connsiteX18" fmla="*/ 453666 w 1254267"/>
                <a:gd name="connsiteY18" fmla="*/ 148492 h 795325"/>
                <a:gd name="connsiteX19" fmla="*/ 477112 w 1254267"/>
                <a:gd name="connsiteY19" fmla="*/ 125046 h 795325"/>
                <a:gd name="connsiteX20" fmla="*/ 492743 w 1254267"/>
                <a:gd name="connsiteY20" fmla="*/ 101600 h 795325"/>
                <a:gd name="connsiteX21" fmla="*/ 500558 w 1254267"/>
                <a:gd name="connsiteY21" fmla="*/ 89877 h 795325"/>
                <a:gd name="connsiteX22" fmla="*/ 520096 w 1254267"/>
                <a:gd name="connsiteY22" fmla="*/ 54708 h 795325"/>
                <a:gd name="connsiteX23" fmla="*/ 527912 w 1254267"/>
                <a:gd name="connsiteY23" fmla="*/ 46892 h 795325"/>
                <a:gd name="connsiteX24" fmla="*/ 554201 w 1254267"/>
                <a:gd name="connsiteY24" fmla="*/ 45677 h 795325"/>
                <a:gd name="connsiteX25" fmla="*/ 596694 w 1254267"/>
                <a:gd name="connsiteY25" fmla="*/ 38695 h 795325"/>
                <a:gd name="connsiteX26" fmla="*/ 636692 w 1254267"/>
                <a:gd name="connsiteY26" fmla="*/ 23864 h 795325"/>
                <a:gd name="connsiteX27" fmla="*/ 707666 w 1254267"/>
                <a:gd name="connsiteY27" fmla="*/ 15631 h 795325"/>
                <a:gd name="connsiteX28" fmla="*/ 719389 w 1254267"/>
                <a:gd name="connsiteY28" fmla="*/ 11723 h 795325"/>
                <a:gd name="connsiteX29" fmla="*/ 738927 w 1254267"/>
                <a:gd name="connsiteY29" fmla="*/ 7816 h 795325"/>
                <a:gd name="connsiteX30" fmla="*/ 774096 w 1254267"/>
                <a:gd name="connsiteY30" fmla="*/ 0 h 795325"/>
                <a:gd name="connsiteX31" fmla="*/ 813173 w 1254267"/>
                <a:gd name="connsiteY31" fmla="*/ 7816 h 795325"/>
                <a:gd name="connsiteX32" fmla="*/ 820989 w 1254267"/>
                <a:gd name="connsiteY32" fmla="*/ 15631 h 795325"/>
                <a:gd name="connsiteX33" fmla="*/ 867881 w 1254267"/>
                <a:gd name="connsiteY33" fmla="*/ 35169 h 795325"/>
                <a:gd name="connsiteX34" fmla="*/ 879604 w 1254267"/>
                <a:gd name="connsiteY34" fmla="*/ 39077 h 795325"/>
                <a:gd name="connsiteX35" fmla="*/ 910866 w 1254267"/>
                <a:gd name="connsiteY35" fmla="*/ 54708 h 795325"/>
                <a:gd name="connsiteX36" fmla="*/ 949943 w 1254267"/>
                <a:gd name="connsiteY36" fmla="*/ 85969 h 795325"/>
                <a:gd name="connsiteX37" fmla="*/ 973389 w 1254267"/>
                <a:gd name="connsiteY37" fmla="*/ 89877 h 795325"/>
                <a:gd name="connsiteX38" fmla="*/ 1008558 w 1254267"/>
                <a:gd name="connsiteY38" fmla="*/ 97692 h 795325"/>
                <a:gd name="connsiteX39" fmla="*/ 1043727 w 1254267"/>
                <a:gd name="connsiteY39" fmla="*/ 113323 h 795325"/>
                <a:gd name="connsiteX40" fmla="*/ 1067173 w 1254267"/>
                <a:gd name="connsiteY40" fmla="*/ 121139 h 795325"/>
                <a:gd name="connsiteX41" fmla="*/ 1078896 w 1254267"/>
                <a:gd name="connsiteY41" fmla="*/ 128954 h 795325"/>
                <a:gd name="connsiteX42" fmla="*/ 1094527 w 1254267"/>
                <a:gd name="connsiteY42" fmla="*/ 144585 h 795325"/>
                <a:gd name="connsiteX43" fmla="*/ 1106250 w 1254267"/>
                <a:gd name="connsiteY43" fmla="*/ 148492 h 795325"/>
                <a:gd name="connsiteX44" fmla="*/ 1117973 w 1254267"/>
                <a:gd name="connsiteY44" fmla="*/ 156308 h 795325"/>
                <a:gd name="connsiteX45" fmla="*/ 1133604 w 1254267"/>
                <a:gd name="connsiteY45" fmla="*/ 171939 h 795325"/>
                <a:gd name="connsiteX46" fmla="*/ 1157050 w 1254267"/>
                <a:gd name="connsiteY46" fmla="*/ 187569 h 795325"/>
                <a:gd name="connsiteX47" fmla="*/ 1176589 w 1254267"/>
                <a:gd name="connsiteY47" fmla="*/ 207108 h 795325"/>
                <a:gd name="connsiteX48" fmla="*/ 1188312 w 1254267"/>
                <a:gd name="connsiteY48" fmla="*/ 211016 h 795325"/>
                <a:gd name="connsiteX49" fmla="*/ 1211758 w 1254267"/>
                <a:gd name="connsiteY49" fmla="*/ 226646 h 795325"/>
                <a:gd name="connsiteX50" fmla="*/ 1247172 w 1254267"/>
                <a:gd name="connsiteY50" fmla="*/ 260905 h 795325"/>
                <a:gd name="connsiteX51" fmla="*/ 1243879 w 1254267"/>
                <a:gd name="connsiteY51" fmla="*/ 625458 h 795325"/>
                <a:gd name="connsiteX52" fmla="*/ 1141420 w 1254267"/>
                <a:gd name="connsiteY52" fmla="*/ 648677 h 795325"/>
                <a:gd name="connsiteX53" fmla="*/ 1117973 w 1254267"/>
                <a:gd name="connsiteY53" fmla="*/ 652585 h 795325"/>
                <a:gd name="connsiteX54" fmla="*/ 1106250 w 1254267"/>
                <a:gd name="connsiteY54" fmla="*/ 656492 h 795325"/>
                <a:gd name="connsiteX55" fmla="*/ 1094527 w 1254267"/>
                <a:gd name="connsiteY55" fmla="*/ 676031 h 795325"/>
                <a:gd name="connsiteX56" fmla="*/ 1071081 w 1254267"/>
                <a:gd name="connsiteY56" fmla="*/ 683846 h 795325"/>
                <a:gd name="connsiteX57" fmla="*/ 1000743 w 1254267"/>
                <a:gd name="connsiteY57" fmla="*/ 707292 h 795325"/>
                <a:gd name="connsiteX58" fmla="*/ 992927 w 1254267"/>
                <a:gd name="connsiteY58" fmla="*/ 730739 h 795325"/>
                <a:gd name="connsiteX59" fmla="*/ 981204 w 1254267"/>
                <a:gd name="connsiteY59" fmla="*/ 738554 h 795325"/>
                <a:gd name="connsiteX60" fmla="*/ 965573 w 1254267"/>
                <a:gd name="connsiteY60" fmla="*/ 734646 h 795325"/>
                <a:gd name="connsiteX61" fmla="*/ 942127 w 1254267"/>
                <a:gd name="connsiteY61" fmla="*/ 730739 h 795325"/>
                <a:gd name="connsiteX62" fmla="*/ 930404 w 1254267"/>
                <a:gd name="connsiteY62" fmla="*/ 726831 h 795325"/>
                <a:gd name="connsiteX63" fmla="*/ 914773 w 1254267"/>
                <a:gd name="connsiteY63" fmla="*/ 722923 h 795325"/>
                <a:gd name="connsiteX64" fmla="*/ 891327 w 1254267"/>
                <a:gd name="connsiteY64" fmla="*/ 715108 h 795325"/>
                <a:gd name="connsiteX65" fmla="*/ 867881 w 1254267"/>
                <a:gd name="connsiteY65" fmla="*/ 726831 h 795325"/>
                <a:gd name="connsiteX66" fmla="*/ 856158 w 1254267"/>
                <a:gd name="connsiteY66" fmla="*/ 730739 h 795325"/>
                <a:gd name="connsiteX67" fmla="*/ 832712 w 1254267"/>
                <a:gd name="connsiteY67" fmla="*/ 742462 h 795325"/>
                <a:gd name="connsiteX68" fmla="*/ 817081 w 1254267"/>
                <a:gd name="connsiteY68" fmla="*/ 762000 h 795325"/>
                <a:gd name="connsiteX69" fmla="*/ 813173 w 1254267"/>
                <a:gd name="connsiteY69" fmla="*/ 773723 h 795325"/>
                <a:gd name="connsiteX70" fmla="*/ 776465 w 1254267"/>
                <a:gd name="connsiteY70" fmla="*/ 778770 h 795325"/>
                <a:gd name="connsiteX71" fmla="*/ 753019 w 1254267"/>
                <a:gd name="connsiteY71" fmla="*/ 791644 h 795325"/>
                <a:gd name="connsiteX72" fmla="*/ 706712 w 1254267"/>
                <a:gd name="connsiteY72" fmla="*/ 795324 h 795325"/>
                <a:gd name="connsiteX73" fmla="*/ 690619 w 1254267"/>
                <a:gd name="connsiteY73" fmla="*/ 791416 h 795325"/>
                <a:gd name="connsiteX74" fmla="*/ 646681 w 1254267"/>
                <a:gd name="connsiteY74" fmla="*/ 773483 h 795325"/>
                <a:gd name="connsiteX75" fmla="*/ 619912 w 1254267"/>
                <a:gd name="connsiteY75" fmla="*/ 779465 h 795325"/>
                <a:gd name="connsiteX76" fmla="*/ 584158 w 1254267"/>
                <a:gd name="connsiteY76" fmla="*/ 756702 h 795325"/>
                <a:gd name="connsiteX77" fmla="*/ 562740 w 1254267"/>
                <a:gd name="connsiteY77" fmla="*/ 765668 h 795325"/>
                <a:gd name="connsiteX78" fmla="*/ 509204 w 1254267"/>
                <a:gd name="connsiteY78" fmla="*/ 778087 h 795325"/>
                <a:gd name="connsiteX79" fmla="*/ 534556 w 1254267"/>
                <a:gd name="connsiteY79" fmla="*/ 782917 h 795325"/>
                <a:gd name="connsiteX80" fmla="*/ 480312 w 1254267"/>
                <a:gd name="connsiteY80" fmla="*/ 753945 h 795325"/>
                <a:gd name="connsiteX81" fmla="*/ 438035 w 1254267"/>
                <a:gd name="connsiteY81" fmla="*/ 752566 h 795325"/>
                <a:gd name="connsiteX82" fmla="*/ 426312 w 1254267"/>
                <a:gd name="connsiteY82" fmla="*/ 773723 h 795325"/>
                <a:gd name="connsiteX83" fmla="*/ 410681 w 1254267"/>
                <a:gd name="connsiteY83" fmla="*/ 769816 h 795325"/>
                <a:gd name="connsiteX84" fmla="*/ 402866 w 1254267"/>
                <a:gd name="connsiteY84" fmla="*/ 762000 h 795325"/>
                <a:gd name="connsiteX85" fmla="*/ 395050 w 1254267"/>
                <a:gd name="connsiteY85" fmla="*/ 750277 h 795325"/>
                <a:gd name="connsiteX86" fmla="*/ 383327 w 1254267"/>
                <a:gd name="connsiteY86" fmla="*/ 742462 h 795325"/>
                <a:gd name="connsiteX87" fmla="*/ 367696 w 1254267"/>
                <a:gd name="connsiteY87" fmla="*/ 726831 h 795325"/>
                <a:gd name="connsiteX88" fmla="*/ 352066 w 1254267"/>
                <a:gd name="connsiteY88" fmla="*/ 695569 h 795325"/>
                <a:gd name="connsiteX89" fmla="*/ 344250 w 1254267"/>
                <a:gd name="connsiteY89" fmla="*/ 672123 h 795325"/>
                <a:gd name="connsiteX90" fmla="*/ 336435 w 1254267"/>
                <a:gd name="connsiteY90" fmla="*/ 625231 h 795325"/>
                <a:gd name="connsiteX91" fmla="*/ 320804 w 1254267"/>
                <a:gd name="connsiteY91" fmla="*/ 605692 h 795325"/>
                <a:gd name="connsiteX92" fmla="*/ 301266 w 1254267"/>
                <a:gd name="connsiteY92" fmla="*/ 586154 h 795325"/>
                <a:gd name="connsiteX93" fmla="*/ 293450 w 1254267"/>
                <a:gd name="connsiteY93" fmla="*/ 578339 h 795325"/>
                <a:gd name="connsiteX94" fmla="*/ 281727 w 1254267"/>
                <a:gd name="connsiteY94" fmla="*/ 574431 h 795325"/>
                <a:gd name="connsiteX95" fmla="*/ 266096 w 1254267"/>
                <a:gd name="connsiteY95" fmla="*/ 566616 h 795325"/>
                <a:gd name="connsiteX96" fmla="*/ 242650 w 1254267"/>
                <a:gd name="connsiteY96" fmla="*/ 558800 h 795325"/>
                <a:gd name="connsiteX97" fmla="*/ 219204 w 1254267"/>
                <a:gd name="connsiteY97" fmla="*/ 550985 h 795325"/>
                <a:gd name="connsiteX98" fmla="*/ 195758 w 1254267"/>
                <a:gd name="connsiteY98" fmla="*/ 543169 h 795325"/>
                <a:gd name="connsiteX99" fmla="*/ 184035 w 1254267"/>
                <a:gd name="connsiteY99" fmla="*/ 539262 h 795325"/>
                <a:gd name="connsiteX100" fmla="*/ 194342 w 1254267"/>
                <a:gd name="connsiteY100" fmla="*/ 532598 h 795325"/>
                <a:gd name="connsiteX101" fmla="*/ 203573 w 1254267"/>
                <a:gd name="connsiteY101" fmla="*/ 519723 h 795325"/>
                <a:gd name="connsiteX102" fmla="*/ 219204 w 1254267"/>
                <a:gd name="connsiteY102" fmla="*/ 504092 h 795325"/>
                <a:gd name="connsiteX103" fmla="*/ 238743 w 1254267"/>
                <a:gd name="connsiteY103" fmla="*/ 488462 h 795325"/>
                <a:gd name="connsiteX104" fmla="*/ 242650 w 1254267"/>
                <a:gd name="connsiteY104" fmla="*/ 476739 h 795325"/>
                <a:gd name="connsiteX105" fmla="*/ 258281 w 1254267"/>
                <a:gd name="connsiteY105" fmla="*/ 457200 h 795325"/>
                <a:gd name="connsiteX106" fmla="*/ 246558 w 1254267"/>
                <a:gd name="connsiteY106" fmla="*/ 429846 h 795325"/>
                <a:gd name="connsiteX107" fmla="*/ 234835 w 1254267"/>
                <a:gd name="connsiteY107" fmla="*/ 425939 h 795325"/>
                <a:gd name="connsiteX108" fmla="*/ 207481 w 1254267"/>
                <a:gd name="connsiteY108" fmla="*/ 414216 h 795325"/>
                <a:gd name="connsiteX109" fmla="*/ 191850 w 1254267"/>
                <a:gd name="connsiteY109" fmla="*/ 406400 h 795325"/>
                <a:gd name="connsiteX110" fmla="*/ 176220 w 1254267"/>
                <a:gd name="connsiteY110" fmla="*/ 402492 h 795325"/>
                <a:gd name="connsiteX111" fmla="*/ 137143 w 1254267"/>
                <a:gd name="connsiteY111" fmla="*/ 390769 h 795325"/>
                <a:gd name="connsiteX112" fmla="*/ 129327 w 1254267"/>
                <a:gd name="connsiteY112" fmla="*/ 379046 h 795325"/>
                <a:gd name="connsiteX113" fmla="*/ 101973 w 1254267"/>
                <a:gd name="connsiteY113" fmla="*/ 355600 h 795325"/>
                <a:gd name="connsiteX114" fmla="*/ 78404 w 1254267"/>
                <a:gd name="connsiteY114" fmla="*/ 362961 h 795325"/>
                <a:gd name="connsiteX115" fmla="*/ 64313 w 1254267"/>
                <a:gd name="connsiteY115" fmla="*/ 351465 h 795325"/>
                <a:gd name="connsiteX116" fmla="*/ 90734 w 1254267"/>
                <a:gd name="connsiteY116" fmla="*/ 371901 h 795325"/>
                <a:gd name="connsiteX117" fmla="*/ 43358 w 1254267"/>
                <a:gd name="connsiteY117" fmla="*/ 332621 h 795325"/>
                <a:gd name="connsiteX118" fmla="*/ 53089 w 1254267"/>
                <a:gd name="connsiteY118" fmla="*/ 356062 h 795325"/>
                <a:gd name="connsiteX119" fmla="*/ 129 w 1254267"/>
                <a:gd name="connsiteY119" fmla="*/ 291471 h 795325"/>
                <a:gd name="connsiteX120" fmla="*/ 22527 w 1254267"/>
                <a:gd name="connsiteY120" fmla="*/ 270781 h 795325"/>
                <a:gd name="connsiteX0" fmla="*/ 22527 w 1254267"/>
                <a:gd name="connsiteY0" fmla="*/ 270781 h 795325"/>
                <a:gd name="connsiteX1" fmla="*/ 72279 w 1254267"/>
                <a:gd name="connsiteY1" fmla="*/ 278369 h 795325"/>
                <a:gd name="connsiteX2" fmla="*/ 107420 w 1254267"/>
                <a:gd name="connsiteY2" fmla="*/ 271933 h 795325"/>
                <a:gd name="connsiteX3" fmla="*/ 144958 w 1254267"/>
                <a:gd name="connsiteY3" fmla="*/ 246185 h 795325"/>
                <a:gd name="connsiteX4" fmla="*/ 156681 w 1254267"/>
                <a:gd name="connsiteY4" fmla="*/ 229631 h 795325"/>
                <a:gd name="connsiteX5" fmla="*/ 180127 w 1254267"/>
                <a:gd name="connsiteY5" fmla="*/ 226646 h 795325"/>
                <a:gd name="connsiteX6" fmla="*/ 185574 w 1254267"/>
                <a:gd name="connsiteY6" fmla="*/ 198597 h 795325"/>
                <a:gd name="connsiteX7" fmla="*/ 206651 w 1254267"/>
                <a:gd name="connsiteY7" fmla="*/ 188253 h 795325"/>
                <a:gd name="connsiteX8" fmla="*/ 216005 w 1254267"/>
                <a:gd name="connsiteY8" fmla="*/ 182966 h 795325"/>
                <a:gd name="connsiteX9" fmla="*/ 230097 w 1254267"/>
                <a:gd name="connsiteY9" fmla="*/ 167108 h 795325"/>
                <a:gd name="connsiteX10" fmla="*/ 250466 w 1254267"/>
                <a:gd name="connsiteY10" fmla="*/ 160216 h 795325"/>
                <a:gd name="connsiteX11" fmla="*/ 257451 w 1254267"/>
                <a:gd name="connsiteY11" fmla="*/ 165046 h 795325"/>
                <a:gd name="connsiteX12" fmla="*/ 290496 w 1254267"/>
                <a:gd name="connsiteY12" fmla="*/ 171027 h 795325"/>
                <a:gd name="connsiteX13" fmla="*/ 309204 w 1254267"/>
                <a:gd name="connsiteY13" fmla="*/ 165741 h 795325"/>
                <a:gd name="connsiteX14" fmla="*/ 325665 w 1254267"/>
                <a:gd name="connsiteY14" fmla="*/ 149188 h 795325"/>
                <a:gd name="connsiteX15" fmla="*/ 355143 w 1254267"/>
                <a:gd name="connsiteY15" fmla="*/ 163213 h 795325"/>
                <a:gd name="connsiteX16" fmla="*/ 369235 w 1254267"/>
                <a:gd name="connsiteY16" fmla="*/ 168498 h 795325"/>
                <a:gd name="connsiteX17" fmla="*/ 423234 w 1254267"/>
                <a:gd name="connsiteY17" fmla="*/ 182751 h 795325"/>
                <a:gd name="connsiteX18" fmla="*/ 453666 w 1254267"/>
                <a:gd name="connsiteY18" fmla="*/ 148492 h 795325"/>
                <a:gd name="connsiteX19" fmla="*/ 477112 w 1254267"/>
                <a:gd name="connsiteY19" fmla="*/ 125046 h 795325"/>
                <a:gd name="connsiteX20" fmla="*/ 492743 w 1254267"/>
                <a:gd name="connsiteY20" fmla="*/ 101600 h 795325"/>
                <a:gd name="connsiteX21" fmla="*/ 500558 w 1254267"/>
                <a:gd name="connsiteY21" fmla="*/ 89877 h 795325"/>
                <a:gd name="connsiteX22" fmla="*/ 520096 w 1254267"/>
                <a:gd name="connsiteY22" fmla="*/ 54708 h 795325"/>
                <a:gd name="connsiteX23" fmla="*/ 527912 w 1254267"/>
                <a:gd name="connsiteY23" fmla="*/ 46892 h 795325"/>
                <a:gd name="connsiteX24" fmla="*/ 554201 w 1254267"/>
                <a:gd name="connsiteY24" fmla="*/ 45677 h 795325"/>
                <a:gd name="connsiteX25" fmla="*/ 596694 w 1254267"/>
                <a:gd name="connsiteY25" fmla="*/ 38695 h 795325"/>
                <a:gd name="connsiteX26" fmla="*/ 636692 w 1254267"/>
                <a:gd name="connsiteY26" fmla="*/ 23864 h 795325"/>
                <a:gd name="connsiteX27" fmla="*/ 707666 w 1254267"/>
                <a:gd name="connsiteY27" fmla="*/ 15631 h 795325"/>
                <a:gd name="connsiteX28" fmla="*/ 719389 w 1254267"/>
                <a:gd name="connsiteY28" fmla="*/ 11723 h 795325"/>
                <a:gd name="connsiteX29" fmla="*/ 774096 w 1254267"/>
                <a:gd name="connsiteY29" fmla="*/ 0 h 795325"/>
                <a:gd name="connsiteX30" fmla="*/ 813173 w 1254267"/>
                <a:gd name="connsiteY30" fmla="*/ 7816 h 795325"/>
                <a:gd name="connsiteX31" fmla="*/ 820989 w 1254267"/>
                <a:gd name="connsiteY31" fmla="*/ 15631 h 795325"/>
                <a:gd name="connsiteX32" fmla="*/ 867881 w 1254267"/>
                <a:gd name="connsiteY32" fmla="*/ 35169 h 795325"/>
                <a:gd name="connsiteX33" fmla="*/ 879604 w 1254267"/>
                <a:gd name="connsiteY33" fmla="*/ 39077 h 795325"/>
                <a:gd name="connsiteX34" fmla="*/ 910866 w 1254267"/>
                <a:gd name="connsiteY34" fmla="*/ 54708 h 795325"/>
                <a:gd name="connsiteX35" fmla="*/ 949943 w 1254267"/>
                <a:gd name="connsiteY35" fmla="*/ 85969 h 795325"/>
                <a:gd name="connsiteX36" fmla="*/ 973389 w 1254267"/>
                <a:gd name="connsiteY36" fmla="*/ 89877 h 795325"/>
                <a:gd name="connsiteX37" fmla="*/ 1008558 w 1254267"/>
                <a:gd name="connsiteY37" fmla="*/ 97692 h 795325"/>
                <a:gd name="connsiteX38" fmla="*/ 1043727 w 1254267"/>
                <a:gd name="connsiteY38" fmla="*/ 113323 h 795325"/>
                <a:gd name="connsiteX39" fmla="*/ 1067173 w 1254267"/>
                <a:gd name="connsiteY39" fmla="*/ 121139 h 795325"/>
                <a:gd name="connsiteX40" fmla="*/ 1078896 w 1254267"/>
                <a:gd name="connsiteY40" fmla="*/ 128954 h 795325"/>
                <a:gd name="connsiteX41" fmla="*/ 1094527 w 1254267"/>
                <a:gd name="connsiteY41" fmla="*/ 144585 h 795325"/>
                <a:gd name="connsiteX42" fmla="*/ 1106250 w 1254267"/>
                <a:gd name="connsiteY42" fmla="*/ 148492 h 795325"/>
                <a:gd name="connsiteX43" fmla="*/ 1117973 w 1254267"/>
                <a:gd name="connsiteY43" fmla="*/ 156308 h 795325"/>
                <a:gd name="connsiteX44" fmla="*/ 1133604 w 1254267"/>
                <a:gd name="connsiteY44" fmla="*/ 171939 h 795325"/>
                <a:gd name="connsiteX45" fmla="*/ 1157050 w 1254267"/>
                <a:gd name="connsiteY45" fmla="*/ 187569 h 795325"/>
                <a:gd name="connsiteX46" fmla="*/ 1176589 w 1254267"/>
                <a:gd name="connsiteY46" fmla="*/ 207108 h 795325"/>
                <a:gd name="connsiteX47" fmla="*/ 1188312 w 1254267"/>
                <a:gd name="connsiteY47" fmla="*/ 211016 h 795325"/>
                <a:gd name="connsiteX48" fmla="*/ 1211758 w 1254267"/>
                <a:gd name="connsiteY48" fmla="*/ 226646 h 795325"/>
                <a:gd name="connsiteX49" fmla="*/ 1247172 w 1254267"/>
                <a:gd name="connsiteY49" fmla="*/ 260905 h 795325"/>
                <a:gd name="connsiteX50" fmla="*/ 1243879 w 1254267"/>
                <a:gd name="connsiteY50" fmla="*/ 625458 h 795325"/>
                <a:gd name="connsiteX51" fmla="*/ 1141420 w 1254267"/>
                <a:gd name="connsiteY51" fmla="*/ 648677 h 795325"/>
                <a:gd name="connsiteX52" fmla="*/ 1117973 w 1254267"/>
                <a:gd name="connsiteY52" fmla="*/ 652585 h 795325"/>
                <a:gd name="connsiteX53" fmla="*/ 1106250 w 1254267"/>
                <a:gd name="connsiteY53" fmla="*/ 656492 h 795325"/>
                <a:gd name="connsiteX54" fmla="*/ 1094527 w 1254267"/>
                <a:gd name="connsiteY54" fmla="*/ 676031 h 795325"/>
                <a:gd name="connsiteX55" fmla="*/ 1071081 w 1254267"/>
                <a:gd name="connsiteY55" fmla="*/ 683846 h 795325"/>
                <a:gd name="connsiteX56" fmla="*/ 1000743 w 1254267"/>
                <a:gd name="connsiteY56" fmla="*/ 707292 h 795325"/>
                <a:gd name="connsiteX57" fmla="*/ 992927 w 1254267"/>
                <a:gd name="connsiteY57" fmla="*/ 730739 h 795325"/>
                <a:gd name="connsiteX58" fmla="*/ 981204 w 1254267"/>
                <a:gd name="connsiteY58" fmla="*/ 738554 h 795325"/>
                <a:gd name="connsiteX59" fmla="*/ 965573 w 1254267"/>
                <a:gd name="connsiteY59" fmla="*/ 734646 h 795325"/>
                <a:gd name="connsiteX60" fmla="*/ 942127 w 1254267"/>
                <a:gd name="connsiteY60" fmla="*/ 730739 h 795325"/>
                <a:gd name="connsiteX61" fmla="*/ 930404 w 1254267"/>
                <a:gd name="connsiteY61" fmla="*/ 726831 h 795325"/>
                <a:gd name="connsiteX62" fmla="*/ 914773 w 1254267"/>
                <a:gd name="connsiteY62" fmla="*/ 722923 h 795325"/>
                <a:gd name="connsiteX63" fmla="*/ 891327 w 1254267"/>
                <a:gd name="connsiteY63" fmla="*/ 715108 h 795325"/>
                <a:gd name="connsiteX64" fmla="*/ 867881 w 1254267"/>
                <a:gd name="connsiteY64" fmla="*/ 726831 h 795325"/>
                <a:gd name="connsiteX65" fmla="*/ 856158 w 1254267"/>
                <a:gd name="connsiteY65" fmla="*/ 730739 h 795325"/>
                <a:gd name="connsiteX66" fmla="*/ 832712 w 1254267"/>
                <a:gd name="connsiteY66" fmla="*/ 742462 h 795325"/>
                <a:gd name="connsiteX67" fmla="*/ 817081 w 1254267"/>
                <a:gd name="connsiteY67" fmla="*/ 762000 h 795325"/>
                <a:gd name="connsiteX68" fmla="*/ 813173 w 1254267"/>
                <a:gd name="connsiteY68" fmla="*/ 773723 h 795325"/>
                <a:gd name="connsiteX69" fmla="*/ 776465 w 1254267"/>
                <a:gd name="connsiteY69" fmla="*/ 778770 h 795325"/>
                <a:gd name="connsiteX70" fmla="*/ 753019 w 1254267"/>
                <a:gd name="connsiteY70" fmla="*/ 791644 h 795325"/>
                <a:gd name="connsiteX71" fmla="*/ 706712 w 1254267"/>
                <a:gd name="connsiteY71" fmla="*/ 795324 h 795325"/>
                <a:gd name="connsiteX72" fmla="*/ 690619 w 1254267"/>
                <a:gd name="connsiteY72" fmla="*/ 791416 h 795325"/>
                <a:gd name="connsiteX73" fmla="*/ 646681 w 1254267"/>
                <a:gd name="connsiteY73" fmla="*/ 773483 h 795325"/>
                <a:gd name="connsiteX74" fmla="*/ 619912 w 1254267"/>
                <a:gd name="connsiteY74" fmla="*/ 779465 h 795325"/>
                <a:gd name="connsiteX75" fmla="*/ 584158 w 1254267"/>
                <a:gd name="connsiteY75" fmla="*/ 756702 h 795325"/>
                <a:gd name="connsiteX76" fmla="*/ 562740 w 1254267"/>
                <a:gd name="connsiteY76" fmla="*/ 765668 h 795325"/>
                <a:gd name="connsiteX77" fmla="*/ 509204 w 1254267"/>
                <a:gd name="connsiteY77" fmla="*/ 778087 h 795325"/>
                <a:gd name="connsiteX78" fmla="*/ 534556 w 1254267"/>
                <a:gd name="connsiteY78" fmla="*/ 782917 h 795325"/>
                <a:gd name="connsiteX79" fmla="*/ 480312 w 1254267"/>
                <a:gd name="connsiteY79" fmla="*/ 753945 h 795325"/>
                <a:gd name="connsiteX80" fmla="*/ 438035 w 1254267"/>
                <a:gd name="connsiteY80" fmla="*/ 752566 h 795325"/>
                <a:gd name="connsiteX81" fmla="*/ 426312 w 1254267"/>
                <a:gd name="connsiteY81" fmla="*/ 773723 h 795325"/>
                <a:gd name="connsiteX82" fmla="*/ 410681 w 1254267"/>
                <a:gd name="connsiteY82" fmla="*/ 769816 h 795325"/>
                <a:gd name="connsiteX83" fmla="*/ 402866 w 1254267"/>
                <a:gd name="connsiteY83" fmla="*/ 762000 h 795325"/>
                <a:gd name="connsiteX84" fmla="*/ 395050 w 1254267"/>
                <a:gd name="connsiteY84" fmla="*/ 750277 h 795325"/>
                <a:gd name="connsiteX85" fmla="*/ 383327 w 1254267"/>
                <a:gd name="connsiteY85" fmla="*/ 742462 h 795325"/>
                <a:gd name="connsiteX86" fmla="*/ 367696 w 1254267"/>
                <a:gd name="connsiteY86" fmla="*/ 726831 h 795325"/>
                <a:gd name="connsiteX87" fmla="*/ 352066 w 1254267"/>
                <a:gd name="connsiteY87" fmla="*/ 695569 h 795325"/>
                <a:gd name="connsiteX88" fmla="*/ 344250 w 1254267"/>
                <a:gd name="connsiteY88" fmla="*/ 672123 h 795325"/>
                <a:gd name="connsiteX89" fmla="*/ 336435 w 1254267"/>
                <a:gd name="connsiteY89" fmla="*/ 625231 h 795325"/>
                <a:gd name="connsiteX90" fmla="*/ 320804 w 1254267"/>
                <a:gd name="connsiteY90" fmla="*/ 605692 h 795325"/>
                <a:gd name="connsiteX91" fmla="*/ 301266 w 1254267"/>
                <a:gd name="connsiteY91" fmla="*/ 586154 h 795325"/>
                <a:gd name="connsiteX92" fmla="*/ 293450 w 1254267"/>
                <a:gd name="connsiteY92" fmla="*/ 578339 h 795325"/>
                <a:gd name="connsiteX93" fmla="*/ 281727 w 1254267"/>
                <a:gd name="connsiteY93" fmla="*/ 574431 h 795325"/>
                <a:gd name="connsiteX94" fmla="*/ 266096 w 1254267"/>
                <a:gd name="connsiteY94" fmla="*/ 566616 h 795325"/>
                <a:gd name="connsiteX95" fmla="*/ 242650 w 1254267"/>
                <a:gd name="connsiteY95" fmla="*/ 558800 h 795325"/>
                <a:gd name="connsiteX96" fmla="*/ 219204 w 1254267"/>
                <a:gd name="connsiteY96" fmla="*/ 550985 h 795325"/>
                <a:gd name="connsiteX97" fmla="*/ 195758 w 1254267"/>
                <a:gd name="connsiteY97" fmla="*/ 543169 h 795325"/>
                <a:gd name="connsiteX98" fmla="*/ 184035 w 1254267"/>
                <a:gd name="connsiteY98" fmla="*/ 539262 h 795325"/>
                <a:gd name="connsiteX99" fmla="*/ 194342 w 1254267"/>
                <a:gd name="connsiteY99" fmla="*/ 532598 h 795325"/>
                <a:gd name="connsiteX100" fmla="*/ 203573 w 1254267"/>
                <a:gd name="connsiteY100" fmla="*/ 519723 h 795325"/>
                <a:gd name="connsiteX101" fmla="*/ 219204 w 1254267"/>
                <a:gd name="connsiteY101" fmla="*/ 504092 h 795325"/>
                <a:gd name="connsiteX102" fmla="*/ 238743 w 1254267"/>
                <a:gd name="connsiteY102" fmla="*/ 488462 h 795325"/>
                <a:gd name="connsiteX103" fmla="*/ 242650 w 1254267"/>
                <a:gd name="connsiteY103" fmla="*/ 476739 h 795325"/>
                <a:gd name="connsiteX104" fmla="*/ 258281 w 1254267"/>
                <a:gd name="connsiteY104" fmla="*/ 457200 h 795325"/>
                <a:gd name="connsiteX105" fmla="*/ 246558 w 1254267"/>
                <a:gd name="connsiteY105" fmla="*/ 429846 h 795325"/>
                <a:gd name="connsiteX106" fmla="*/ 234835 w 1254267"/>
                <a:gd name="connsiteY106" fmla="*/ 425939 h 795325"/>
                <a:gd name="connsiteX107" fmla="*/ 207481 w 1254267"/>
                <a:gd name="connsiteY107" fmla="*/ 414216 h 795325"/>
                <a:gd name="connsiteX108" fmla="*/ 191850 w 1254267"/>
                <a:gd name="connsiteY108" fmla="*/ 406400 h 795325"/>
                <a:gd name="connsiteX109" fmla="*/ 176220 w 1254267"/>
                <a:gd name="connsiteY109" fmla="*/ 402492 h 795325"/>
                <a:gd name="connsiteX110" fmla="*/ 137143 w 1254267"/>
                <a:gd name="connsiteY110" fmla="*/ 390769 h 795325"/>
                <a:gd name="connsiteX111" fmla="*/ 129327 w 1254267"/>
                <a:gd name="connsiteY111" fmla="*/ 379046 h 795325"/>
                <a:gd name="connsiteX112" fmla="*/ 101973 w 1254267"/>
                <a:gd name="connsiteY112" fmla="*/ 355600 h 795325"/>
                <a:gd name="connsiteX113" fmla="*/ 78404 w 1254267"/>
                <a:gd name="connsiteY113" fmla="*/ 362961 h 795325"/>
                <a:gd name="connsiteX114" fmla="*/ 64313 w 1254267"/>
                <a:gd name="connsiteY114" fmla="*/ 351465 h 795325"/>
                <a:gd name="connsiteX115" fmla="*/ 90734 w 1254267"/>
                <a:gd name="connsiteY115" fmla="*/ 371901 h 795325"/>
                <a:gd name="connsiteX116" fmla="*/ 43358 w 1254267"/>
                <a:gd name="connsiteY116" fmla="*/ 332621 h 795325"/>
                <a:gd name="connsiteX117" fmla="*/ 53089 w 1254267"/>
                <a:gd name="connsiteY117" fmla="*/ 356062 h 795325"/>
                <a:gd name="connsiteX118" fmla="*/ 129 w 1254267"/>
                <a:gd name="connsiteY118" fmla="*/ 291471 h 795325"/>
                <a:gd name="connsiteX119" fmla="*/ 22527 w 1254267"/>
                <a:gd name="connsiteY119" fmla="*/ 270781 h 795325"/>
                <a:gd name="connsiteX0" fmla="*/ 22527 w 1254267"/>
                <a:gd name="connsiteY0" fmla="*/ 270781 h 795325"/>
                <a:gd name="connsiteX1" fmla="*/ 72279 w 1254267"/>
                <a:gd name="connsiteY1" fmla="*/ 278369 h 795325"/>
                <a:gd name="connsiteX2" fmla="*/ 107420 w 1254267"/>
                <a:gd name="connsiteY2" fmla="*/ 271933 h 795325"/>
                <a:gd name="connsiteX3" fmla="*/ 144958 w 1254267"/>
                <a:gd name="connsiteY3" fmla="*/ 246185 h 795325"/>
                <a:gd name="connsiteX4" fmla="*/ 156681 w 1254267"/>
                <a:gd name="connsiteY4" fmla="*/ 229631 h 795325"/>
                <a:gd name="connsiteX5" fmla="*/ 180127 w 1254267"/>
                <a:gd name="connsiteY5" fmla="*/ 226646 h 795325"/>
                <a:gd name="connsiteX6" fmla="*/ 185574 w 1254267"/>
                <a:gd name="connsiteY6" fmla="*/ 198597 h 795325"/>
                <a:gd name="connsiteX7" fmla="*/ 206651 w 1254267"/>
                <a:gd name="connsiteY7" fmla="*/ 188253 h 795325"/>
                <a:gd name="connsiteX8" fmla="*/ 216005 w 1254267"/>
                <a:gd name="connsiteY8" fmla="*/ 182966 h 795325"/>
                <a:gd name="connsiteX9" fmla="*/ 230097 w 1254267"/>
                <a:gd name="connsiteY9" fmla="*/ 167108 h 795325"/>
                <a:gd name="connsiteX10" fmla="*/ 250466 w 1254267"/>
                <a:gd name="connsiteY10" fmla="*/ 160216 h 795325"/>
                <a:gd name="connsiteX11" fmla="*/ 257451 w 1254267"/>
                <a:gd name="connsiteY11" fmla="*/ 165046 h 795325"/>
                <a:gd name="connsiteX12" fmla="*/ 290496 w 1254267"/>
                <a:gd name="connsiteY12" fmla="*/ 171027 h 795325"/>
                <a:gd name="connsiteX13" fmla="*/ 309204 w 1254267"/>
                <a:gd name="connsiteY13" fmla="*/ 165741 h 795325"/>
                <a:gd name="connsiteX14" fmla="*/ 325665 w 1254267"/>
                <a:gd name="connsiteY14" fmla="*/ 149188 h 795325"/>
                <a:gd name="connsiteX15" fmla="*/ 355143 w 1254267"/>
                <a:gd name="connsiteY15" fmla="*/ 163213 h 795325"/>
                <a:gd name="connsiteX16" fmla="*/ 369235 w 1254267"/>
                <a:gd name="connsiteY16" fmla="*/ 168498 h 795325"/>
                <a:gd name="connsiteX17" fmla="*/ 423234 w 1254267"/>
                <a:gd name="connsiteY17" fmla="*/ 182751 h 795325"/>
                <a:gd name="connsiteX18" fmla="*/ 453666 w 1254267"/>
                <a:gd name="connsiteY18" fmla="*/ 148492 h 795325"/>
                <a:gd name="connsiteX19" fmla="*/ 477112 w 1254267"/>
                <a:gd name="connsiteY19" fmla="*/ 125046 h 795325"/>
                <a:gd name="connsiteX20" fmla="*/ 492743 w 1254267"/>
                <a:gd name="connsiteY20" fmla="*/ 101600 h 795325"/>
                <a:gd name="connsiteX21" fmla="*/ 500558 w 1254267"/>
                <a:gd name="connsiteY21" fmla="*/ 89877 h 795325"/>
                <a:gd name="connsiteX22" fmla="*/ 520096 w 1254267"/>
                <a:gd name="connsiteY22" fmla="*/ 54708 h 795325"/>
                <a:gd name="connsiteX23" fmla="*/ 527912 w 1254267"/>
                <a:gd name="connsiteY23" fmla="*/ 46892 h 795325"/>
                <a:gd name="connsiteX24" fmla="*/ 554201 w 1254267"/>
                <a:gd name="connsiteY24" fmla="*/ 45677 h 795325"/>
                <a:gd name="connsiteX25" fmla="*/ 596694 w 1254267"/>
                <a:gd name="connsiteY25" fmla="*/ 38695 h 795325"/>
                <a:gd name="connsiteX26" fmla="*/ 636692 w 1254267"/>
                <a:gd name="connsiteY26" fmla="*/ 23864 h 795325"/>
                <a:gd name="connsiteX27" fmla="*/ 707666 w 1254267"/>
                <a:gd name="connsiteY27" fmla="*/ 15631 h 795325"/>
                <a:gd name="connsiteX28" fmla="*/ 774096 w 1254267"/>
                <a:gd name="connsiteY28" fmla="*/ 0 h 795325"/>
                <a:gd name="connsiteX29" fmla="*/ 813173 w 1254267"/>
                <a:gd name="connsiteY29" fmla="*/ 7816 h 795325"/>
                <a:gd name="connsiteX30" fmla="*/ 820989 w 1254267"/>
                <a:gd name="connsiteY30" fmla="*/ 15631 h 795325"/>
                <a:gd name="connsiteX31" fmla="*/ 867881 w 1254267"/>
                <a:gd name="connsiteY31" fmla="*/ 35169 h 795325"/>
                <a:gd name="connsiteX32" fmla="*/ 879604 w 1254267"/>
                <a:gd name="connsiteY32" fmla="*/ 39077 h 795325"/>
                <a:gd name="connsiteX33" fmla="*/ 910866 w 1254267"/>
                <a:gd name="connsiteY33" fmla="*/ 54708 h 795325"/>
                <a:gd name="connsiteX34" fmla="*/ 949943 w 1254267"/>
                <a:gd name="connsiteY34" fmla="*/ 85969 h 795325"/>
                <a:gd name="connsiteX35" fmla="*/ 973389 w 1254267"/>
                <a:gd name="connsiteY35" fmla="*/ 89877 h 795325"/>
                <a:gd name="connsiteX36" fmla="*/ 1008558 w 1254267"/>
                <a:gd name="connsiteY36" fmla="*/ 97692 h 795325"/>
                <a:gd name="connsiteX37" fmla="*/ 1043727 w 1254267"/>
                <a:gd name="connsiteY37" fmla="*/ 113323 h 795325"/>
                <a:gd name="connsiteX38" fmla="*/ 1067173 w 1254267"/>
                <a:gd name="connsiteY38" fmla="*/ 121139 h 795325"/>
                <a:gd name="connsiteX39" fmla="*/ 1078896 w 1254267"/>
                <a:gd name="connsiteY39" fmla="*/ 128954 h 795325"/>
                <a:gd name="connsiteX40" fmla="*/ 1094527 w 1254267"/>
                <a:gd name="connsiteY40" fmla="*/ 144585 h 795325"/>
                <a:gd name="connsiteX41" fmla="*/ 1106250 w 1254267"/>
                <a:gd name="connsiteY41" fmla="*/ 148492 h 795325"/>
                <a:gd name="connsiteX42" fmla="*/ 1117973 w 1254267"/>
                <a:gd name="connsiteY42" fmla="*/ 156308 h 795325"/>
                <a:gd name="connsiteX43" fmla="*/ 1133604 w 1254267"/>
                <a:gd name="connsiteY43" fmla="*/ 171939 h 795325"/>
                <a:gd name="connsiteX44" fmla="*/ 1157050 w 1254267"/>
                <a:gd name="connsiteY44" fmla="*/ 187569 h 795325"/>
                <a:gd name="connsiteX45" fmla="*/ 1176589 w 1254267"/>
                <a:gd name="connsiteY45" fmla="*/ 207108 h 795325"/>
                <a:gd name="connsiteX46" fmla="*/ 1188312 w 1254267"/>
                <a:gd name="connsiteY46" fmla="*/ 211016 h 795325"/>
                <a:gd name="connsiteX47" fmla="*/ 1211758 w 1254267"/>
                <a:gd name="connsiteY47" fmla="*/ 226646 h 795325"/>
                <a:gd name="connsiteX48" fmla="*/ 1247172 w 1254267"/>
                <a:gd name="connsiteY48" fmla="*/ 260905 h 795325"/>
                <a:gd name="connsiteX49" fmla="*/ 1243879 w 1254267"/>
                <a:gd name="connsiteY49" fmla="*/ 625458 h 795325"/>
                <a:gd name="connsiteX50" fmla="*/ 1141420 w 1254267"/>
                <a:gd name="connsiteY50" fmla="*/ 648677 h 795325"/>
                <a:gd name="connsiteX51" fmla="*/ 1117973 w 1254267"/>
                <a:gd name="connsiteY51" fmla="*/ 652585 h 795325"/>
                <a:gd name="connsiteX52" fmla="*/ 1106250 w 1254267"/>
                <a:gd name="connsiteY52" fmla="*/ 656492 h 795325"/>
                <a:gd name="connsiteX53" fmla="*/ 1094527 w 1254267"/>
                <a:gd name="connsiteY53" fmla="*/ 676031 h 795325"/>
                <a:gd name="connsiteX54" fmla="*/ 1071081 w 1254267"/>
                <a:gd name="connsiteY54" fmla="*/ 683846 h 795325"/>
                <a:gd name="connsiteX55" fmla="*/ 1000743 w 1254267"/>
                <a:gd name="connsiteY55" fmla="*/ 707292 h 795325"/>
                <a:gd name="connsiteX56" fmla="*/ 992927 w 1254267"/>
                <a:gd name="connsiteY56" fmla="*/ 730739 h 795325"/>
                <a:gd name="connsiteX57" fmla="*/ 981204 w 1254267"/>
                <a:gd name="connsiteY57" fmla="*/ 738554 h 795325"/>
                <a:gd name="connsiteX58" fmla="*/ 965573 w 1254267"/>
                <a:gd name="connsiteY58" fmla="*/ 734646 h 795325"/>
                <a:gd name="connsiteX59" fmla="*/ 942127 w 1254267"/>
                <a:gd name="connsiteY59" fmla="*/ 730739 h 795325"/>
                <a:gd name="connsiteX60" fmla="*/ 930404 w 1254267"/>
                <a:gd name="connsiteY60" fmla="*/ 726831 h 795325"/>
                <a:gd name="connsiteX61" fmla="*/ 914773 w 1254267"/>
                <a:gd name="connsiteY61" fmla="*/ 722923 h 795325"/>
                <a:gd name="connsiteX62" fmla="*/ 891327 w 1254267"/>
                <a:gd name="connsiteY62" fmla="*/ 715108 h 795325"/>
                <a:gd name="connsiteX63" fmla="*/ 867881 w 1254267"/>
                <a:gd name="connsiteY63" fmla="*/ 726831 h 795325"/>
                <a:gd name="connsiteX64" fmla="*/ 856158 w 1254267"/>
                <a:gd name="connsiteY64" fmla="*/ 730739 h 795325"/>
                <a:gd name="connsiteX65" fmla="*/ 832712 w 1254267"/>
                <a:gd name="connsiteY65" fmla="*/ 742462 h 795325"/>
                <a:gd name="connsiteX66" fmla="*/ 817081 w 1254267"/>
                <a:gd name="connsiteY66" fmla="*/ 762000 h 795325"/>
                <a:gd name="connsiteX67" fmla="*/ 813173 w 1254267"/>
                <a:gd name="connsiteY67" fmla="*/ 773723 h 795325"/>
                <a:gd name="connsiteX68" fmla="*/ 776465 w 1254267"/>
                <a:gd name="connsiteY68" fmla="*/ 778770 h 795325"/>
                <a:gd name="connsiteX69" fmla="*/ 753019 w 1254267"/>
                <a:gd name="connsiteY69" fmla="*/ 791644 h 795325"/>
                <a:gd name="connsiteX70" fmla="*/ 706712 w 1254267"/>
                <a:gd name="connsiteY70" fmla="*/ 795324 h 795325"/>
                <a:gd name="connsiteX71" fmla="*/ 690619 w 1254267"/>
                <a:gd name="connsiteY71" fmla="*/ 791416 h 795325"/>
                <a:gd name="connsiteX72" fmla="*/ 646681 w 1254267"/>
                <a:gd name="connsiteY72" fmla="*/ 773483 h 795325"/>
                <a:gd name="connsiteX73" fmla="*/ 619912 w 1254267"/>
                <a:gd name="connsiteY73" fmla="*/ 779465 h 795325"/>
                <a:gd name="connsiteX74" fmla="*/ 584158 w 1254267"/>
                <a:gd name="connsiteY74" fmla="*/ 756702 h 795325"/>
                <a:gd name="connsiteX75" fmla="*/ 562740 w 1254267"/>
                <a:gd name="connsiteY75" fmla="*/ 765668 h 795325"/>
                <a:gd name="connsiteX76" fmla="*/ 509204 w 1254267"/>
                <a:gd name="connsiteY76" fmla="*/ 778087 h 795325"/>
                <a:gd name="connsiteX77" fmla="*/ 534556 w 1254267"/>
                <a:gd name="connsiteY77" fmla="*/ 782917 h 795325"/>
                <a:gd name="connsiteX78" fmla="*/ 480312 w 1254267"/>
                <a:gd name="connsiteY78" fmla="*/ 753945 h 795325"/>
                <a:gd name="connsiteX79" fmla="*/ 438035 w 1254267"/>
                <a:gd name="connsiteY79" fmla="*/ 752566 h 795325"/>
                <a:gd name="connsiteX80" fmla="*/ 426312 w 1254267"/>
                <a:gd name="connsiteY80" fmla="*/ 773723 h 795325"/>
                <a:gd name="connsiteX81" fmla="*/ 410681 w 1254267"/>
                <a:gd name="connsiteY81" fmla="*/ 769816 h 795325"/>
                <a:gd name="connsiteX82" fmla="*/ 402866 w 1254267"/>
                <a:gd name="connsiteY82" fmla="*/ 762000 h 795325"/>
                <a:gd name="connsiteX83" fmla="*/ 395050 w 1254267"/>
                <a:gd name="connsiteY83" fmla="*/ 750277 h 795325"/>
                <a:gd name="connsiteX84" fmla="*/ 383327 w 1254267"/>
                <a:gd name="connsiteY84" fmla="*/ 742462 h 795325"/>
                <a:gd name="connsiteX85" fmla="*/ 367696 w 1254267"/>
                <a:gd name="connsiteY85" fmla="*/ 726831 h 795325"/>
                <a:gd name="connsiteX86" fmla="*/ 352066 w 1254267"/>
                <a:gd name="connsiteY86" fmla="*/ 695569 h 795325"/>
                <a:gd name="connsiteX87" fmla="*/ 344250 w 1254267"/>
                <a:gd name="connsiteY87" fmla="*/ 672123 h 795325"/>
                <a:gd name="connsiteX88" fmla="*/ 336435 w 1254267"/>
                <a:gd name="connsiteY88" fmla="*/ 625231 h 795325"/>
                <a:gd name="connsiteX89" fmla="*/ 320804 w 1254267"/>
                <a:gd name="connsiteY89" fmla="*/ 605692 h 795325"/>
                <a:gd name="connsiteX90" fmla="*/ 301266 w 1254267"/>
                <a:gd name="connsiteY90" fmla="*/ 586154 h 795325"/>
                <a:gd name="connsiteX91" fmla="*/ 293450 w 1254267"/>
                <a:gd name="connsiteY91" fmla="*/ 578339 h 795325"/>
                <a:gd name="connsiteX92" fmla="*/ 281727 w 1254267"/>
                <a:gd name="connsiteY92" fmla="*/ 574431 h 795325"/>
                <a:gd name="connsiteX93" fmla="*/ 266096 w 1254267"/>
                <a:gd name="connsiteY93" fmla="*/ 566616 h 795325"/>
                <a:gd name="connsiteX94" fmla="*/ 242650 w 1254267"/>
                <a:gd name="connsiteY94" fmla="*/ 558800 h 795325"/>
                <a:gd name="connsiteX95" fmla="*/ 219204 w 1254267"/>
                <a:gd name="connsiteY95" fmla="*/ 550985 h 795325"/>
                <a:gd name="connsiteX96" fmla="*/ 195758 w 1254267"/>
                <a:gd name="connsiteY96" fmla="*/ 543169 h 795325"/>
                <a:gd name="connsiteX97" fmla="*/ 184035 w 1254267"/>
                <a:gd name="connsiteY97" fmla="*/ 539262 h 795325"/>
                <a:gd name="connsiteX98" fmla="*/ 194342 w 1254267"/>
                <a:gd name="connsiteY98" fmla="*/ 532598 h 795325"/>
                <a:gd name="connsiteX99" fmla="*/ 203573 w 1254267"/>
                <a:gd name="connsiteY99" fmla="*/ 519723 h 795325"/>
                <a:gd name="connsiteX100" fmla="*/ 219204 w 1254267"/>
                <a:gd name="connsiteY100" fmla="*/ 504092 h 795325"/>
                <a:gd name="connsiteX101" fmla="*/ 238743 w 1254267"/>
                <a:gd name="connsiteY101" fmla="*/ 488462 h 795325"/>
                <a:gd name="connsiteX102" fmla="*/ 242650 w 1254267"/>
                <a:gd name="connsiteY102" fmla="*/ 476739 h 795325"/>
                <a:gd name="connsiteX103" fmla="*/ 258281 w 1254267"/>
                <a:gd name="connsiteY103" fmla="*/ 457200 h 795325"/>
                <a:gd name="connsiteX104" fmla="*/ 246558 w 1254267"/>
                <a:gd name="connsiteY104" fmla="*/ 429846 h 795325"/>
                <a:gd name="connsiteX105" fmla="*/ 234835 w 1254267"/>
                <a:gd name="connsiteY105" fmla="*/ 425939 h 795325"/>
                <a:gd name="connsiteX106" fmla="*/ 207481 w 1254267"/>
                <a:gd name="connsiteY106" fmla="*/ 414216 h 795325"/>
                <a:gd name="connsiteX107" fmla="*/ 191850 w 1254267"/>
                <a:gd name="connsiteY107" fmla="*/ 406400 h 795325"/>
                <a:gd name="connsiteX108" fmla="*/ 176220 w 1254267"/>
                <a:gd name="connsiteY108" fmla="*/ 402492 h 795325"/>
                <a:gd name="connsiteX109" fmla="*/ 137143 w 1254267"/>
                <a:gd name="connsiteY109" fmla="*/ 390769 h 795325"/>
                <a:gd name="connsiteX110" fmla="*/ 129327 w 1254267"/>
                <a:gd name="connsiteY110" fmla="*/ 379046 h 795325"/>
                <a:gd name="connsiteX111" fmla="*/ 101973 w 1254267"/>
                <a:gd name="connsiteY111" fmla="*/ 355600 h 795325"/>
                <a:gd name="connsiteX112" fmla="*/ 78404 w 1254267"/>
                <a:gd name="connsiteY112" fmla="*/ 362961 h 795325"/>
                <a:gd name="connsiteX113" fmla="*/ 64313 w 1254267"/>
                <a:gd name="connsiteY113" fmla="*/ 351465 h 795325"/>
                <a:gd name="connsiteX114" fmla="*/ 90734 w 1254267"/>
                <a:gd name="connsiteY114" fmla="*/ 371901 h 795325"/>
                <a:gd name="connsiteX115" fmla="*/ 43358 w 1254267"/>
                <a:gd name="connsiteY115" fmla="*/ 332621 h 795325"/>
                <a:gd name="connsiteX116" fmla="*/ 53089 w 1254267"/>
                <a:gd name="connsiteY116" fmla="*/ 356062 h 795325"/>
                <a:gd name="connsiteX117" fmla="*/ 129 w 1254267"/>
                <a:gd name="connsiteY117" fmla="*/ 291471 h 795325"/>
                <a:gd name="connsiteX118" fmla="*/ 22527 w 1254267"/>
                <a:gd name="connsiteY118" fmla="*/ 270781 h 795325"/>
                <a:gd name="connsiteX0" fmla="*/ 22527 w 1254267"/>
                <a:gd name="connsiteY0" fmla="*/ 264749 h 789293"/>
                <a:gd name="connsiteX1" fmla="*/ 72279 w 1254267"/>
                <a:gd name="connsiteY1" fmla="*/ 272337 h 789293"/>
                <a:gd name="connsiteX2" fmla="*/ 107420 w 1254267"/>
                <a:gd name="connsiteY2" fmla="*/ 265901 h 789293"/>
                <a:gd name="connsiteX3" fmla="*/ 144958 w 1254267"/>
                <a:gd name="connsiteY3" fmla="*/ 240153 h 789293"/>
                <a:gd name="connsiteX4" fmla="*/ 156681 w 1254267"/>
                <a:gd name="connsiteY4" fmla="*/ 223599 h 789293"/>
                <a:gd name="connsiteX5" fmla="*/ 180127 w 1254267"/>
                <a:gd name="connsiteY5" fmla="*/ 220614 h 789293"/>
                <a:gd name="connsiteX6" fmla="*/ 185574 w 1254267"/>
                <a:gd name="connsiteY6" fmla="*/ 192565 h 789293"/>
                <a:gd name="connsiteX7" fmla="*/ 206651 w 1254267"/>
                <a:gd name="connsiteY7" fmla="*/ 182221 h 789293"/>
                <a:gd name="connsiteX8" fmla="*/ 216005 w 1254267"/>
                <a:gd name="connsiteY8" fmla="*/ 176934 h 789293"/>
                <a:gd name="connsiteX9" fmla="*/ 230097 w 1254267"/>
                <a:gd name="connsiteY9" fmla="*/ 161076 h 789293"/>
                <a:gd name="connsiteX10" fmla="*/ 250466 w 1254267"/>
                <a:gd name="connsiteY10" fmla="*/ 154184 h 789293"/>
                <a:gd name="connsiteX11" fmla="*/ 257451 w 1254267"/>
                <a:gd name="connsiteY11" fmla="*/ 159014 h 789293"/>
                <a:gd name="connsiteX12" fmla="*/ 290496 w 1254267"/>
                <a:gd name="connsiteY12" fmla="*/ 164995 h 789293"/>
                <a:gd name="connsiteX13" fmla="*/ 309204 w 1254267"/>
                <a:gd name="connsiteY13" fmla="*/ 159709 h 789293"/>
                <a:gd name="connsiteX14" fmla="*/ 325665 w 1254267"/>
                <a:gd name="connsiteY14" fmla="*/ 143156 h 789293"/>
                <a:gd name="connsiteX15" fmla="*/ 355143 w 1254267"/>
                <a:gd name="connsiteY15" fmla="*/ 157181 h 789293"/>
                <a:gd name="connsiteX16" fmla="*/ 369235 w 1254267"/>
                <a:gd name="connsiteY16" fmla="*/ 162466 h 789293"/>
                <a:gd name="connsiteX17" fmla="*/ 423234 w 1254267"/>
                <a:gd name="connsiteY17" fmla="*/ 176719 h 789293"/>
                <a:gd name="connsiteX18" fmla="*/ 453666 w 1254267"/>
                <a:gd name="connsiteY18" fmla="*/ 142460 h 789293"/>
                <a:gd name="connsiteX19" fmla="*/ 477112 w 1254267"/>
                <a:gd name="connsiteY19" fmla="*/ 119014 h 789293"/>
                <a:gd name="connsiteX20" fmla="*/ 492743 w 1254267"/>
                <a:gd name="connsiteY20" fmla="*/ 95568 h 789293"/>
                <a:gd name="connsiteX21" fmla="*/ 500558 w 1254267"/>
                <a:gd name="connsiteY21" fmla="*/ 83845 h 789293"/>
                <a:gd name="connsiteX22" fmla="*/ 520096 w 1254267"/>
                <a:gd name="connsiteY22" fmla="*/ 48676 h 789293"/>
                <a:gd name="connsiteX23" fmla="*/ 527912 w 1254267"/>
                <a:gd name="connsiteY23" fmla="*/ 40860 h 789293"/>
                <a:gd name="connsiteX24" fmla="*/ 554201 w 1254267"/>
                <a:gd name="connsiteY24" fmla="*/ 39645 h 789293"/>
                <a:gd name="connsiteX25" fmla="*/ 596694 w 1254267"/>
                <a:gd name="connsiteY25" fmla="*/ 32663 h 789293"/>
                <a:gd name="connsiteX26" fmla="*/ 636692 w 1254267"/>
                <a:gd name="connsiteY26" fmla="*/ 17832 h 789293"/>
                <a:gd name="connsiteX27" fmla="*/ 707666 w 1254267"/>
                <a:gd name="connsiteY27" fmla="*/ 9599 h 789293"/>
                <a:gd name="connsiteX28" fmla="*/ 799751 w 1254267"/>
                <a:gd name="connsiteY28" fmla="*/ 42978 h 789293"/>
                <a:gd name="connsiteX29" fmla="*/ 813173 w 1254267"/>
                <a:gd name="connsiteY29" fmla="*/ 1784 h 789293"/>
                <a:gd name="connsiteX30" fmla="*/ 820989 w 1254267"/>
                <a:gd name="connsiteY30" fmla="*/ 9599 h 789293"/>
                <a:gd name="connsiteX31" fmla="*/ 867881 w 1254267"/>
                <a:gd name="connsiteY31" fmla="*/ 29137 h 789293"/>
                <a:gd name="connsiteX32" fmla="*/ 879604 w 1254267"/>
                <a:gd name="connsiteY32" fmla="*/ 33045 h 789293"/>
                <a:gd name="connsiteX33" fmla="*/ 910866 w 1254267"/>
                <a:gd name="connsiteY33" fmla="*/ 48676 h 789293"/>
                <a:gd name="connsiteX34" fmla="*/ 949943 w 1254267"/>
                <a:gd name="connsiteY34" fmla="*/ 79937 h 789293"/>
                <a:gd name="connsiteX35" fmla="*/ 973389 w 1254267"/>
                <a:gd name="connsiteY35" fmla="*/ 83845 h 789293"/>
                <a:gd name="connsiteX36" fmla="*/ 1008558 w 1254267"/>
                <a:gd name="connsiteY36" fmla="*/ 91660 h 789293"/>
                <a:gd name="connsiteX37" fmla="*/ 1043727 w 1254267"/>
                <a:gd name="connsiteY37" fmla="*/ 107291 h 789293"/>
                <a:gd name="connsiteX38" fmla="*/ 1067173 w 1254267"/>
                <a:gd name="connsiteY38" fmla="*/ 115107 h 789293"/>
                <a:gd name="connsiteX39" fmla="*/ 1078896 w 1254267"/>
                <a:gd name="connsiteY39" fmla="*/ 122922 h 789293"/>
                <a:gd name="connsiteX40" fmla="*/ 1094527 w 1254267"/>
                <a:gd name="connsiteY40" fmla="*/ 138553 h 789293"/>
                <a:gd name="connsiteX41" fmla="*/ 1106250 w 1254267"/>
                <a:gd name="connsiteY41" fmla="*/ 142460 h 789293"/>
                <a:gd name="connsiteX42" fmla="*/ 1117973 w 1254267"/>
                <a:gd name="connsiteY42" fmla="*/ 150276 h 789293"/>
                <a:gd name="connsiteX43" fmla="*/ 1133604 w 1254267"/>
                <a:gd name="connsiteY43" fmla="*/ 165907 h 789293"/>
                <a:gd name="connsiteX44" fmla="*/ 1157050 w 1254267"/>
                <a:gd name="connsiteY44" fmla="*/ 181537 h 789293"/>
                <a:gd name="connsiteX45" fmla="*/ 1176589 w 1254267"/>
                <a:gd name="connsiteY45" fmla="*/ 201076 h 789293"/>
                <a:gd name="connsiteX46" fmla="*/ 1188312 w 1254267"/>
                <a:gd name="connsiteY46" fmla="*/ 204984 h 789293"/>
                <a:gd name="connsiteX47" fmla="*/ 1211758 w 1254267"/>
                <a:gd name="connsiteY47" fmla="*/ 220614 h 789293"/>
                <a:gd name="connsiteX48" fmla="*/ 1247172 w 1254267"/>
                <a:gd name="connsiteY48" fmla="*/ 254873 h 789293"/>
                <a:gd name="connsiteX49" fmla="*/ 1243879 w 1254267"/>
                <a:gd name="connsiteY49" fmla="*/ 619426 h 789293"/>
                <a:gd name="connsiteX50" fmla="*/ 1141420 w 1254267"/>
                <a:gd name="connsiteY50" fmla="*/ 642645 h 789293"/>
                <a:gd name="connsiteX51" fmla="*/ 1117973 w 1254267"/>
                <a:gd name="connsiteY51" fmla="*/ 646553 h 789293"/>
                <a:gd name="connsiteX52" fmla="*/ 1106250 w 1254267"/>
                <a:gd name="connsiteY52" fmla="*/ 650460 h 789293"/>
                <a:gd name="connsiteX53" fmla="*/ 1094527 w 1254267"/>
                <a:gd name="connsiteY53" fmla="*/ 669999 h 789293"/>
                <a:gd name="connsiteX54" fmla="*/ 1071081 w 1254267"/>
                <a:gd name="connsiteY54" fmla="*/ 677814 h 789293"/>
                <a:gd name="connsiteX55" fmla="*/ 1000743 w 1254267"/>
                <a:gd name="connsiteY55" fmla="*/ 701260 h 789293"/>
                <a:gd name="connsiteX56" fmla="*/ 992927 w 1254267"/>
                <a:gd name="connsiteY56" fmla="*/ 724707 h 789293"/>
                <a:gd name="connsiteX57" fmla="*/ 981204 w 1254267"/>
                <a:gd name="connsiteY57" fmla="*/ 732522 h 789293"/>
                <a:gd name="connsiteX58" fmla="*/ 965573 w 1254267"/>
                <a:gd name="connsiteY58" fmla="*/ 728614 h 789293"/>
                <a:gd name="connsiteX59" fmla="*/ 942127 w 1254267"/>
                <a:gd name="connsiteY59" fmla="*/ 724707 h 789293"/>
                <a:gd name="connsiteX60" fmla="*/ 930404 w 1254267"/>
                <a:gd name="connsiteY60" fmla="*/ 720799 h 789293"/>
                <a:gd name="connsiteX61" fmla="*/ 914773 w 1254267"/>
                <a:gd name="connsiteY61" fmla="*/ 716891 h 789293"/>
                <a:gd name="connsiteX62" fmla="*/ 891327 w 1254267"/>
                <a:gd name="connsiteY62" fmla="*/ 709076 h 789293"/>
                <a:gd name="connsiteX63" fmla="*/ 867881 w 1254267"/>
                <a:gd name="connsiteY63" fmla="*/ 720799 h 789293"/>
                <a:gd name="connsiteX64" fmla="*/ 856158 w 1254267"/>
                <a:gd name="connsiteY64" fmla="*/ 724707 h 789293"/>
                <a:gd name="connsiteX65" fmla="*/ 832712 w 1254267"/>
                <a:gd name="connsiteY65" fmla="*/ 736430 h 789293"/>
                <a:gd name="connsiteX66" fmla="*/ 817081 w 1254267"/>
                <a:gd name="connsiteY66" fmla="*/ 755968 h 789293"/>
                <a:gd name="connsiteX67" fmla="*/ 813173 w 1254267"/>
                <a:gd name="connsiteY67" fmla="*/ 767691 h 789293"/>
                <a:gd name="connsiteX68" fmla="*/ 776465 w 1254267"/>
                <a:gd name="connsiteY68" fmla="*/ 772738 h 789293"/>
                <a:gd name="connsiteX69" fmla="*/ 753019 w 1254267"/>
                <a:gd name="connsiteY69" fmla="*/ 785612 h 789293"/>
                <a:gd name="connsiteX70" fmla="*/ 706712 w 1254267"/>
                <a:gd name="connsiteY70" fmla="*/ 789292 h 789293"/>
                <a:gd name="connsiteX71" fmla="*/ 690619 w 1254267"/>
                <a:gd name="connsiteY71" fmla="*/ 785384 h 789293"/>
                <a:gd name="connsiteX72" fmla="*/ 646681 w 1254267"/>
                <a:gd name="connsiteY72" fmla="*/ 767451 h 789293"/>
                <a:gd name="connsiteX73" fmla="*/ 619912 w 1254267"/>
                <a:gd name="connsiteY73" fmla="*/ 773433 h 789293"/>
                <a:gd name="connsiteX74" fmla="*/ 584158 w 1254267"/>
                <a:gd name="connsiteY74" fmla="*/ 750670 h 789293"/>
                <a:gd name="connsiteX75" fmla="*/ 562740 w 1254267"/>
                <a:gd name="connsiteY75" fmla="*/ 759636 h 789293"/>
                <a:gd name="connsiteX76" fmla="*/ 509204 w 1254267"/>
                <a:gd name="connsiteY76" fmla="*/ 772055 h 789293"/>
                <a:gd name="connsiteX77" fmla="*/ 534556 w 1254267"/>
                <a:gd name="connsiteY77" fmla="*/ 776885 h 789293"/>
                <a:gd name="connsiteX78" fmla="*/ 480312 w 1254267"/>
                <a:gd name="connsiteY78" fmla="*/ 747913 h 789293"/>
                <a:gd name="connsiteX79" fmla="*/ 438035 w 1254267"/>
                <a:gd name="connsiteY79" fmla="*/ 746534 h 789293"/>
                <a:gd name="connsiteX80" fmla="*/ 426312 w 1254267"/>
                <a:gd name="connsiteY80" fmla="*/ 767691 h 789293"/>
                <a:gd name="connsiteX81" fmla="*/ 410681 w 1254267"/>
                <a:gd name="connsiteY81" fmla="*/ 763784 h 789293"/>
                <a:gd name="connsiteX82" fmla="*/ 402866 w 1254267"/>
                <a:gd name="connsiteY82" fmla="*/ 755968 h 789293"/>
                <a:gd name="connsiteX83" fmla="*/ 395050 w 1254267"/>
                <a:gd name="connsiteY83" fmla="*/ 744245 h 789293"/>
                <a:gd name="connsiteX84" fmla="*/ 383327 w 1254267"/>
                <a:gd name="connsiteY84" fmla="*/ 736430 h 789293"/>
                <a:gd name="connsiteX85" fmla="*/ 367696 w 1254267"/>
                <a:gd name="connsiteY85" fmla="*/ 720799 h 789293"/>
                <a:gd name="connsiteX86" fmla="*/ 352066 w 1254267"/>
                <a:gd name="connsiteY86" fmla="*/ 689537 h 789293"/>
                <a:gd name="connsiteX87" fmla="*/ 344250 w 1254267"/>
                <a:gd name="connsiteY87" fmla="*/ 666091 h 789293"/>
                <a:gd name="connsiteX88" fmla="*/ 336435 w 1254267"/>
                <a:gd name="connsiteY88" fmla="*/ 619199 h 789293"/>
                <a:gd name="connsiteX89" fmla="*/ 320804 w 1254267"/>
                <a:gd name="connsiteY89" fmla="*/ 599660 h 789293"/>
                <a:gd name="connsiteX90" fmla="*/ 301266 w 1254267"/>
                <a:gd name="connsiteY90" fmla="*/ 580122 h 789293"/>
                <a:gd name="connsiteX91" fmla="*/ 293450 w 1254267"/>
                <a:gd name="connsiteY91" fmla="*/ 572307 h 789293"/>
                <a:gd name="connsiteX92" fmla="*/ 281727 w 1254267"/>
                <a:gd name="connsiteY92" fmla="*/ 568399 h 789293"/>
                <a:gd name="connsiteX93" fmla="*/ 266096 w 1254267"/>
                <a:gd name="connsiteY93" fmla="*/ 560584 h 789293"/>
                <a:gd name="connsiteX94" fmla="*/ 242650 w 1254267"/>
                <a:gd name="connsiteY94" fmla="*/ 552768 h 789293"/>
                <a:gd name="connsiteX95" fmla="*/ 219204 w 1254267"/>
                <a:gd name="connsiteY95" fmla="*/ 544953 h 789293"/>
                <a:gd name="connsiteX96" fmla="*/ 195758 w 1254267"/>
                <a:gd name="connsiteY96" fmla="*/ 537137 h 789293"/>
                <a:gd name="connsiteX97" fmla="*/ 184035 w 1254267"/>
                <a:gd name="connsiteY97" fmla="*/ 533230 h 789293"/>
                <a:gd name="connsiteX98" fmla="*/ 194342 w 1254267"/>
                <a:gd name="connsiteY98" fmla="*/ 526566 h 789293"/>
                <a:gd name="connsiteX99" fmla="*/ 203573 w 1254267"/>
                <a:gd name="connsiteY99" fmla="*/ 513691 h 789293"/>
                <a:gd name="connsiteX100" fmla="*/ 219204 w 1254267"/>
                <a:gd name="connsiteY100" fmla="*/ 498060 h 789293"/>
                <a:gd name="connsiteX101" fmla="*/ 238743 w 1254267"/>
                <a:gd name="connsiteY101" fmla="*/ 482430 h 789293"/>
                <a:gd name="connsiteX102" fmla="*/ 242650 w 1254267"/>
                <a:gd name="connsiteY102" fmla="*/ 470707 h 789293"/>
                <a:gd name="connsiteX103" fmla="*/ 258281 w 1254267"/>
                <a:gd name="connsiteY103" fmla="*/ 451168 h 789293"/>
                <a:gd name="connsiteX104" fmla="*/ 246558 w 1254267"/>
                <a:gd name="connsiteY104" fmla="*/ 423814 h 789293"/>
                <a:gd name="connsiteX105" fmla="*/ 234835 w 1254267"/>
                <a:gd name="connsiteY105" fmla="*/ 419907 h 789293"/>
                <a:gd name="connsiteX106" fmla="*/ 207481 w 1254267"/>
                <a:gd name="connsiteY106" fmla="*/ 408184 h 789293"/>
                <a:gd name="connsiteX107" fmla="*/ 191850 w 1254267"/>
                <a:gd name="connsiteY107" fmla="*/ 400368 h 789293"/>
                <a:gd name="connsiteX108" fmla="*/ 176220 w 1254267"/>
                <a:gd name="connsiteY108" fmla="*/ 396460 h 789293"/>
                <a:gd name="connsiteX109" fmla="*/ 137143 w 1254267"/>
                <a:gd name="connsiteY109" fmla="*/ 384737 h 789293"/>
                <a:gd name="connsiteX110" fmla="*/ 129327 w 1254267"/>
                <a:gd name="connsiteY110" fmla="*/ 373014 h 789293"/>
                <a:gd name="connsiteX111" fmla="*/ 101973 w 1254267"/>
                <a:gd name="connsiteY111" fmla="*/ 349568 h 789293"/>
                <a:gd name="connsiteX112" fmla="*/ 78404 w 1254267"/>
                <a:gd name="connsiteY112" fmla="*/ 356929 h 789293"/>
                <a:gd name="connsiteX113" fmla="*/ 64313 w 1254267"/>
                <a:gd name="connsiteY113" fmla="*/ 345433 h 789293"/>
                <a:gd name="connsiteX114" fmla="*/ 90734 w 1254267"/>
                <a:gd name="connsiteY114" fmla="*/ 365869 h 789293"/>
                <a:gd name="connsiteX115" fmla="*/ 43358 w 1254267"/>
                <a:gd name="connsiteY115" fmla="*/ 326589 h 789293"/>
                <a:gd name="connsiteX116" fmla="*/ 53089 w 1254267"/>
                <a:gd name="connsiteY116" fmla="*/ 350030 h 789293"/>
                <a:gd name="connsiteX117" fmla="*/ 129 w 1254267"/>
                <a:gd name="connsiteY117" fmla="*/ 285439 h 789293"/>
                <a:gd name="connsiteX118" fmla="*/ 22527 w 1254267"/>
                <a:gd name="connsiteY118" fmla="*/ 264749 h 789293"/>
                <a:gd name="connsiteX0" fmla="*/ 22527 w 1254267"/>
                <a:gd name="connsiteY0" fmla="*/ 263119 h 787663"/>
                <a:gd name="connsiteX1" fmla="*/ 72279 w 1254267"/>
                <a:gd name="connsiteY1" fmla="*/ 270707 h 787663"/>
                <a:gd name="connsiteX2" fmla="*/ 107420 w 1254267"/>
                <a:gd name="connsiteY2" fmla="*/ 264271 h 787663"/>
                <a:gd name="connsiteX3" fmla="*/ 144958 w 1254267"/>
                <a:gd name="connsiteY3" fmla="*/ 238523 h 787663"/>
                <a:gd name="connsiteX4" fmla="*/ 156681 w 1254267"/>
                <a:gd name="connsiteY4" fmla="*/ 221969 h 787663"/>
                <a:gd name="connsiteX5" fmla="*/ 180127 w 1254267"/>
                <a:gd name="connsiteY5" fmla="*/ 218984 h 787663"/>
                <a:gd name="connsiteX6" fmla="*/ 185574 w 1254267"/>
                <a:gd name="connsiteY6" fmla="*/ 190935 h 787663"/>
                <a:gd name="connsiteX7" fmla="*/ 206651 w 1254267"/>
                <a:gd name="connsiteY7" fmla="*/ 180591 h 787663"/>
                <a:gd name="connsiteX8" fmla="*/ 216005 w 1254267"/>
                <a:gd name="connsiteY8" fmla="*/ 175304 h 787663"/>
                <a:gd name="connsiteX9" fmla="*/ 230097 w 1254267"/>
                <a:gd name="connsiteY9" fmla="*/ 159446 h 787663"/>
                <a:gd name="connsiteX10" fmla="*/ 250466 w 1254267"/>
                <a:gd name="connsiteY10" fmla="*/ 152554 h 787663"/>
                <a:gd name="connsiteX11" fmla="*/ 257451 w 1254267"/>
                <a:gd name="connsiteY11" fmla="*/ 157384 h 787663"/>
                <a:gd name="connsiteX12" fmla="*/ 290496 w 1254267"/>
                <a:gd name="connsiteY12" fmla="*/ 163365 h 787663"/>
                <a:gd name="connsiteX13" fmla="*/ 309204 w 1254267"/>
                <a:gd name="connsiteY13" fmla="*/ 158079 h 787663"/>
                <a:gd name="connsiteX14" fmla="*/ 325665 w 1254267"/>
                <a:gd name="connsiteY14" fmla="*/ 141526 h 787663"/>
                <a:gd name="connsiteX15" fmla="*/ 355143 w 1254267"/>
                <a:gd name="connsiteY15" fmla="*/ 155551 h 787663"/>
                <a:gd name="connsiteX16" fmla="*/ 369235 w 1254267"/>
                <a:gd name="connsiteY16" fmla="*/ 160836 h 787663"/>
                <a:gd name="connsiteX17" fmla="*/ 423234 w 1254267"/>
                <a:gd name="connsiteY17" fmla="*/ 175089 h 787663"/>
                <a:gd name="connsiteX18" fmla="*/ 453666 w 1254267"/>
                <a:gd name="connsiteY18" fmla="*/ 140830 h 787663"/>
                <a:gd name="connsiteX19" fmla="*/ 477112 w 1254267"/>
                <a:gd name="connsiteY19" fmla="*/ 117384 h 787663"/>
                <a:gd name="connsiteX20" fmla="*/ 492743 w 1254267"/>
                <a:gd name="connsiteY20" fmla="*/ 93938 h 787663"/>
                <a:gd name="connsiteX21" fmla="*/ 500558 w 1254267"/>
                <a:gd name="connsiteY21" fmla="*/ 82215 h 787663"/>
                <a:gd name="connsiteX22" fmla="*/ 520096 w 1254267"/>
                <a:gd name="connsiteY22" fmla="*/ 47046 h 787663"/>
                <a:gd name="connsiteX23" fmla="*/ 527912 w 1254267"/>
                <a:gd name="connsiteY23" fmla="*/ 39230 h 787663"/>
                <a:gd name="connsiteX24" fmla="*/ 554201 w 1254267"/>
                <a:gd name="connsiteY24" fmla="*/ 38015 h 787663"/>
                <a:gd name="connsiteX25" fmla="*/ 596694 w 1254267"/>
                <a:gd name="connsiteY25" fmla="*/ 31033 h 787663"/>
                <a:gd name="connsiteX26" fmla="*/ 636692 w 1254267"/>
                <a:gd name="connsiteY26" fmla="*/ 16202 h 787663"/>
                <a:gd name="connsiteX27" fmla="*/ 707666 w 1254267"/>
                <a:gd name="connsiteY27" fmla="*/ 7969 h 787663"/>
                <a:gd name="connsiteX28" fmla="*/ 799751 w 1254267"/>
                <a:gd name="connsiteY28" fmla="*/ 41348 h 787663"/>
                <a:gd name="connsiteX29" fmla="*/ 813173 w 1254267"/>
                <a:gd name="connsiteY29" fmla="*/ 154 h 787663"/>
                <a:gd name="connsiteX30" fmla="*/ 867881 w 1254267"/>
                <a:gd name="connsiteY30" fmla="*/ 27507 h 787663"/>
                <a:gd name="connsiteX31" fmla="*/ 879604 w 1254267"/>
                <a:gd name="connsiteY31" fmla="*/ 31415 h 787663"/>
                <a:gd name="connsiteX32" fmla="*/ 910866 w 1254267"/>
                <a:gd name="connsiteY32" fmla="*/ 47046 h 787663"/>
                <a:gd name="connsiteX33" fmla="*/ 949943 w 1254267"/>
                <a:gd name="connsiteY33" fmla="*/ 78307 h 787663"/>
                <a:gd name="connsiteX34" fmla="*/ 973389 w 1254267"/>
                <a:gd name="connsiteY34" fmla="*/ 82215 h 787663"/>
                <a:gd name="connsiteX35" fmla="*/ 1008558 w 1254267"/>
                <a:gd name="connsiteY35" fmla="*/ 90030 h 787663"/>
                <a:gd name="connsiteX36" fmla="*/ 1043727 w 1254267"/>
                <a:gd name="connsiteY36" fmla="*/ 105661 h 787663"/>
                <a:gd name="connsiteX37" fmla="*/ 1067173 w 1254267"/>
                <a:gd name="connsiteY37" fmla="*/ 113477 h 787663"/>
                <a:gd name="connsiteX38" fmla="*/ 1078896 w 1254267"/>
                <a:gd name="connsiteY38" fmla="*/ 121292 h 787663"/>
                <a:gd name="connsiteX39" fmla="*/ 1094527 w 1254267"/>
                <a:gd name="connsiteY39" fmla="*/ 136923 h 787663"/>
                <a:gd name="connsiteX40" fmla="*/ 1106250 w 1254267"/>
                <a:gd name="connsiteY40" fmla="*/ 140830 h 787663"/>
                <a:gd name="connsiteX41" fmla="*/ 1117973 w 1254267"/>
                <a:gd name="connsiteY41" fmla="*/ 148646 h 787663"/>
                <a:gd name="connsiteX42" fmla="*/ 1133604 w 1254267"/>
                <a:gd name="connsiteY42" fmla="*/ 164277 h 787663"/>
                <a:gd name="connsiteX43" fmla="*/ 1157050 w 1254267"/>
                <a:gd name="connsiteY43" fmla="*/ 179907 h 787663"/>
                <a:gd name="connsiteX44" fmla="*/ 1176589 w 1254267"/>
                <a:gd name="connsiteY44" fmla="*/ 199446 h 787663"/>
                <a:gd name="connsiteX45" fmla="*/ 1188312 w 1254267"/>
                <a:gd name="connsiteY45" fmla="*/ 203354 h 787663"/>
                <a:gd name="connsiteX46" fmla="*/ 1211758 w 1254267"/>
                <a:gd name="connsiteY46" fmla="*/ 218984 h 787663"/>
                <a:gd name="connsiteX47" fmla="*/ 1247172 w 1254267"/>
                <a:gd name="connsiteY47" fmla="*/ 253243 h 787663"/>
                <a:gd name="connsiteX48" fmla="*/ 1243879 w 1254267"/>
                <a:gd name="connsiteY48" fmla="*/ 617796 h 787663"/>
                <a:gd name="connsiteX49" fmla="*/ 1141420 w 1254267"/>
                <a:gd name="connsiteY49" fmla="*/ 641015 h 787663"/>
                <a:gd name="connsiteX50" fmla="*/ 1117973 w 1254267"/>
                <a:gd name="connsiteY50" fmla="*/ 644923 h 787663"/>
                <a:gd name="connsiteX51" fmla="*/ 1106250 w 1254267"/>
                <a:gd name="connsiteY51" fmla="*/ 648830 h 787663"/>
                <a:gd name="connsiteX52" fmla="*/ 1094527 w 1254267"/>
                <a:gd name="connsiteY52" fmla="*/ 668369 h 787663"/>
                <a:gd name="connsiteX53" fmla="*/ 1071081 w 1254267"/>
                <a:gd name="connsiteY53" fmla="*/ 676184 h 787663"/>
                <a:gd name="connsiteX54" fmla="*/ 1000743 w 1254267"/>
                <a:gd name="connsiteY54" fmla="*/ 699630 h 787663"/>
                <a:gd name="connsiteX55" fmla="*/ 992927 w 1254267"/>
                <a:gd name="connsiteY55" fmla="*/ 723077 h 787663"/>
                <a:gd name="connsiteX56" fmla="*/ 981204 w 1254267"/>
                <a:gd name="connsiteY56" fmla="*/ 730892 h 787663"/>
                <a:gd name="connsiteX57" fmla="*/ 965573 w 1254267"/>
                <a:gd name="connsiteY57" fmla="*/ 726984 h 787663"/>
                <a:gd name="connsiteX58" fmla="*/ 942127 w 1254267"/>
                <a:gd name="connsiteY58" fmla="*/ 723077 h 787663"/>
                <a:gd name="connsiteX59" fmla="*/ 930404 w 1254267"/>
                <a:gd name="connsiteY59" fmla="*/ 719169 h 787663"/>
                <a:gd name="connsiteX60" fmla="*/ 914773 w 1254267"/>
                <a:gd name="connsiteY60" fmla="*/ 715261 h 787663"/>
                <a:gd name="connsiteX61" fmla="*/ 891327 w 1254267"/>
                <a:gd name="connsiteY61" fmla="*/ 707446 h 787663"/>
                <a:gd name="connsiteX62" fmla="*/ 867881 w 1254267"/>
                <a:gd name="connsiteY62" fmla="*/ 719169 h 787663"/>
                <a:gd name="connsiteX63" fmla="*/ 856158 w 1254267"/>
                <a:gd name="connsiteY63" fmla="*/ 723077 h 787663"/>
                <a:gd name="connsiteX64" fmla="*/ 832712 w 1254267"/>
                <a:gd name="connsiteY64" fmla="*/ 734800 h 787663"/>
                <a:gd name="connsiteX65" fmla="*/ 817081 w 1254267"/>
                <a:gd name="connsiteY65" fmla="*/ 754338 h 787663"/>
                <a:gd name="connsiteX66" fmla="*/ 813173 w 1254267"/>
                <a:gd name="connsiteY66" fmla="*/ 766061 h 787663"/>
                <a:gd name="connsiteX67" fmla="*/ 776465 w 1254267"/>
                <a:gd name="connsiteY67" fmla="*/ 771108 h 787663"/>
                <a:gd name="connsiteX68" fmla="*/ 753019 w 1254267"/>
                <a:gd name="connsiteY68" fmla="*/ 783982 h 787663"/>
                <a:gd name="connsiteX69" fmla="*/ 706712 w 1254267"/>
                <a:gd name="connsiteY69" fmla="*/ 787662 h 787663"/>
                <a:gd name="connsiteX70" fmla="*/ 690619 w 1254267"/>
                <a:gd name="connsiteY70" fmla="*/ 783754 h 787663"/>
                <a:gd name="connsiteX71" fmla="*/ 646681 w 1254267"/>
                <a:gd name="connsiteY71" fmla="*/ 765821 h 787663"/>
                <a:gd name="connsiteX72" fmla="*/ 619912 w 1254267"/>
                <a:gd name="connsiteY72" fmla="*/ 771803 h 787663"/>
                <a:gd name="connsiteX73" fmla="*/ 584158 w 1254267"/>
                <a:gd name="connsiteY73" fmla="*/ 749040 h 787663"/>
                <a:gd name="connsiteX74" fmla="*/ 562740 w 1254267"/>
                <a:gd name="connsiteY74" fmla="*/ 758006 h 787663"/>
                <a:gd name="connsiteX75" fmla="*/ 509204 w 1254267"/>
                <a:gd name="connsiteY75" fmla="*/ 770425 h 787663"/>
                <a:gd name="connsiteX76" fmla="*/ 534556 w 1254267"/>
                <a:gd name="connsiteY76" fmla="*/ 775255 h 787663"/>
                <a:gd name="connsiteX77" fmla="*/ 480312 w 1254267"/>
                <a:gd name="connsiteY77" fmla="*/ 746283 h 787663"/>
                <a:gd name="connsiteX78" fmla="*/ 438035 w 1254267"/>
                <a:gd name="connsiteY78" fmla="*/ 744904 h 787663"/>
                <a:gd name="connsiteX79" fmla="*/ 426312 w 1254267"/>
                <a:gd name="connsiteY79" fmla="*/ 766061 h 787663"/>
                <a:gd name="connsiteX80" fmla="*/ 410681 w 1254267"/>
                <a:gd name="connsiteY80" fmla="*/ 762154 h 787663"/>
                <a:gd name="connsiteX81" fmla="*/ 402866 w 1254267"/>
                <a:gd name="connsiteY81" fmla="*/ 754338 h 787663"/>
                <a:gd name="connsiteX82" fmla="*/ 395050 w 1254267"/>
                <a:gd name="connsiteY82" fmla="*/ 742615 h 787663"/>
                <a:gd name="connsiteX83" fmla="*/ 383327 w 1254267"/>
                <a:gd name="connsiteY83" fmla="*/ 734800 h 787663"/>
                <a:gd name="connsiteX84" fmla="*/ 367696 w 1254267"/>
                <a:gd name="connsiteY84" fmla="*/ 719169 h 787663"/>
                <a:gd name="connsiteX85" fmla="*/ 352066 w 1254267"/>
                <a:gd name="connsiteY85" fmla="*/ 687907 h 787663"/>
                <a:gd name="connsiteX86" fmla="*/ 344250 w 1254267"/>
                <a:gd name="connsiteY86" fmla="*/ 664461 h 787663"/>
                <a:gd name="connsiteX87" fmla="*/ 336435 w 1254267"/>
                <a:gd name="connsiteY87" fmla="*/ 617569 h 787663"/>
                <a:gd name="connsiteX88" fmla="*/ 320804 w 1254267"/>
                <a:gd name="connsiteY88" fmla="*/ 598030 h 787663"/>
                <a:gd name="connsiteX89" fmla="*/ 301266 w 1254267"/>
                <a:gd name="connsiteY89" fmla="*/ 578492 h 787663"/>
                <a:gd name="connsiteX90" fmla="*/ 293450 w 1254267"/>
                <a:gd name="connsiteY90" fmla="*/ 570677 h 787663"/>
                <a:gd name="connsiteX91" fmla="*/ 281727 w 1254267"/>
                <a:gd name="connsiteY91" fmla="*/ 566769 h 787663"/>
                <a:gd name="connsiteX92" fmla="*/ 266096 w 1254267"/>
                <a:gd name="connsiteY92" fmla="*/ 558954 h 787663"/>
                <a:gd name="connsiteX93" fmla="*/ 242650 w 1254267"/>
                <a:gd name="connsiteY93" fmla="*/ 551138 h 787663"/>
                <a:gd name="connsiteX94" fmla="*/ 219204 w 1254267"/>
                <a:gd name="connsiteY94" fmla="*/ 543323 h 787663"/>
                <a:gd name="connsiteX95" fmla="*/ 195758 w 1254267"/>
                <a:gd name="connsiteY95" fmla="*/ 535507 h 787663"/>
                <a:gd name="connsiteX96" fmla="*/ 184035 w 1254267"/>
                <a:gd name="connsiteY96" fmla="*/ 531600 h 787663"/>
                <a:gd name="connsiteX97" fmla="*/ 194342 w 1254267"/>
                <a:gd name="connsiteY97" fmla="*/ 524936 h 787663"/>
                <a:gd name="connsiteX98" fmla="*/ 203573 w 1254267"/>
                <a:gd name="connsiteY98" fmla="*/ 512061 h 787663"/>
                <a:gd name="connsiteX99" fmla="*/ 219204 w 1254267"/>
                <a:gd name="connsiteY99" fmla="*/ 496430 h 787663"/>
                <a:gd name="connsiteX100" fmla="*/ 238743 w 1254267"/>
                <a:gd name="connsiteY100" fmla="*/ 480800 h 787663"/>
                <a:gd name="connsiteX101" fmla="*/ 242650 w 1254267"/>
                <a:gd name="connsiteY101" fmla="*/ 469077 h 787663"/>
                <a:gd name="connsiteX102" fmla="*/ 258281 w 1254267"/>
                <a:gd name="connsiteY102" fmla="*/ 449538 h 787663"/>
                <a:gd name="connsiteX103" fmla="*/ 246558 w 1254267"/>
                <a:gd name="connsiteY103" fmla="*/ 422184 h 787663"/>
                <a:gd name="connsiteX104" fmla="*/ 234835 w 1254267"/>
                <a:gd name="connsiteY104" fmla="*/ 418277 h 787663"/>
                <a:gd name="connsiteX105" fmla="*/ 207481 w 1254267"/>
                <a:gd name="connsiteY105" fmla="*/ 406554 h 787663"/>
                <a:gd name="connsiteX106" fmla="*/ 191850 w 1254267"/>
                <a:gd name="connsiteY106" fmla="*/ 398738 h 787663"/>
                <a:gd name="connsiteX107" fmla="*/ 176220 w 1254267"/>
                <a:gd name="connsiteY107" fmla="*/ 394830 h 787663"/>
                <a:gd name="connsiteX108" fmla="*/ 137143 w 1254267"/>
                <a:gd name="connsiteY108" fmla="*/ 383107 h 787663"/>
                <a:gd name="connsiteX109" fmla="*/ 129327 w 1254267"/>
                <a:gd name="connsiteY109" fmla="*/ 371384 h 787663"/>
                <a:gd name="connsiteX110" fmla="*/ 101973 w 1254267"/>
                <a:gd name="connsiteY110" fmla="*/ 347938 h 787663"/>
                <a:gd name="connsiteX111" fmla="*/ 78404 w 1254267"/>
                <a:gd name="connsiteY111" fmla="*/ 355299 h 787663"/>
                <a:gd name="connsiteX112" fmla="*/ 64313 w 1254267"/>
                <a:gd name="connsiteY112" fmla="*/ 343803 h 787663"/>
                <a:gd name="connsiteX113" fmla="*/ 90734 w 1254267"/>
                <a:gd name="connsiteY113" fmla="*/ 364239 h 787663"/>
                <a:gd name="connsiteX114" fmla="*/ 43358 w 1254267"/>
                <a:gd name="connsiteY114" fmla="*/ 324959 h 787663"/>
                <a:gd name="connsiteX115" fmla="*/ 53089 w 1254267"/>
                <a:gd name="connsiteY115" fmla="*/ 348400 h 787663"/>
                <a:gd name="connsiteX116" fmla="*/ 129 w 1254267"/>
                <a:gd name="connsiteY116" fmla="*/ 283809 h 787663"/>
                <a:gd name="connsiteX117" fmla="*/ 22527 w 1254267"/>
                <a:gd name="connsiteY117" fmla="*/ 263119 h 78766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67881 w 1254267"/>
                <a:gd name="connsiteY29" fmla="*/ 20477 h 780633"/>
                <a:gd name="connsiteX30" fmla="*/ 879604 w 1254267"/>
                <a:gd name="connsiteY30" fmla="*/ 24385 h 780633"/>
                <a:gd name="connsiteX31" fmla="*/ 910866 w 1254267"/>
                <a:gd name="connsiteY31" fmla="*/ 40016 h 780633"/>
                <a:gd name="connsiteX32" fmla="*/ 949943 w 1254267"/>
                <a:gd name="connsiteY32" fmla="*/ 71277 h 780633"/>
                <a:gd name="connsiteX33" fmla="*/ 973389 w 1254267"/>
                <a:gd name="connsiteY33" fmla="*/ 75185 h 780633"/>
                <a:gd name="connsiteX34" fmla="*/ 1008558 w 1254267"/>
                <a:gd name="connsiteY34" fmla="*/ 83000 h 780633"/>
                <a:gd name="connsiteX35" fmla="*/ 1043727 w 1254267"/>
                <a:gd name="connsiteY35" fmla="*/ 98631 h 780633"/>
                <a:gd name="connsiteX36" fmla="*/ 1067173 w 1254267"/>
                <a:gd name="connsiteY36" fmla="*/ 106447 h 780633"/>
                <a:gd name="connsiteX37" fmla="*/ 1078896 w 1254267"/>
                <a:gd name="connsiteY37" fmla="*/ 114262 h 780633"/>
                <a:gd name="connsiteX38" fmla="*/ 1094527 w 1254267"/>
                <a:gd name="connsiteY38" fmla="*/ 129893 h 780633"/>
                <a:gd name="connsiteX39" fmla="*/ 1106250 w 1254267"/>
                <a:gd name="connsiteY39" fmla="*/ 133800 h 780633"/>
                <a:gd name="connsiteX40" fmla="*/ 1117973 w 1254267"/>
                <a:gd name="connsiteY40" fmla="*/ 141616 h 780633"/>
                <a:gd name="connsiteX41" fmla="*/ 1133604 w 1254267"/>
                <a:gd name="connsiteY41" fmla="*/ 157247 h 780633"/>
                <a:gd name="connsiteX42" fmla="*/ 1157050 w 1254267"/>
                <a:gd name="connsiteY42" fmla="*/ 172877 h 780633"/>
                <a:gd name="connsiteX43" fmla="*/ 1176589 w 1254267"/>
                <a:gd name="connsiteY43" fmla="*/ 192416 h 780633"/>
                <a:gd name="connsiteX44" fmla="*/ 1188312 w 1254267"/>
                <a:gd name="connsiteY44" fmla="*/ 196324 h 780633"/>
                <a:gd name="connsiteX45" fmla="*/ 1211758 w 1254267"/>
                <a:gd name="connsiteY45" fmla="*/ 211954 h 780633"/>
                <a:gd name="connsiteX46" fmla="*/ 1247172 w 1254267"/>
                <a:gd name="connsiteY46" fmla="*/ 246213 h 780633"/>
                <a:gd name="connsiteX47" fmla="*/ 1243879 w 1254267"/>
                <a:gd name="connsiteY47" fmla="*/ 610766 h 780633"/>
                <a:gd name="connsiteX48" fmla="*/ 1141420 w 1254267"/>
                <a:gd name="connsiteY48" fmla="*/ 633985 h 780633"/>
                <a:gd name="connsiteX49" fmla="*/ 1117973 w 1254267"/>
                <a:gd name="connsiteY49" fmla="*/ 637893 h 780633"/>
                <a:gd name="connsiteX50" fmla="*/ 1106250 w 1254267"/>
                <a:gd name="connsiteY50" fmla="*/ 641800 h 780633"/>
                <a:gd name="connsiteX51" fmla="*/ 1094527 w 1254267"/>
                <a:gd name="connsiteY51" fmla="*/ 661339 h 780633"/>
                <a:gd name="connsiteX52" fmla="*/ 1071081 w 1254267"/>
                <a:gd name="connsiteY52" fmla="*/ 669154 h 780633"/>
                <a:gd name="connsiteX53" fmla="*/ 1000743 w 1254267"/>
                <a:gd name="connsiteY53" fmla="*/ 692600 h 780633"/>
                <a:gd name="connsiteX54" fmla="*/ 992927 w 1254267"/>
                <a:gd name="connsiteY54" fmla="*/ 716047 h 780633"/>
                <a:gd name="connsiteX55" fmla="*/ 981204 w 1254267"/>
                <a:gd name="connsiteY55" fmla="*/ 723862 h 780633"/>
                <a:gd name="connsiteX56" fmla="*/ 965573 w 1254267"/>
                <a:gd name="connsiteY56" fmla="*/ 719954 h 780633"/>
                <a:gd name="connsiteX57" fmla="*/ 942127 w 1254267"/>
                <a:gd name="connsiteY57" fmla="*/ 716047 h 780633"/>
                <a:gd name="connsiteX58" fmla="*/ 930404 w 1254267"/>
                <a:gd name="connsiteY58" fmla="*/ 712139 h 780633"/>
                <a:gd name="connsiteX59" fmla="*/ 914773 w 1254267"/>
                <a:gd name="connsiteY59" fmla="*/ 708231 h 780633"/>
                <a:gd name="connsiteX60" fmla="*/ 891327 w 1254267"/>
                <a:gd name="connsiteY60" fmla="*/ 700416 h 780633"/>
                <a:gd name="connsiteX61" fmla="*/ 867881 w 1254267"/>
                <a:gd name="connsiteY61" fmla="*/ 712139 h 780633"/>
                <a:gd name="connsiteX62" fmla="*/ 856158 w 1254267"/>
                <a:gd name="connsiteY62" fmla="*/ 716047 h 780633"/>
                <a:gd name="connsiteX63" fmla="*/ 832712 w 1254267"/>
                <a:gd name="connsiteY63" fmla="*/ 727770 h 780633"/>
                <a:gd name="connsiteX64" fmla="*/ 817081 w 1254267"/>
                <a:gd name="connsiteY64" fmla="*/ 747308 h 780633"/>
                <a:gd name="connsiteX65" fmla="*/ 813173 w 1254267"/>
                <a:gd name="connsiteY65" fmla="*/ 759031 h 780633"/>
                <a:gd name="connsiteX66" fmla="*/ 776465 w 1254267"/>
                <a:gd name="connsiteY66" fmla="*/ 764078 h 780633"/>
                <a:gd name="connsiteX67" fmla="*/ 753019 w 1254267"/>
                <a:gd name="connsiteY67" fmla="*/ 776952 h 780633"/>
                <a:gd name="connsiteX68" fmla="*/ 706712 w 1254267"/>
                <a:gd name="connsiteY68" fmla="*/ 780632 h 780633"/>
                <a:gd name="connsiteX69" fmla="*/ 690619 w 1254267"/>
                <a:gd name="connsiteY69" fmla="*/ 776724 h 780633"/>
                <a:gd name="connsiteX70" fmla="*/ 646681 w 1254267"/>
                <a:gd name="connsiteY70" fmla="*/ 758791 h 780633"/>
                <a:gd name="connsiteX71" fmla="*/ 619912 w 1254267"/>
                <a:gd name="connsiteY71" fmla="*/ 764773 h 780633"/>
                <a:gd name="connsiteX72" fmla="*/ 584158 w 1254267"/>
                <a:gd name="connsiteY72" fmla="*/ 742010 h 780633"/>
                <a:gd name="connsiteX73" fmla="*/ 562740 w 1254267"/>
                <a:gd name="connsiteY73" fmla="*/ 750976 h 780633"/>
                <a:gd name="connsiteX74" fmla="*/ 509204 w 1254267"/>
                <a:gd name="connsiteY74" fmla="*/ 763395 h 780633"/>
                <a:gd name="connsiteX75" fmla="*/ 534556 w 1254267"/>
                <a:gd name="connsiteY75" fmla="*/ 768225 h 780633"/>
                <a:gd name="connsiteX76" fmla="*/ 480312 w 1254267"/>
                <a:gd name="connsiteY76" fmla="*/ 739253 h 780633"/>
                <a:gd name="connsiteX77" fmla="*/ 438035 w 1254267"/>
                <a:gd name="connsiteY77" fmla="*/ 737874 h 780633"/>
                <a:gd name="connsiteX78" fmla="*/ 426312 w 1254267"/>
                <a:gd name="connsiteY78" fmla="*/ 759031 h 780633"/>
                <a:gd name="connsiteX79" fmla="*/ 410681 w 1254267"/>
                <a:gd name="connsiteY79" fmla="*/ 755124 h 780633"/>
                <a:gd name="connsiteX80" fmla="*/ 402866 w 1254267"/>
                <a:gd name="connsiteY80" fmla="*/ 747308 h 780633"/>
                <a:gd name="connsiteX81" fmla="*/ 395050 w 1254267"/>
                <a:gd name="connsiteY81" fmla="*/ 735585 h 780633"/>
                <a:gd name="connsiteX82" fmla="*/ 383327 w 1254267"/>
                <a:gd name="connsiteY82" fmla="*/ 727770 h 780633"/>
                <a:gd name="connsiteX83" fmla="*/ 367696 w 1254267"/>
                <a:gd name="connsiteY83" fmla="*/ 712139 h 780633"/>
                <a:gd name="connsiteX84" fmla="*/ 352066 w 1254267"/>
                <a:gd name="connsiteY84" fmla="*/ 680877 h 780633"/>
                <a:gd name="connsiteX85" fmla="*/ 344250 w 1254267"/>
                <a:gd name="connsiteY85" fmla="*/ 657431 h 780633"/>
                <a:gd name="connsiteX86" fmla="*/ 336435 w 1254267"/>
                <a:gd name="connsiteY86" fmla="*/ 610539 h 780633"/>
                <a:gd name="connsiteX87" fmla="*/ 320804 w 1254267"/>
                <a:gd name="connsiteY87" fmla="*/ 591000 h 780633"/>
                <a:gd name="connsiteX88" fmla="*/ 301266 w 1254267"/>
                <a:gd name="connsiteY88" fmla="*/ 571462 h 780633"/>
                <a:gd name="connsiteX89" fmla="*/ 293450 w 1254267"/>
                <a:gd name="connsiteY89" fmla="*/ 563647 h 780633"/>
                <a:gd name="connsiteX90" fmla="*/ 281727 w 1254267"/>
                <a:gd name="connsiteY90" fmla="*/ 559739 h 780633"/>
                <a:gd name="connsiteX91" fmla="*/ 266096 w 1254267"/>
                <a:gd name="connsiteY91" fmla="*/ 551924 h 780633"/>
                <a:gd name="connsiteX92" fmla="*/ 242650 w 1254267"/>
                <a:gd name="connsiteY92" fmla="*/ 544108 h 780633"/>
                <a:gd name="connsiteX93" fmla="*/ 219204 w 1254267"/>
                <a:gd name="connsiteY93" fmla="*/ 536293 h 780633"/>
                <a:gd name="connsiteX94" fmla="*/ 195758 w 1254267"/>
                <a:gd name="connsiteY94" fmla="*/ 528477 h 780633"/>
                <a:gd name="connsiteX95" fmla="*/ 184035 w 1254267"/>
                <a:gd name="connsiteY95" fmla="*/ 524570 h 780633"/>
                <a:gd name="connsiteX96" fmla="*/ 194342 w 1254267"/>
                <a:gd name="connsiteY96" fmla="*/ 517906 h 780633"/>
                <a:gd name="connsiteX97" fmla="*/ 203573 w 1254267"/>
                <a:gd name="connsiteY97" fmla="*/ 505031 h 780633"/>
                <a:gd name="connsiteX98" fmla="*/ 219204 w 1254267"/>
                <a:gd name="connsiteY98" fmla="*/ 489400 h 780633"/>
                <a:gd name="connsiteX99" fmla="*/ 238743 w 1254267"/>
                <a:gd name="connsiteY99" fmla="*/ 473770 h 780633"/>
                <a:gd name="connsiteX100" fmla="*/ 242650 w 1254267"/>
                <a:gd name="connsiteY100" fmla="*/ 462047 h 780633"/>
                <a:gd name="connsiteX101" fmla="*/ 258281 w 1254267"/>
                <a:gd name="connsiteY101" fmla="*/ 442508 h 780633"/>
                <a:gd name="connsiteX102" fmla="*/ 246558 w 1254267"/>
                <a:gd name="connsiteY102" fmla="*/ 415154 h 780633"/>
                <a:gd name="connsiteX103" fmla="*/ 234835 w 1254267"/>
                <a:gd name="connsiteY103" fmla="*/ 411247 h 780633"/>
                <a:gd name="connsiteX104" fmla="*/ 207481 w 1254267"/>
                <a:gd name="connsiteY104" fmla="*/ 399524 h 780633"/>
                <a:gd name="connsiteX105" fmla="*/ 191850 w 1254267"/>
                <a:gd name="connsiteY105" fmla="*/ 391708 h 780633"/>
                <a:gd name="connsiteX106" fmla="*/ 176220 w 1254267"/>
                <a:gd name="connsiteY106" fmla="*/ 387800 h 780633"/>
                <a:gd name="connsiteX107" fmla="*/ 137143 w 1254267"/>
                <a:gd name="connsiteY107" fmla="*/ 376077 h 780633"/>
                <a:gd name="connsiteX108" fmla="*/ 129327 w 1254267"/>
                <a:gd name="connsiteY108" fmla="*/ 364354 h 780633"/>
                <a:gd name="connsiteX109" fmla="*/ 101973 w 1254267"/>
                <a:gd name="connsiteY109" fmla="*/ 340908 h 780633"/>
                <a:gd name="connsiteX110" fmla="*/ 78404 w 1254267"/>
                <a:gd name="connsiteY110" fmla="*/ 348269 h 780633"/>
                <a:gd name="connsiteX111" fmla="*/ 64313 w 1254267"/>
                <a:gd name="connsiteY111" fmla="*/ 336773 h 780633"/>
                <a:gd name="connsiteX112" fmla="*/ 90734 w 1254267"/>
                <a:gd name="connsiteY112" fmla="*/ 357209 h 780633"/>
                <a:gd name="connsiteX113" fmla="*/ 43358 w 1254267"/>
                <a:gd name="connsiteY113" fmla="*/ 317929 h 780633"/>
                <a:gd name="connsiteX114" fmla="*/ 53089 w 1254267"/>
                <a:gd name="connsiteY114" fmla="*/ 341370 h 780633"/>
                <a:gd name="connsiteX115" fmla="*/ 129 w 1254267"/>
                <a:gd name="connsiteY115" fmla="*/ 276779 h 780633"/>
                <a:gd name="connsiteX116" fmla="*/ 22527 w 1254267"/>
                <a:gd name="connsiteY116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879604 w 1254267"/>
                <a:gd name="connsiteY30" fmla="*/ 24385 h 780633"/>
                <a:gd name="connsiteX31" fmla="*/ 910866 w 1254267"/>
                <a:gd name="connsiteY31" fmla="*/ 40016 h 780633"/>
                <a:gd name="connsiteX32" fmla="*/ 949943 w 1254267"/>
                <a:gd name="connsiteY32" fmla="*/ 71277 h 780633"/>
                <a:gd name="connsiteX33" fmla="*/ 973389 w 1254267"/>
                <a:gd name="connsiteY33" fmla="*/ 75185 h 780633"/>
                <a:gd name="connsiteX34" fmla="*/ 1008558 w 1254267"/>
                <a:gd name="connsiteY34" fmla="*/ 83000 h 780633"/>
                <a:gd name="connsiteX35" fmla="*/ 1043727 w 1254267"/>
                <a:gd name="connsiteY35" fmla="*/ 98631 h 780633"/>
                <a:gd name="connsiteX36" fmla="*/ 1067173 w 1254267"/>
                <a:gd name="connsiteY36" fmla="*/ 106447 h 780633"/>
                <a:gd name="connsiteX37" fmla="*/ 1078896 w 1254267"/>
                <a:gd name="connsiteY37" fmla="*/ 114262 h 780633"/>
                <a:gd name="connsiteX38" fmla="*/ 1094527 w 1254267"/>
                <a:gd name="connsiteY38" fmla="*/ 129893 h 780633"/>
                <a:gd name="connsiteX39" fmla="*/ 1106250 w 1254267"/>
                <a:gd name="connsiteY39" fmla="*/ 133800 h 780633"/>
                <a:gd name="connsiteX40" fmla="*/ 1117973 w 1254267"/>
                <a:gd name="connsiteY40" fmla="*/ 141616 h 780633"/>
                <a:gd name="connsiteX41" fmla="*/ 1133604 w 1254267"/>
                <a:gd name="connsiteY41" fmla="*/ 157247 h 780633"/>
                <a:gd name="connsiteX42" fmla="*/ 1157050 w 1254267"/>
                <a:gd name="connsiteY42" fmla="*/ 172877 h 780633"/>
                <a:gd name="connsiteX43" fmla="*/ 1176589 w 1254267"/>
                <a:gd name="connsiteY43" fmla="*/ 192416 h 780633"/>
                <a:gd name="connsiteX44" fmla="*/ 1188312 w 1254267"/>
                <a:gd name="connsiteY44" fmla="*/ 196324 h 780633"/>
                <a:gd name="connsiteX45" fmla="*/ 1211758 w 1254267"/>
                <a:gd name="connsiteY45" fmla="*/ 211954 h 780633"/>
                <a:gd name="connsiteX46" fmla="*/ 1247172 w 1254267"/>
                <a:gd name="connsiteY46" fmla="*/ 246213 h 780633"/>
                <a:gd name="connsiteX47" fmla="*/ 1243879 w 1254267"/>
                <a:gd name="connsiteY47" fmla="*/ 610766 h 780633"/>
                <a:gd name="connsiteX48" fmla="*/ 1141420 w 1254267"/>
                <a:gd name="connsiteY48" fmla="*/ 633985 h 780633"/>
                <a:gd name="connsiteX49" fmla="*/ 1117973 w 1254267"/>
                <a:gd name="connsiteY49" fmla="*/ 637893 h 780633"/>
                <a:gd name="connsiteX50" fmla="*/ 1106250 w 1254267"/>
                <a:gd name="connsiteY50" fmla="*/ 641800 h 780633"/>
                <a:gd name="connsiteX51" fmla="*/ 1094527 w 1254267"/>
                <a:gd name="connsiteY51" fmla="*/ 661339 h 780633"/>
                <a:gd name="connsiteX52" fmla="*/ 1071081 w 1254267"/>
                <a:gd name="connsiteY52" fmla="*/ 669154 h 780633"/>
                <a:gd name="connsiteX53" fmla="*/ 1000743 w 1254267"/>
                <a:gd name="connsiteY53" fmla="*/ 692600 h 780633"/>
                <a:gd name="connsiteX54" fmla="*/ 992927 w 1254267"/>
                <a:gd name="connsiteY54" fmla="*/ 716047 h 780633"/>
                <a:gd name="connsiteX55" fmla="*/ 981204 w 1254267"/>
                <a:gd name="connsiteY55" fmla="*/ 723862 h 780633"/>
                <a:gd name="connsiteX56" fmla="*/ 965573 w 1254267"/>
                <a:gd name="connsiteY56" fmla="*/ 719954 h 780633"/>
                <a:gd name="connsiteX57" fmla="*/ 942127 w 1254267"/>
                <a:gd name="connsiteY57" fmla="*/ 716047 h 780633"/>
                <a:gd name="connsiteX58" fmla="*/ 930404 w 1254267"/>
                <a:gd name="connsiteY58" fmla="*/ 712139 h 780633"/>
                <a:gd name="connsiteX59" fmla="*/ 914773 w 1254267"/>
                <a:gd name="connsiteY59" fmla="*/ 708231 h 780633"/>
                <a:gd name="connsiteX60" fmla="*/ 891327 w 1254267"/>
                <a:gd name="connsiteY60" fmla="*/ 700416 h 780633"/>
                <a:gd name="connsiteX61" fmla="*/ 867881 w 1254267"/>
                <a:gd name="connsiteY61" fmla="*/ 712139 h 780633"/>
                <a:gd name="connsiteX62" fmla="*/ 856158 w 1254267"/>
                <a:gd name="connsiteY62" fmla="*/ 716047 h 780633"/>
                <a:gd name="connsiteX63" fmla="*/ 832712 w 1254267"/>
                <a:gd name="connsiteY63" fmla="*/ 727770 h 780633"/>
                <a:gd name="connsiteX64" fmla="*/ 817081 w 1254267"/>
                <a:gd name="connsiteY64" fmla="*/ 747308 h 780633"/>
                <a:gd name="connsiteX65" fmla="*/ 813173 w 1254267"/>
                <a:gd name="connsiteY65" fmla="*/ 759031 h 780633"/>
                <a:gd name="connsiteX66" fmla="*/ 776465 w 1254267"/>
                <a:gd name="connsiteY66" fmla="*/ 764078 h 780633"/>
                <a:gd name="connsiteX67" fmla="*/ 753019 w 1254267"/>
                <a:gd name="connsiteY67" fmla="*/ 776952 h 780633"/>
                <a:gd name="connsiteX68" fmla="*/ 706712 w 1254267"/>
                <a:gd name="connsiteY68" fmla="*/ 780632 h 780633"/>
                <a:gd name="connsiteX69" fmla="*/ 690619 w 1254267"/>
                <a:gd name="connsiteY69" fmla="*/ 776724 h 780633"/>
                <a:gd name="connsiteX70" fmla="*/ 646681 w 1254267"/>
                <a:gd name="connsiteY70" fmla="*/ 758791 h 780633"/>
                <a:gd name="connsiteX71" fmla="*/ 619912 w 1254267"/>
                <a:gd name="connsiteY71" fmla="*/ 764773 h 780633"/>
                <a:gd name="connsiteX72" fmla="*/ 584158 w 1254267"/>
                <a:gd name="connsiteY72" fmla="*/ 742010 h 780633"/>
                <a:gd name="connsiteX73" fmla="*/ 562740 w 1254267"/>
                <a:gd name="connsiteY73" fmla="*/ 750976 h 780633"/>
                <a:gd name="connsiteX74" fmla="*/ 509204 w 1254267"/>
                <a:gd name="connsiteY74" fmla="*/ 763395 h 780633"/>
                <a:gd name="connsiteX75" fmla="*/ 534556 w 1254267"/>
                <a:gd name="connsiteY75" fmla="*/ 768225 h 780633"/>
                <a:gd name="connsiteX76" fmla="*/ 480312 w 1254267"/>
                <a:gd name="connsiteY76" fmla="*/ 739253 h 780633"/>
                <a:gd name="connsiteX77" fmla="*/ 438035 w 1254267"/>
                <a:gd name="connsiteY77" fmla="*/ 737874 h 780633"/>
                <a:gd name="connsiteX78" fmla="*/ 426312 w 1254267"/>
                <a:gd name="connsiteY78" fmla="*/ 759031 h 780633"/>
                <a:gd name="connsiteX79" fmla="*/ 410681 w 1254267"/>
                <a:gd name="connsiteY79" fmla="*/ 755124 h 780633"/>
                <a:gd name="connsiteX80" fmla="*/ 402866 w 1254267"/>
                <a:gd name="connsiteY80" fmla="*/ 747308 h 780633"/>
                <a:gd name="connsiteX81" fmla="*/ 395050 w 1254267"/>
                <a:gd name="connsiteY81" fmla="*/ 735585 h 780633"/>
                <a:gd name="connsiteX82" fmla="*/ 383327 w 1254267"/>
                <a:gd name="connsiteY82" fmla="*/ 727770 h 780633"/>
                <a:gd name="connsiteX83" fmla="*/ 367696 w 1254267"/>
                <a:gd name="connsiteY83" fmla="*/ 712139 h 780633"/>
                <a:gd name="connsiteX84" fmla="*/ 352066 w 1254267"/>
                <a:gd name="connsiteY84" fmla="*/ 680877 h 780633"/>
                <a:gd name="connsiteX85" fmla="*/ 344250 w 1254267"/>
                <a:gd name="connsiteY85" fmla="*/ 657431 h 780633"/>
                <a:gd name="connsiteX86" fmla="*/ 336435 w 1254267"/>
                <a:gd name="connsiteY86" fmla="*/ 610539 h 780633"/>
                <a:gd name="connsiteX87" fmla="*/ 320804 w 1254267"/>
                <a:gd name="connsiteY87" fmla="*/ 591000 h 780633"/>
                <a:gd name="connsiteX88" fmla="*/ 301266 w 1254267"/>
                <a:gd name="connsiteY88" fmla="*/ 571462 h 780633"/>
                <a:gd name="connsiteX89" fmla="*/ 293450 w 1254267"/>
                <a:gd name="connsiteY89" fmla="*/ 563647 h 780633"/>
                <a:gd name="connsiteX90" fmla="*/ 281727 w 1254267"/>
                <a:gd name="connsiteY90" fmla="*/ 559739 h 780633"/>
                <a:gd name="connsiteX91" fmla="*/ 266096 w 1254267"/>
                <a:gd name="connsiteY91" fmla="*/ 551924 h 780633"/>
                <a:gd name="connsiteX92" fmla="*/ 242650 w 1254267"/>
                <a:gd name="connsiteY92" fmla="*/ 544108 h 780633"/>
                <a:gd name="connsiteX93" fmla="*/ 219204 w 1254267"/>
                <a:gd name="connsiteY93" fmla="*/ 536293 h 780633"/>
                <a:gd name="connsiteX94" fmla="*/ 195758 w 1254267"/>
                <a:gd name="connsiteY94" fmla="*/ 528477 h 780633"/>
                <a:gd name="connsiteX95" fmla="*/ 184035 w 1254267"/>
                <a:gd name="connsiteY95" fmla="*/ 524570 h 780633"/>
                <a:gd name="connsiteX96" fmla="*/ 194342 w 1254267"/>
                <a:gd name="connsiteY96" fmla="*/ 517906 h 780633"/>
                <a:gd name="connsiteX97" fmla="*/ 203573 w 1254267"/>
                <a:gd name="connsiteY97" fmla="*/ 505031 h 780633"/>
                <a:gd name="connsiteX98" fmla="*/ 219204 w 1254267"/>
                <a:gd name="connsiteY98" fmla="*/ 489400 h 780633"/>
                <a:gd name="connsiteX99" fmla="*/ 238743 w 1254267"/>
                <a:gd name="connsiteY99" fmla="*/ 473770 h 780633"/>
                <a:gd name="connsiteX100" fmla="*/ 242650 w 1254267"/>
                <a:gd name="connsiteY100" fmla="*/ 462047 h 780633"/>
                <a:gd name="connsiteX101" fmla="*/ 258281 w 1254267"/>
                <a:gd name="connsiteY101" fmla="*/ 442508 h 780633"/>
                <a:gd name="connsiteX102" fmla="*/ 246558 w 1254267"/>
                <a:gd name="connsiteY102" fmla="*/ 415154 h 780633"/>
                <a:gd name="connsiteX103" fmla="*/ 234835 w 1254267"/>
                <a:gd name="connsiteY103" fmla="*/ 411247 h 780633"/>
                <a:gd name="connsiteX104" fmla="*/ 207481 w 1254267"/>
                <a:gd name="connsiteY104" fmla="*/ 399524 h 780633"/>
                <a:gd name="connsiteX105" fmla="*/ 191850 w 1254267"/>
                <a:gd name="connsiteY105" fmla="*/ 391708 h 780633"/>
                <a:gd name="connsiteX106" fmla="*/ 176220 w 1254267"/>
                <a:gd name="connsiteY106" fmla="*/ 387800 h 780633"/>
                <a:gd name="connsiteX107" fmla="*/ 137143 w 1254267"/>
                <a:gd name="connsiteY107" fmla="*/ 376077 h 780633"/>
                <a:gd name="connsiteX108" fmla="*/ 129327 w 1254267"/>
                <a:gd name="connsiteY108" fmla="*/ 364354 h 780633"/>
                <a:gd name="connsiteX109" fmla="*/ 101973 w 1254267"/>
                <a:gd name="connsiteY109" fmla="*/ 340908 h 780633"/>
                <a:gd name="connsiteX110" fmla="*/ 78404 w 1254267"/>
                <a:gd name="connsiteY110" fmla="*/ 348269 h 780633"/>
                <a:gd name="connsiteX111" fmla="*/ 64313 w 1254267"/>
                <a:gd name="connsiteY111" fmla="*/ 336773 h 780633"/>
                <a:gd name="connsiteX112" fmla="*/ 90734 w 1254267"/>
                <a:gd name="connsiteY112" fmla="*/ 357209 h 780633"/>
                <a:gd name="connsiteX113" fmla="*/ 43358 w 1254267"/>
                <a:gd name="connsiteY113" fmla="*/ 317929 h 780633"/>
                <a:gd name="connsiteX114" fmla="*/ 53089 w 1254267"/>
                <a:gd name="connsiteY114" fmla="*/ 341370 h 780633"/>
                <a:gd name="connsiteX115" fmla="*/ 129 w 1254267"/>
                <a:gd name="connsiteY115" fmla="*/ 276779 h 780633"/>
                <a:gd name="connsiteX116" fmla="*/ 22527 w 1254267"/>
                <a:gd name="connsiteY116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10866 w 1254267"/>
                <a:gd name="connsiteY30" fmla="*/ 40016 h 780633"/>
                <a:gd name="connsiteX31" fmla="*/ 949943 w 1254267"/>
                <a:gd name="connsiteY31" fmla="*/ 71277 h 780633"/>
                <a:gd name="connsiteX32" fmla="*/ 973389 w 1254267"/>
                <a:gd name="connsiteY32" fmla="*/ 75185 h 780633"/>
                <a:gd name="connsiteX33" fmla="*/ 1008558 w 1254267"/>
                <a:gd name="connsiteY33" fmla="*/ 83000 h 780633"/>
                <a:gd name="connsiteX34" fmla="*/ 1043727 w 1254267"/>
                <a:gd name="connsiteY34" fmla="*/ 98631 h 780633"/>
                <a:gd name="connsiteX35" fmla="*/ 1067173 w 1254267"/>
                <a:gd name="connsiteY35" fmla="*/ 106447 h 780633"/>
                <a:gd name="connsiteX36" fmla="*/ 1078896 w 1254267"/>
                <a:gd name="connsiteY36" fmla="*/ 114262 h 780633"/>
                <a:gd name="connsiteX37" fmla="*/ 1094527 w 1254267"/>
                <a:gd name="connsiteY37" fmla="*/ 129893 h 780633"/>
                <a:gd name="connsiteX38" fmla="*/ 1106250 w 1254267"/>
                <a:gd name="connsiteY38" fmla="*/ 133800 h 780633"/>
                <a:gd name="connsiteX39" fmla="*/ 1117973 w 1254267"/>
                <a:gd name="connsiteY39" fmla="*/ 141616 h 780633"/>
                <a:gd name="connsiteX40" fmla="*/ 1133604 w 1254267"/>
                <a:gd name="connsiteY40" fmla="*/ 157247 h 780633"/>
                <a:gd name="connsiteX41" fmla="*/ 1157050 w 1254267"/>
                <a:gd name="connsiteY41" fmla="*/ 172877 h 780633"/>
                <a:gd name="connsiteX42" fmla="*/ 1176589 w 1254267"/>
                <a:gd name="connsiteY42" fmla="*/ 192416 h 780633"/>
                <a:gd name="connsiteX43" fmla="*/ 1188312 w 1254267"/>
                <a:gd name="connsiteY43" fmla="*/ 196324 h 780633"/>
                <a:gd name="connsiteX44" fmla="*/ 1211758 w 1254267"/>
                <a:gd name="connsiteY44" fmla="*/ 211954 h 780633"/>
                <a:gd name="connsiteX45" fmla="*/ 1247172 w 1254267"/>
                <a:gd name="connsiteY45" fmla="*/ 246213 h 780633"/>
                <a:gd name="connsiteX46" fmla="*/ 1243879 w 1254267"/>
                <a:gd name="connsiteY46" fmla="*/ 610766 h 780633"/>
                <a:gd name="connsiteX47" fmla="*/ 1141420 w 1254267"/>
                <a:gd name="connsiteY47" fmla="*/ 633985 h 780633"/>
                <a:gd name="connsiteX48" fmla="*/ 1117973 w 1254267"/>
                <a:gd name="connsiteY48" fmla="*/ 637893 h 780633"/>
                <a:gd name="connsiteX49" fmla="*/ 1106250 w 1254267"/>
                <a:gd name="connsiteY49" fmla="*/ 641800 h 780633"/>
                <a:gd name="connsiteX50" fmla="*/ 1094527 w 1254267"/>
                <a:gd name="connsiteY50" fmla="*/ 661339 h 780633"/>
                <a:gd name="connsiteX51" fmla="*/ 1071081 w 1254267"/>
                <a:gd name="connsiteY51" fmla="*/ 669154 h 780633"/>
                <a:gd name="connsiteX52" fmla="*/ 1000743 w 1254267"/>
                <a:gd name="connsiteY52" fmla="*/ 692600 h 780633"/>
                <a:gd name="connsiteX53" fmla="*/ 992927 w 1254267"/>
                <a:gd name="connsiteY53" fmla="*/ 716047 h 780633"/>
                <a:gd name="connsiteX54" fmla="*/ 981204 w 1254267"/>
                <a:gd name="connsiteY54" fmla="*/ 723862 h 780633"/>
                <a:gd name="connsiteX55" fmla="*/ 965573 w 1254267"/>
                <a:gd name="connsiteY55" fmla="*/ 719954 h 780633"/>
                <a:gd name="connsiteX56" fmla="*/ 942127 w 1254267"/>
                <a:gd name="connsiteY56" fmla="*/ 716047 h 780633"/>
                <a:gd name="connsiteX57" fmla="*/ 930404 w 1254267"/>
                <a:gd name="connsiteY57" fmla="*/ 712139 h 780633"/>
                <a:gd name="connsiteX58" fmla="*/ 914773 w 1254267"/>
                <a:gd name="connsiteY58" fmla="*/ 708231 h 780633"/>
                <a:gd name="connsiteX59" fmla="*/ 891327 w 1254267"/>
                <a:gd name="connsiteY59" fmla="*/ 700416 h 780633"/>
                <a:gd name="connsiteX60" fmla="*/ 867881 w 1254267"/>
                <a:gd name="connsiteY60" fmla="*/ 712139 h 780633"/>
                <a:gd name="connsiteX61" fmla="*/ 856158 w 1254267"/>
                <a:gd name="connsiteY61" fmla="*/ 716047 h 780633"/>
                <a:gd name="connsiteX62" fmla="*/ 832712 w 1254267"/>
                <a:gd name="connsiteY62" fmla="*/ 727770 h 780633"/>
                <a:gd name="connsiteX63" fmla="*/ 817081 w 1254267"/>
                <a:gd name="connsiteY63" fmla="*/ 747308 h 780633"/>
                <a:gd name="connsiteX64" fmla="*/ 813173 w 1254267"/>
                <a:gd name="connsiteY64" fmla="*/ 759031 h 780633"/>
                <a:gd name="connsiteX65" fmla="*/ 776465 w 1254267"/>
                <a:gd name="connsiteY65" fmla="*/ 764078 h 780633"/>
                <a:gd name="connsiteX66" fmla="*/ 753019 w 1254267"/>
                <a:gd name="connsiteY66" fmla="*/ 776952 h 780633"/>
                <a:gd name="connsiteX67" fmla="*/ 706712 w 1254267"/>
                <a:gd name="connsiteY67" fmla="*/ 780632 h 780633"/>
                <a:gd name="connsiteX68" fmla="*/ 690619 w 1254267"/>
                <a:gd name="connsiteY68" fmla="*/ 776724 h 780633"/>
                <a:gd name="connsiteX69" fmla="*/ 646681 w 1254267"/>
                <a:gd name="connsiteY69" fmla="*/ 758791 h 780633"/>
                <a:gd name="connsiteX70" fmla="*/ 619912 w 1254267"/>
                <a:gd name="connsiteY70" fmla="*/ 764773 h 780633"/>
                <a:gd name="connsiteX71" fmla="*/ 584158 w 1254267"/>
                <a:gd name="connsiteY71" fmla="*/ 742010 h 780633"/>
                <a:gd name="connsiteX72" fmla="*/ 562740 w 1254267"/>
                <a:gd name="connsiteY72" fmla="*/ 750976 h 780633"/>
                <a:gd name="connsiteX73" fmla="*/ 509204 w 1254267"/>
                <a:gd name="connsiteY73" fmla="*/ 763395 h 780633"/>
                <a:gd name="connsiteX74" fmla="*/ 534556 w 1254267"/>
                <a:gd name="connsiteY74" fmla="*/ 768225 h 780633"/>
                <a:gd name="connsiteX75" fmla="*/ 480312 w 1254267"/>
                <a:gd name="connsiteY75" fmla="*/ 739253 h 780633"/>
                <a:gd name="connsiteX76" fmla="*/ 438035 w 1254267"/>
                <a:gd name="connsiteY76" fmla="*/ 737874 h 780633"/>
                <a:gd name="connsiteX77" fmla="*/ 426312 w 1254267"/>
                <a:gd name="connsiteY77" fmla="*/ 759031 h 780633"/>
                <a:gd name="connsiteX78" fmla="*/ 410681 w 1254267"/>
                <a:gd name="connsiteY78" fmla="*/ 755124 h 780633"/>
                <a:gd name="connsiteX79" fmla="*/ 402866 w 1254267"/>
                <a:gd name="connsiteY79" fmla="*/ 747308 h 780633"/>
                <a:gd name="connsiteX80" fmla="*/ 395050 w 1254267"/>
                <a:gd name="connsiteY80" fmla="*/ 735585 h 780633"/>
                <a:gd name="connsiteX81" fmla="*/ 383327 w 1254267"/>
                <a:gd name="connsiteY81" fmla="*/ 727770 h 780633"/>
                <a:gd name="connsiteX82" fmla="*/ 367696 w 1254267"/>
                <a:gd name="connsiteY82" fmla="*/ 712139 h 780633"/>
                <a:gd name="connsiteX83" fmla="*/ 352066 w 1254267"/>
                <a:gd name="connsiteY83" fmla="*/ 680877 h 780633"/>
                <a:gd name="connsiteX84" fmla="*/ 344250 w 1254267"/>
                <a:gd name="connsiteY84" fmla="*/ 657431 h 780633"/>
                <a:gd name="connsiteX85" fmla="*/ 336435 w 1254267"/>
                <a:gd name="connsiteY85" fmla="*/ 610539 h 780633"/>
                <a:gd name="connsiteX86" fmla="*/ 320804 w 1254267"/>
                <a:gd name="connsiteY86" fmla="*/ 591000 h 780633"/>
                <a:gd name="connsiteX87" fmla="*/ 301266 w 1254267"/>
                <a:gd name="connsiteY87" fmla="*/ 571462 h 780633"/>
                <a:gd name="connsiteX88" fmla="*/ 293450 w 1254267"/>
                <a:gd name="connsiteY88" fmla="*/ 563647 h 780633"/>
                <a:gd name="connsiteX89" fmla="*/ 281727 w 1254267"/>
                <a:gd name="connsiteY89" fmla="*/ 559739 h 780633"/>
                <a:gd name="connsiteX90" fmla="*/ 266096 w 1254267"/>
                <a:gd name="connsiteY90" fmla="*/ 551924 h 780633"/>
                <a:gd name="connsiteX91" fmla="*/ 242650 w 1254267"/>
                <a:gd name="connsiteY91" fmla="*/ 544108 h 780633"/>
                <a:gd name="connsiteX92" fmla="*/ 219204 w 1254267"/>
                <a:gd name="connsiteY92" fmla="*/ 536293 h 780633"/>
                <a:gd name="connsiteX93" fmla="*/ 195758 w 1254267"/>
                <a:gd name="connsiteY93" fmla="*/ 528477 h 780633"/>
                <a:gd name="connsiteX94" fmla="*/ 184035 w 1254267"/>
                <a:gd name="connsiteY94" fmla="*/ 524570 h 780633"/>
                <a:gd name="connsiteX95" fmla="*/ 194342 w 1254267"/>
                <a:gd name="connsiteY95" fmla="*/ 517906 h 780633"/>
                <a:gd name="connsiteX96" fmla="*/ 203573 w 1254267"/>
                <a:gd name="connsiteY96" fmla="*/ 505031 h 780633"/>
                <a:gd name="connsiteX97" fmla="*/ 219204 w 1254267"/>
                <a:gd name="connsiteY97" fmla="*/ 489400 h 780633"/>
                <a:gd name="connsiteX98" fmla="*/ 238743 w 1254267"/>
                <a:gd name="connsiteY98" fmla="*/ 473770 h 780633"/>
                <a:gd name="connsiteX99" fmla="*/ 242650 w 1254267"/>
                <a:gd name="connsiteY99" fmla="*/ 462047 h 780633"/>
                <a:gd name="connsiteX100" fmla="*/ 258281 w 1254267"/>
                <a:gd name="connsiteY100" fmla="*/ 442508 h 780633"/>
                <a:gd name="connsiteX101" fmla="*/ 246558 w 1254267"/>
                <a:gd name="connsiteY101" fmla="*/ 415154 h 780633"/>
                <a:gd name="connsiteX102" fmla="*/ 234835 w 1254267"/>
                <a:gd name="connsiteY102" fmla="*/ 411247 h 780633"/>
                <a:gd name="connsiteX103" fmla="*/ 207481 w 1254267"/>
                <a:gd name="connsiteY103" fmla="*/ 399524 h 780633"/>
                <a:gd name="connsiteX104" fmla="*/ 191850 w 1254267"/>
                <a:gd name="connsiteY104" fmla="*/ 391708 h 780633"/>
                <a:gd name="connsiteX105" fmla="*/ 176220 w 1254267"/>
                <a:gd name="connsiteY105" fmla="*/ 387800 h 780633"/>
                <a:gd name="connsiteX106" fmla="*/ 137143 w 1254267"/>
                <a:gd name="connsiteY106" fmla="*/ 376077 h 780633"/>
                <a:gd name="connsiteX107" fmla="*/ 129327 w 1254267"/>
                <a:gd name="connsiteY107" fmla="*/ 364354 h 780633"/>
                <a:gd name="connsiteX108" fmla="*/ 101973 w 1254267"/>
                <a:gd name="connsiteY108" fmla="*/ 340908 h 780633"/>
                <a:gd name="connsiteX109" fmla="*/ 78404 w 1254267"/>
                <a:gd name="connsiteY109" fmla="*/ 348269 h 780633"/>
                <a:gd name="connsiteX110" fmla="*/ 64313 w 1254267"/>
                <a:gd name="connsiteY110" fmla="*/ 336773 h 780633"/>
                <a:gd name="connsiteX111" fmla="*/ 90734 w 1254267"/>
                <a:gd name="connsiteY111" fmla="*/ 357209 h 780633"/>
                <a:gd name="connsiteX112" fmla="*/ 43358 w 1254267"/>
                <a:gd name="connsiteY112" fmla="*/ 317929 h 780633"/>
                <a:gd name="connsiteX113" fmla="*/ 53089 w 1254267"/>
                <a:gd name="connsiteY113" fmla="*/ 341370 h 780633"/>
                <a:gd name="connsiteX114" fmla="*/ 129 w 1254267"/>
                <a:gd name="connsiteY114" fmla="*/ 276779 h 780633"/>
                <a:gd name="connsiteX115" fmla="*/ 22527 w 1254267"/>
                <a:gd name="connsiteY115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49943 w 1254267"/>
                <a:gd name="connsiteY30" fmla="*/ 71277 h 780633"/>
                <a:gd name="connsiteX31" fmla="*/ 973389 w 1254267"/>
                <a:gd name="connsiteY31" fmla="*/ 75185 h 780633"/>
                <a:gd name="connsiteX32" fmla="*/ 1008558 w 1254267"/>
                <a:gd name="connsiteY32" fmla="*/ 83000 h 780633"/>
                <a:gd name="connsiteX33" fmla="*/ 1043727 w 1254267"/>
                <a:gd name="connsiteY33" fmla="*/ 98631 h 780633"/>
                <a:gd name="connsiteX34" fmla="*/ 1067173 w 1254267"/>
                <a:gd name="connsiteY34" fmla="*/ 106447 h 780633"/>
                <a:gd name="connsiteX35" fmla="*/ 1078896 w 1254267"/>
                <a:gd name="connsiteY35" fmla="*/ 114262 h 780633"/>
                <a:gd name="connsiteX36" fmla="*/ 1094527 w 1254267"/>
                <a:gd name="connsiteY36" fmla="*/ 129893 h 780633"/>
                <a:gd name="connsiteX37" fmla="*/ 1106250 w 1254267"/>
                <a:gd name="connsiteY37" fmla="*/ 133800 h 780633"/>
                <a:gd name="connsiteX38" fmla="*/ 1117973 w 1254267"/>
                <a:gd name="connsiteY38" fmla="*/ 141616 h 780633"/>
                <a:gd name="connsiteX39" fmla="*/ 1133604 w 1254267"/>
                <a:gd name="connsiteY39" fmla="*/ 157247 h 780633"/>
                <a:gd name="connsiteX40" fmla="*/ 1157050 w 1254267"/>
                <a:gd name="connsiteY40" fmla="*/ 172877 h 780633"/>
                <a:gd name="connsiteX41" fmla="*/ 1176589 w 1254267"/>
                <a:gd name="connsiteY41" fmla="*/ 192416 h 780633"/>
                <a:gd name="connsiteX42" fmla="*/ 1188312 w 1254267"/>
                <a:gd name="connsiteY42" fmla="*/ 196324 h 780633"/>
                <a:gd name="connsiteX43" fmla="*/ 1211758 w 1254267"/>
                <a:gd name="connsiteY43" fmla="*/ 211954 h 780633"/>
                <a:gd name="connsiteX44" fmla="*/ 1247172 w 1254267"/>
                <a:gd name="connsiteY44" fmla="*/ 246213 h 780633"/>
                <a:gd name="connsiteX45" fmla="*/ 1243879 w 1254267"/>
                <a:gd name="connsiteY45" fmla="*/ 610766 h 780633"/>
                <a:gd name="connsiteX46" fmla="*/ 1141420 w 1254267"/>
                <a:gd name="connsiteY46" fmla="*/ 633985 h 780633"/>
                <a:gd name="connsiteX47" fmla="*/ 1117973 w 1254267"/>
                <a:gd name="connsiteY47" fmla="*/ 637893 h 780633"/>
                <a:gd name="connsiteX48" fmla="*/ 1106250 w 1254267"/>
                <a:gd name="connsiteY48" fmla="*/ 641800 h 780633"/>
                <a:gd name="connsiteX49" fmla="*/ 1094527 w 1254267"/>
                <a:gd name="connsiteY49" fmla="*/ 661339 h 780633"/>
                <a:gd name="connsiteX50" fmla="*/ 1071081 w 1254267"/>
                <a:gd name="connsiteY50" fmla="*/ 669154 h 780633"/>
                <a:gd name="connsiteX51" fmla="*/ 1000743 w 1254267"/>
                <a:gd name="connsiteY51" fmla="*/ 692600 h 780633"/>
                <a:gd name="connsiteX52" fmla="*/ 992927 w 1254267"/>
                <a:gd name="connsiteY52" fmla="*/ 716047 h 780633"/>
                <a:gd name="connsiteX53" fmla="*/ 981204 w 1254267"/>
                <a:gd name="connsiteY53" fmla="*/ 723862 h 780633"/>
                <a:gd name="connsiteX54" fmla="*/ 965573 w 1254267"/>
                <a:gd name="connsiteY54" fmla="*/ 719954 h 780633"/>
                <a:gd name="connsiteX55" fmla="*/ 942127 w 1254267"/>
                <a:gd name="connsiteY55" fmla="*/ 716047 h 780633"/>
                <a:gd name="connsiteX56" fmla="*/ 930404 w 1254267"/>
                <a:gd name="connsiteY56" fmla="*/ 712139 h 780633"/>
                <a:gd name="connsiteX57" fmla="*/ 914773 w 1254267"/>
                <a:gd name="connsiteY57" fmla="*/ 708231 h 780633"/>
                <a:gd name="connsiteX58" fmla="*/ 891327 w 1254267"/>
                <a:gd name="connsiteY58" fmla="*/ 700416 h 780633"/>
                <a:gd name="connsiteX59" fmla="*/ 867881 w 1254267"/>
                <a:gd name="connsiteY59" fmla="*/ 712139 h 780633"/>
                <a:gd name="connsiteX60" fmla="*/ 856158 w 1254267"/>
                <a:gd name="connsiteY60" fmla="*/ 716047 h 780633"/>
                <a:gd name="connsiteX61" fmla="*/ 832712 w 1254267"/>
                <a:gd name="connsiteY61" fmla="*/ 727770 h 780633"/>
                <a:gd name="connsiteX62" fmla="*/ 817081 w 1254267"/>
                <a:gd name="connsiteY62" fmla="*/ 747308 h 780633"/>
                <a:gd name="connsiteX63" fmla="*/ 813173 w 1254267"/>
                <a:gd name="connsiteY63" fmla="*/ 759031 h 780633"/>
                <a:gd name="connsiteX64" fmla="*/ 776465 w 1254267"/>
                <a:gd name="connsiteY64" fmla="*/ 764078 h 780633"/>
                <a:gd name="connsiteX65" fmla="*/ 753019 w 1254267"/>
                <a:gd name="connsiteY65" fmla="*/ 776952 h 780633"/>
                <a:gd name="connsiteX66" fmla="*/ 706712 w 1254267"/>
                <a:gd name="connsiteY66" fmla="*/ 780632 h 780633"/>
                <a:gd name="connsiteX67" fmla="*/ 690619 w 1254267"/>
                <a:gd name="connsiteY67" fmla="*/ 776724 h 780633"/>
                <a:gd name="connsiteX68" fmla="*/ 646681 w 1254267"/>
                <a:gd name="connsiteY68" fmla="*/ 758791 h 780633"/>
                <a:gd name="connsiteX69" fmla="*/ 619912 w 1254267"/>
                <a:gd name="connsiteY69" fmla="*/ 764773 h 780633"/>
                <a:gd name="connsiteX70" fmla="*/ 584158 w 1254267"/>
                <a:gd name="connsiteY70" fmla="*/ 742010 h 780633"/>
                <a:gd name="connsiteX71" fmla="*/ 562740 w 1254267"/>
                <a:gd name="connsiteY71" fmla="*/ 750976 h 780633"/>
                <a:gd name="connsiteX72" fmla="*/ 509204 w 1254267"/>
                <a:gd name="connsiteY72" fmla="*/ 763395 h 780633"/>
                <a:gd name="connsiteX73" fmla="*/ 534556 w 1254267"/>
                <a:gd name="connsiteY73" fmla="*/ 768225 h 780633"/>
                <a:gd name="connsiteX74" fmla="*/ 480312 w 1254267"/>
                <a:gd name="connsiteY74" fmla="*/ 739253 h 780633"/>
                <a:gd name="connsiteX75" fmla="*/ 438035 w 1254267"/>
                <a:gd name="connsiteY75" fmla="*/ 737874 h 780633"/>
                <a:gd name="connsiteX76" fmla="*/ 426312 w 1254267"/>
                <a:gd name="connsiteY76" fmla="*/ 759031 h 780633"/>
                <a:gd name="connsiteX77" fmla="*/ 410681 w 1254267"/>
                <a:gd name="connsiteY77" fmla="*/ 755124 h 780633"/>
                <a:gd name="connsiteX78" fmla="*/ 402866 w 1254267"/>
                <a:gd name="connsiteY78" fmla="*/ 747308 h 780633"/>
                <a:gd name="connsiteX79" fmla="*/ 395050 w 1254267"/>
                <a:gd name="connsiteY79" fmla="*/ 735585 h 780633"/>
                <a:gd name="connsiteX80" fmla="*/ 383327 w 1254267"/>
                <a:gd name="connsiteY80" fmla="*/ 727770 h 780633"/>
                <a:gd name="connsiteX81" fmla="*/ 367696 w 1254267"/>
                <a:gd name="connsiteY81" fmla="*/ 712139 h 780633"/>
                <a:gd name="connsiteX82" fmla="*/ 352066 w 1254267"/>
                <a:gd name="connsiteY82" fmla="*/ 680877 h 780633"/>
                <a:gd name="connsiteX83" fmla="*/ 344250 w 1254267"/>
                <a:gd name="connsiteY83" fmla="*/ 657431 h 780633"/>
                <a:gd name="connsiteX84" fmla="*/ 336435 w 1254267"/>
                <a:gd name="connsiteY84" fmla="*/ 610539 h 780633"/>
                <a:gd name="connsiteX85" fmla="*/ 320804 w 1254267"/>
                <a:gd name="connsiteY85" fmla="*/ 591000 h 780633"/>
                <a:gd name="connsiteX86" fmla="*/ 301266 w 1254267"/>
                <a:gd name="connsiteY86" fmla="*/ 571462 h 780633"/>
                <a:gd name="connsiteX87" fmla="*/ 293450 w 1254267"/>
                <a:gd name="connsiteY87" fmla="*/ 563647 h 780633"/>
                <a:gd name="connsiteX88" fmla="*/ 281727 w 1254267"/>
                <a:gd name="connsiteY88" fmla="*/ 559739 h 780633"/>
                <a:gd name="connsiteX89" fmla="*/ 266096 w 1254267"/>
                <a:gd name="connsiteY89" fmla="*/ 551924 h 780633"/>
                <a:gd name="connsiteX90" fmla="*/ 242650 w 1254267"/>
                <a:gd name="connsiteY90" fmla="*/ 544108 h 780633"/>
                <a:gd name="connsiteX91" fmla="*/ 219204 w 1254267"/>
                <a:gd name="connsiteY91" fmla="*/ 536293 h 780633"/>
                <a:gd name="connsiteX92" fmla="*/ 195758 w 1254267"/>
                <a:gd name="connsiteY92" fmla="*/ 528477 h 780633"/>
                <a:gd name="connsiteX93" fmla="*/ 184035 w 1254267"/>
                <a:gd name="connsiteY93" fmla="*/ 524570 h 780633"/>
                <a:gd name="connsiteX94" fmla="*/ 194342 w 1254267"/>
                <a:gd name="connsiteY94" fmla="*/ 517906 h 780633"/>
                <a:gd name="connsiteX95" fmla="*/ 203573 w 1254267"/>
                <a:gd name="connsiteY95" fmla="*/ 505031 h 780633"/>
                <a:gd name="connsiteX96" fmla="*/ 219204 w 1254267"/>
                <a:gd name="connsiteY96" fmla="*/ 489400 h 780633"/>
                <a:gd name="connsiteX97" fmla="*/ 238743 w 1254267"/>
                <a:gd name="connsiteY97" fmla="*/ 473770 h 780633"/>
                <a:gd name="connsiteX98" fmla="*/ 242650 w 1254267"/>
                <a:gd name="connsiteY98" fmla="*/ 462047 h 780633"/>
                <a:gd name="connsiteX99" fmla="*/ 258281 w 1254267"/>
                <a:gd name="connsiteY99" fmla="*/ 442508 h 780633"/>
                <a:gd name="connsiteX100" fmla="*/ 246558 w 1254267"/>
                <a:gd name="connsiteY100" fmla="*/ 415154 h 780633"/>
                <a:gd name="connsiteX101" fmla="*/ 234835 w 1254267"/>
                <a:gd name="connsiteY101" fmla="*/ 411247 h 780633"/>
                <a:gd name="connsiteX102" fmla="*/ 207481 w 1254267"/>
                <a:gd name="connsiteY102" fmla="*/ 399524 h 780633"/>
                <a:gd name="connsiteX103" fmla="*/ 191850 w 1254267"/>
                <a:gd name="connsiteY103" fmla="*/ 391708 h 780633"/>
                <a:gd name="connsiteX104" fmla="*/ 176220 w 1254267"/>
                <a:gd name="connsiteY104" fmla="*/ 387800 h 780633"/>
                <a:gd name="connsiteX105" fmla="*/ 137143 w 1254267"/>
                <a:gd name="connsiteY105" fmla="*/ 376077 h 780633"/>
                <a:gd name="connsiteX106" fmla="*/ 129327 w 1254267"/>
                <a:gd name="connsiteY106" fmla="*/ 364354 h 780633"/>
                <a:gd name="connsiteX107" fmla="*/ 101973 w 1254267"/>
                <a:gd name="connsiteY107" fmla="*/ 340908 h 780633"/>
                <a:gd name="connsiteX108" fmla="*/ 78404 w 1254267"/>
                <a:gd name="connsiteY108" fmla="*/ 348269 h 780633"/>
                <a:gd name="connsiteX109" fmla="*/ 64313 w 1254267"/>
                <a:gd name="connsiteY109" fmla="*/ 336773 h 780633"/>
                <a:gd name="connsiteX110" fmla="*/ 90734 w 1254267"/>
                <a:gd name="connsiteY110" fmla="*/ 357209 h 780633"/>
                <a:gd name="connsiteX111" fmla="*/ 43358 w 1254267"/>
                <a:gd name="connsiteY111" fmla="*/ 317929 h 780633"/>
                <a:gd name="connsiteX112" fmla="*/ 53089 w 1254267"/>
                <a:gd name="connsiteY112" fmla="*/ 341370 h 780633"/>
                <a:gd name="connsiteX113" fmla="*/ 129 w 1254267"/>
                <a:gd name="connsiteY113" fmla="*/ 276779 h 780633"/>
                <a:gd name="connsiteX114" fmla="*/ 22527 w 1254267"/>
                <a:gd name="connsiteY114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52644 w 1254267"/>
                <a:gd name="connsiteY30" fmla="*/ 111638 h 780633"/>
                <a:gd name="connsiteX31" fmla="*/ 973389 w 1254267"/>
                <a:gd name="connsiteY31" fmla="*/ 75185 h 780633"/>
                <a:gd name="connsiteX32" fmla="*/ 1008558 w 1254267"/>
                <a:gd name="connsiteY32" fmla="*/ 83000 h 780633"/>
                <a:gd name="connsiteX33" fmla="*/ 1043727 w 1254267"/>
                <a:gd name="connsiteY33" fmla="*/ 98631 h 780633"/>
                <a:gd name="connsiteX34" fmla="*/ 1067173 w 1254267"/>
                <a:gd name="connsiteY34" fmla="*/ 106447 h 780633"/>
                <a:gd name="connsiteX35" fmla="*/ 1078896 w 1254267"/>
                <a:gd name="connsiteY35" fmla="*/ 114262 h 780633"/>
                <a:gd name="connsiteX36" fmla="*/ 1094527 w 1254267"/>
                <a:gd name="connsiteY36" fmla="*/ 129893 h 780633"/>
                <a:gd name="connsiteX37" fmla="*/ 1106250 w 1254267"/>
                <a:gd name="connsiteY37" fmla="*/ 133800 h 780633"/>
                <a:gd name="connsiteX38" fmla="*/ 1117973 w 1254267"/>
                <a:gd name="connsiteY38" fmla="*/ 141616 h 780633"/>
                <a:gd name="connsiteX39" fmla="*/ 1133604 w 1254267"/>
                <a:gd name="connsiteY39" fmla="*/ 157247 h 780633"/>
                <a:gd name="connsiteX40" fmla="*/ 1157050 w 1254267"/>
                <a:gd name="connsiteY40" fmla="*/ 172877 h 780633"/>
                <a:gd name="connsiteX41" fmla="*/ 1176589 w 1254267"/>
                <a:gd name="connsiteY41" fmla="*/ 192416 h 780633"/>
                <a:gd name="connsiteX42" fmla="*/ 1188312 w 1254267"/>
                <a:gd name="connsiteY42" fmla="*/ 196324 h 780633"/>
                <a:gd name="connsiteX43" fmla="*/ 1211758 w 1254267"/>
                <a:gd name="connsiteY43" fmla="*/ 211954 h 780633"/>
                <a:gd name="connsiteX44" fmla="*/ 1247172 w 1254267"/>
                <a:gd name="connsiteY44" fmla="*/ 246213 h 780633"/>
                <a:gd name="connsiteX45" fmla="*/ 1243879 w 1254267"/>
                <a:gd name="connsiteY45" fmla="*/ 610766 h 780633"/>
                <a:gd name="connsiteX46" fmla="*/ 1141420 w 1254267"/>
                <a:gd name="connsiteY46" fmla="*/ 633985 h 780633"/>
                <a:gd name="connsiteX47" fmla="*/ 1117973 w 1254267"/>
                <a:gd name="connsiteY47" fmla="*/ 637893 h 780633"/>
                <a:gd name="connsiteX48" fmla="*/ 1106250 w 1254267"/>
                <a:gd name="connsiteY48" fmla="*/ 641800 h 780633"/>
                <a:gd name="connsiteX49" fmla="*/ 1094527 w 1254267"/>
                <a:gd name="connsiteY49" fmla="*/ 661339 h 780633"/>
                <a:gd name="connsiteX50" fmla="*/ 1071081 w 1254267"/>
                <a:gd name="connsiteY50" fmla="*/ 669154 h 780633"/>
                <a:gd name="connsiteX51" fmla="*/ 1000743 w 1254267"/>
                <a:gd name="connsiteY51" fmla="*/ 692600 h 780633"/>
                <a:gd name="connsiteX52" fmla="*/ 992927 w 1254267"/>
                <a:gd name="connsiteY52" fmla="*/ 716047 h 780633"/>
                <a:gd name="connsiteX53" fmla="*/ 981204 w 1254267"/>
                <a:gd name="connsiteY53" fmla="*/ 723862 h 780633"/>
                <a:gd name="connsiteX54" fmla="*/ 965573 w 1254267"/>
                <a:gd name="connsiteY54" fmla="*/ 719954 h 780633"/>
                <a:gd name="connsiteX55" fmla="*/ 942127 w 1254267"/>
                <a:gd name="connsiteY55" fmla="*/ 716047 h 780633"/>
                <a:gd name="connsiteX56" fmla="*/ 930404 w 1254267"/>
                <a:gd name="connsiteY56" fmla="*/ 712139 h 780633"/>
                <a:gd name="connsiteX57" fmla="*/ 914773 w 1254267"/>
                <a:gd name="connsiteY57" fmla="*/ 708231 h 780633"/>
                <a:gd name="connsiteX58" fmla="*/ 891327 w 1254267"/>
                <a:gd name="connsiteY58" fmla="*/ 700416 h 780633"/>
                <a:gd name="connsiteX59" fmla="*/ 867881 w 1254267"/>
                <a:gd name="connsiteY59" fmla="*/ 712139 h 780633"/>
                <a:gd name="connsiteX60" fmla="*/ 856158 w 1254267"/>
                <a:gd name="connsiteY60" fmla="*/ 716047 h 780633"/>
                <a:gd name="connsiteX61" fmla="*/ 832712 w 1254267"/>
                <a:gd name="connsiteY61" fmla="*/ 727770 h 780633"/>
                <a:gd name="connsiteX62" fmla="*/ 817081 w 1254267"/>
                <a:gd name="connsiteY62" fmla="*/ 747308 h 780633"/>
                <a:gd name="connsiteX63" fmla="*/ 813173 w 1254267"/>
                <a:gd name="connsiteY63" fmla="*/ 759031 h 780633"/>
                <a:gd name="connsiteX64" fmla="*/ 776465 w 1254267"/>
                <a:gd name="connsiteY64" fmla="*/ 764078 h 780633"/>
                <a:gd name="connsiteX65" fmla="*/ 753019 w 1254267"/>
                <a:gd name="connsiteY65" fmla="*/ 776952 h 780633"/>
                <a:gd name="connsiteX66" fmla="*/ 706712 w 1254267"/>
                <a:gd name="connsiteY66" fmla="*/ 780632 h 780633"/>
                <a:gd name="connsiteX67" fmla="*/ 690619 w 1254267"/>
                <a:gd name="connsiteY67" fmla="*/ 776724 h 780633"/>
                <a:gd name="connsiteX68" fmla="*/ 646681 w 1254267"/>
                <a:gd name="connsiteY68" fmla="*/ 758791 h 780633"/>
                <a:gd name="connsiteX69" fmla="*/ 619912 w 1254267"/>
                <a:gd name="connsiteY69" fmla="*/ 764773 h 780633"/>
                <a:gd name="connsiteX70" fmla="*/ 584158 w 1254267"/>
                <a:gd name="connsiteY70" fmla="*/ 742010 h 780633"/>
                <a:gd name="connsiteX71" fmla="*/ 562740 w 1254267"/>
                <a:gd name="connsiteY71" fmla="*/ 750976 h 780633"/>
                <a:gd name="connsiteX72" fmla="*/ 509204 w 1254267"/>
                <a:gd name="connsiteY72" fmla="*/ 763395 h 780633"/>
                <a:gd name="connsiteX73" fmla="*/ 534556 w 1254267"/>
                <a:gd name="connsiteY73" fmla="*/ 768225 h 780633"/>
                <a:gd name="connsiteX74" fmla="*/ 480312 w 1254267"/>
                <a:gd name="connsiteY74" fmla="*/ 739253 h 780633"/>
                <a:gd name="connsiteX75" fmla="*/ 438035 w 1254267"/>
                <a:gd name="connsiteY75" fmla="*/ 737874 h 780633"/>
                <a:gd name="connsiteX76" fmla="*/ 426312 w 1254267"/>
                <a:gd name="connsiteY76" fmla="*/ 759031 h 780633"/>
                <a:gd name="connsiteX77" fmla="*/ 410681 w 1254267"/>
                <a:gd name="connsiteY77" fmla="*/ 755124 h 780633"/>
                <a:gd name="connsiteX78" fmla="*/ 402866 w 1254267"/>
                <a:gd name="connsiteY78" fmla="*/ 747308 h 780633"/>
                <a:gd name="connsiteX79" fmla="*/ 395050 w 1254267"/>
                <a:gd name="connsiteY79" fmla="*/ 735585 h 780633"/>
                <a:gd name="connsiteX80" fmla="*/ 383327 w 1254267"/>
                <a:gd name="connsiteY80" fmla="*/ 727770 h 780633"/>
                <a:gd name="connsiteX81" fmla="*/ 367696 w 1254267"/>
                <a:gd name="connsiteY81" fmla="*/ 712139 h 780633"/>
                <a:gd name="connsiteX82" fmla="*/ 352066 w 1254267"/>
                <a:gd name="connsiteY82" fmla="*/ 680877 h 780633"/>
                <a:gd name="connsiteX83" fmla="*/ 344250 w 1254267"/>
                <a:gd name="connsiteY83" fmla="*/ 657431 h 780633"/>
                <a:gd name="connsiteX84" fmla="*/ 336435 w 1254267"/>
                <a:gd name="connsiteY84" fmla="*/ 610539 h 780633"/>
                <a:gd name="connsiteX85" fmla="*/ 320804 w 1254267"/>
                <a:gd name="connsiteY85" fmla="*/ 591000 h 780633"/>
                <a:gd name="connsiteX86" fmla="*/ 301266 w 1254267"/>
                <a:gd name="connsiteY86" fmla="*/ 571462 h 780633"/>
                <a:gd name="connsiteX87" fmla="*/ 293450 w 1254267"/>
                <a:gd name="connsiteY87" fmla="*/ 563647 h 780633"/>
                <a:gd name="connsiteX88" fmla="*/ 281727 w 1254267"/>
                <a:gd name="connsiteY88" fmla="*/ 559739 h 780633"/>
                <a:gd name="connsiteX89" fmla="*/ 266096 w 1254267"/>
                <a:gd name="connsiteY89" fmla="*/ 551924 h 780633"/>
                <a:gd name="connsiteX90" fmla="*/ 242650 w 1254267"/>
                <a:gd name="connsiteY90" fmla="*/ 544108 h 780633"/>
                <a:gd name="connsiteX91" fmla="*/ 219204 w 1254267"/>
                <a:gd name="connsiteY91" fmla="*/ 536293 h 780633"/>
                <a:gd name="connsiteX92" fmla="*/ 195758 w 1254267"/>
                <a:gd name="connsiteY92" fmla="*/ 528477 h 780633"/>
                <a:gd name="connsiteX93" fmla="*/ 184035 w 1254267"/>
                <a:gd name="connsiteY93" fmla="*/ 524570 h 780633"/>
                <a:gd name="connsiteX94" fmla="*/ 194342 w 1254267"/>
                <a:gd name="connsiteY94" fmla="*/ 517906 h 780633"/>
                <a:gd name="connsiteX95" fmla="*/ 203573 w 1254267"/>
                <a:gd name="connsiteY95" fmla="*/ 505031 h 780633"/>
                <a:gd name="connsiteX96" fmla="*/ 219204 w 1254267"/>
                <a:gd name="connsiteY96" fmla="*/ 489400 h 780633"/>
                <a:gd name="connsiteX97" fmla="*/ 238743 w 1254267"/>
                <a:gd name="connsiteY97" fmla="*/ 473770 h 780633"/>
                <a:gd name="connsiteX98" fmla="*/ 242650 w 1254267"/>
                <a:gd name="connsiteY98" fmla="*/ 462047 h 780633"/>
                <a:gd name="connsiteX99" fmla="*/ 258281 w 1254267"/>
                <a:gd name="connsiteY99" fmla="*/ 442508 h 780633"/>
                <a:gd name="connsiteX100" fmla="*/ 246558 w 1254267"/>
                <a:gd name="connsiteY100" fmla="*/ 415154 h 780633"/>
                <a:gd name="connsiteX101" fmla="*/ 234835 w 1254267"/>
                <a:gd name="connsiteY101" fmla="*/ 411247 h 780633"/>
                <a:gd name="connsiteX102" fmla="*/ 207481 w 1254267"/>
                <a:gd name="connsiteY102" fmla="*/ 399524 h 780633"/>
                <a:gd name="connsiteX103" fmla="*/ 191850 w 1254267"/>
                <a:gd name="connsiteY103" fmla="*/ 391708 h 780633"/>
                <a:gd name="connsiteX104" fmla="*/ 176220 w 1254267"/>
                <a:gd name="connsiteY104" fmla="*/ 387800 h 780633"/>
                <a:gd name="connsiteX105" fmla="*/ 137143 w 1254267"/>
                <a:gd name="connsiteY105" fmla="*/ 376077 h 780633"/>
                <a:gd name="connsiteX106" fmla="*/ 129327 w 1254267"/>
                <a:gd name="connsiteY106" fmla="*/ 364354 h 780633"/>
                <a:gd name="connsiteX107" fmla="*/ 101973 w 1254267"/>
                <a:gd name="connsiteY107" fmla="*/ 340908 h 780633"/>
                <a:gd name="connsiteX108" fmla="*/ 78404 w 1254267"/>
                <a:gd name="connsiteY108" fmla="*/ 348269 h 780633"/>
                <a:gd name="connsiteX109" fmla="*/ 64313 w 1254267"/>
                <a:gd name="connsiteY109" fmla="*/ 336773 h 780633"/>
                <a:gd name="connsiteX110" fmla="*/ 90734 w 1254267"/>
                <a:gd name="connsiteY110" fmla="*/ 357209 h 780633"/>
                <a:gd name="connsiteX111" fmla="*/ 43358 w 1254267"/>
                <a:gd name="connsiteY111" fmla="*/ 317929 h 780633"/>
                <a:gd name="connsiteX112" fmla="*/ 53089 w 1254267"/>
                <a:gd name="connsiteY112" fmla="*/ 341370 h 780633"/>
                <a:gd name="connsiteX113" fmla="*/ 129 w 1254267"/>
                <a:gd name="connsiteY113" fmla="*/ 276779 h 780633"/>
                <a:gd name="connsiteX114" fmla="*/ 22527 w 1254267"/>
                <a:gd name="connsiteY114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52644 w 1254267"/>
                <a:gd name="connsiteY30" fmla="*/ 111638 h 780633"/>
                <a:gd name="connsiteX31" fmla="*/ 1008558 w 1254267"/>
                <a:gd name="connsiteY31" fmla="*/ 83000 h 780633"/>
                <a:gd name="connsiteX32" fmla="*/ 1043727 w 1254267"/>
                <a:gd name="connsiteY32" fmla="*/ 98631 h 780633"/>
                <a:gd name="connsiteX33" fmla="*/ 1067173 w 1254267"/>
                <a:gd name="connsiteY33" fmla="*/ 106447 h 780633"/>
                <a:gd name="connsiteX34" fmla="*/ 1078896 w 1254267"/>
                <a:gd name="connsiteY34" fmla="*/ 114262 h 780633"/>
                <a:gd name="connsiteX35" fmla="*/ 1094527 w 1254267"/>
                <a:gd name="connsiteY35" fmla="*/ 129893 h 780633"/>
                <a:gd name="connsiteX36" fmla="*/ 1106250 w 1254267"/>
                <a:gd name="connsiteY36" fmla="*/ 133800 h 780633"/>
                <a:gd name="connsiteX37" fmla="*/ 1117973 w 1254267"/>
                <a:gd name="connsiteY37" fmla="*/ 141616 h 780633"/>
                <a:gd name="connsiteX38" fmla="*/ 1133604 w 1254267"/>
                <a:gd name="connsiteY38" fmla="*/ 157247 h 780633"/>
                <a:gd name="connsiteX39" fmla="*/ 1157050 w 1254267"/>
                <a:gd name="connsiteY39" fmla="*/ 172877 h 780633"/>
                <a:gd name="connsiteX40" fmla="*/ 1176589 w 1254267"/>
                <a:gd name="connsiteY40" fmla="*/ 192416 h 780633"/>
                <a:gd name="connsiteX41" fmla="*/ 1188312 w 1254267"/>
                <a:gd name="connsiteY41" fmla="*/ 196324 h 780633"/>
                <a:gd name="connsiteX42" fmla="*/ 1211758 w 1254267"/>
                <a:gd name="connsiteY42" fmla="*/ 211954 h 780633"/>
                <a:gd name="connsiteX43" fmla="*/ 1247172 w 1254267"/>
                <a:gd name="connsiteY43" fmla="*/ 246213 h 780633"/>
                <a:gd name="connsiteX44" fmla="*/ 1243879 w 1254267"/>
                <a:gd name="connsiteY44" fmla="*/ 610766 h 780633"/>
                <a:gd name="connsiteX45" fmla="*/ 1141420 w 1254267"/>
                <a:gd name="connsiteY45" fmla="*/ 633985 h 780633"/>
                <a:gd name="connsiteX46" fmla="*/ 1117973 w 1254267"/>
                <a:gd name="connsiteY46" fmla="*/ 637893 h 780633"/>
                <a:gd name="connsiteX47" fmla="*/ 1106250 w 1254267"/>
                <a:gd name="connsiteY47" fmla="*/ 641800 h 780633"/>
                <a:gd name="connsiteX48" fmla="*/ 1094527 w 1254267"/>
                <a:gd name="connsiteY48" fmla="*/ 661339 h 780633"/>
                <a:gd name="connsiteX49" fmla="*/ 1071081 w 1254267"/>
                <a:gd name="connsiteY49" fmla="*/ 669154 h 780633"/>
                <a:gd name="connsiteX50" fmla="*/ 1000743 w 1254267"/>
                <a:gd name="connsiteY50" fmla="*/ 692600 h 780633"/>
                <a:gd name="connsiteX51" fmla="*/ 992927 w 1254267"/>
                <a:gd name="connsiteY51" fmla="*/ 716047 h 780633"/>
                <a:gd name="connsiteX52" fmla="*/ 981204 w 1254267"/>
                <a:gd name="connsiteY52" fmla="*/ 723862 h 780633"/>
                <a:gd name="connsiteX53" fmla="*/ 965573 w 1254267"/>
                <a:gd name="connsiteY53" fmla="*/ 719954 h 780633"/>
                <a:gd name="connsiteX54" fmla="*/ 942127 w 1254267"/>
                <a:gd name="connsiteY54" fmla="*/ 716047 h 780633"/>
                <a:gd name="connsiteX55" fmla="*/ 930404 w 1254267"/>
                <a:gd name="connsiteY55" fmla="*/ 712139 h 780633"/>
                <a:gd name="connsiteX56" fmla="*/ 914773 w 1254267"/>
                <a:gd name="connsiteY56" fmla="*/ 708231 h 780633"/>
                <a:gd name="connsiteX57" fmla="*/ 891327 w 1254267"/>
                <a:gd name="connsiteY57" fmla="*/ 700416 h 780633"/>
                <a:gd name="connsiteX58" fmla="*/ 867881 w 1254267"/>
                <a:gd name="connsiteY58" fmla="*/ 712139 h 780633"/>
                <a:gd name="connsiteX59" fmla="*/ 856158 w 1254267"/>
                <a:gd name="connsiteY59" fmla="*/ 716047 h 780633"/>
                <a:gd name="connsiteX60" fmla="*/ 832712 w 1254267"/>
                <a:gd name="connsiteY60" fmla="*/ 727770 h 780633"/>
                <a:gd name="connsiteX61" fmla="*/ 817081 w 1254267"/>
                <a:gd name="connsiteY61" fmla="*/ 747308 h 780633"/>
                <a:gd name="connsiteX62" fmla="*/ 813173 w 1254267"/>
                <a:gd name="connsiteY62" fmla="*/ 759031 h 780633"/>
                <a:gd name="connsiteX63" fmla="*/ 776465 w 1254267"/>
                <a:gd name="connsiteY63" fmla="*/ 764078 h 780633"/>
                <a:gd name="connsiteX64" fmla="*/ 753019 w 1254267"/>
                <a:gd name="connsiteY64" fmla="*/ 776952 h 780633"/>
                <a:gd name="connsiteX65" fmla="*/ 706712 w 1254267"/>
                <a:gd name="connsiteY65" fmla="*/ 780632 h 780633"/>
                <a:gd name="connsiteX66" fmla="*/ 690619 w 1254267"/>
                <a:gd name="connsiteY66" fmla="*/ 776724 h 780633"/>
                <a:gd name="connsiteX67" fmla="*/ 646681 w 1254267"/>
                <a:gd name="connsiteY67" fmla="*/ 758791 h 780633"/>
                <a:gd name="connsiteX68" fmla="*/ 619912 w 1254267"/>
                <a:gd name="connsiteY68" fmla="*/ 764773 h 780633"/>
                <a:gd name="connsiteX69" fmla="*/ 584158 w 1254267"/>
                <a:gd name="connsiteY69" fmla="*/ 742010 h 780633"/>
                <a:gd name="connsiteX70" fmla="*/ 562740 w 1254267"/>
                <a:gd name="connsiteY70" fmla="*/ 750976 h 780633"/>
                <a:gd name="connsiteX71" fmla="*/ 509204 w 1254267"/>
                <a:gd name="connsiteY71" fmla="*/ 763395 h 780633"/>
                <a:gd name="connsiteX72" fmla="*/ 534556 w 1254267"/>
                <a:gd name="connsiteY72" fmla="*/ 768225 h 780633"/>
                <a:gd name="connsiteX73" fmla="*/ 480312 w 1254267"/>
                <a:gd name="connsiteY73" fmla="*/ 739253 h 780633"/>
                <a:gd name="connsiteX74" fmla="*/ 438035 w 1254267"/>
                <a:gd name="connsiteY74" fmla="*/ 737874 h 780633"/>
                <a:gd name="connsiteX75" fmla="*/ 426312 w 1254267"/>
                <a:gd name="connsiteY75" fmla="*/ 759031 h 780633"/>
                <a:gd name="connsiteX76" fmla="*/ 410681 w 1254267"/>
                <a:gd name="connsiteY76" fmla="*/ 755124 h 780633"/>
                <a:gd name="connsiteX77" fmla="*/ 402866 w 1254267"/>
                <a:gd name="connsiteY77" fmla="*/ 747308 h 780633"/>
                <a:gd name="connsiteX78" fmla="*/ 395050 w 1254267"/>
                <a:gd name="connsiteY78" fmla="*/ 735585 h 780633"/>
                <a:gd name="connsiteX79" fmla="*/ 383327 w 1254267"/>
                <a:gd name="connsiteY79" fmla="*/ 727770 h 780633"/>
                <a:gd name="connsiteX80" fmla="*/ 367696 w 1254267"/>
                <a:gd name="connsiteY80" fmla="*/ 712139 h 780633"/>
                <a:gd name="connsiteX81" fmla="*/ 352066 w 1254267"/>
                <a:gd name="connsiteY81" fmla="*/ 680877 h 780633"/>
                <a:gd name="connsiteX82" fmla="*/ 344250 w 1254267"/>
                <a:gd name="connsiteY82" fmla="*/ 657431 h 780633"/>
                <a:gd name="connsiteX83" fmla="*/ 336435 w 1254267"/>
                <a:gd name="connsiteY83" fmla="*/ 610539 h 780633"/>
                <a:gd name="connsiteX84" fmla="*/ 320804 w 1254267"/>
                <a:gd name="connsiteY84" fmla="*/ 591000 h 780633"/>
                <a:gd name="connsiteX85" fmla="*/ 301266 w 1254267"/>
                <a:gd name="connsiteY85" fmla="*/ 571462 h 780633"/>
                <a:gd name="connsiteX86" fmla="*/ 293450 w 1254267"/>
                <a:gd name="connsiteY86" fmla="*/ 563647 h 780633"/>
                <a:gd name="connsiteX87" fmla="*/ 281727 w 1254267"/>
                <a:gd name="connsiteY87" fmla="*/ 559739 h 780633"/>
                <a:gd name="connsiteX88" fmla="*/ 266096 w 1254267"/>
                <a:gd name="connsiteY88" fmla="*/ 551924 h 780633"/>
                <a:gd name="connsiteX89" fmla="*/ 242650 w 1254267"/>
                <a:gd name="connsiteY89" fmla="*/ 544108 h 780633"/>
                <a:gd name="connsiteX90" fmla="*/ 219204 w 1254267"/>
                <a:gd name="connsiteY90" fmla="*/ 536293 h 780633"/>
                <a:gd name="connsiteX91" fmla="*/ 195758 w 1254267"/>
                <a:gd name="connsiteY91" fmla="*/ 528477 h 780633"/>
                <a:gd name="connsiteX92" fmla="*/ 184035 w 1254267"/>
                <a:gd name="connsiteY92" fmla="*/ 524570 h 780633"/>
                <a:gd name="connsiteX93" fmla="*/ 194342 w 1254267"/>
                <a:gd name="connsiteY93" fmla="*/ 517906 h 780633"/>
                <a:gd name="connsiteX94" fmla="*/ 203573 w 1254267"/>
                <a:gd name="connsiteY94" fmla="*/ 505031 h 780633"/>
                <a:gd name="connsiteX95" fmla="*/ 219204 w 1254267"/>
                <a:gd name="connsiteY95" fmla="*/ 489400 h 780633"/>
                <a:gd name="connsiteX96" fmla="*/ 238743 w 1254267"/>
                <a:gd name="connsiteY96" fmla="*/ 473770 h 780633"/>
                <a:gd name="connsiteX97" fmla="*/ 242650 w 1254267"/>
                <a:gd name="connsiteY97" fmla="*/ 462047 h 780633"/>
                <a:gd name="connsiteX98" fmla="*/ 258281 w 1254267"/>
                <a:gd name="connsiteY98" fmla="*/ 442508 h 780633"/>
                <a:gd name="connsiteX99" fmla="*/ 246558 w 1254267"/>
                <a:gd name="connsiteY99" fmla="*/ 415154 h 780633"/>
                <a:gd name="connsiteX100" fmla="*/ 234835 w 1254267"/>
                <a:gd name="connsiteY100" fmla="*/ 411247 h 780633"/>
                <a:gd name="connsiteX101" fmla="*/ 207481 w 1254267"/>
                <a:gd name="connsiteY101" fmla="*/ 399524 h 780633"/>
                <a:gd name="connsiteX102" fmla="*/ 191850 w 1254267"/>
                <a:gd name="connsiteY102" fmla="*/ 391708 h 780633"/>
                <a:gd name="connsiteX103" fmla="*/ 176220 w 1254267"/>
                <a:gd name="connsiteY103" fmla="*/ 387800 h 780633"/>
                <a:gd name="connsiteX104" fmla="*/ 137143 w 1254267"/>
                <a:gd name="connsiteY104" fmla="*/ 376077 h 780633"/>
                <a:gd name="connsiteX105" fmla="*/ 129327 w 1254267"/>
                <a:gd name="connsiteY105" fmla="*/ 364354 h 780633"/>
                <a:gd name="connsiteX106" fmla="*/ 101973 w 1254267"/>
                <a:gd name="connsiteY106" fmla="*/ 340908 h 780633"/>
                <a:gd name="connsiteX107" fmla="*/ 78404 w 1254267"/>
                <a:gd name="connsiteY107" fmla="*/ 348269 h 780633"/>
                <a:gd name="connsiteX108" fmla="*/ 64313 w 1254267"/>
                <a:gd name="connsiteY108" fmla="*/ 336773 h 780633"/>
                <a:gd name="connsiteX109" fmla="*/ 90734 w 1254267"/>
                <a:gd name="connsiteY109" fmla="*/ 357209 h 780633"/>
                <a:gd name="connsiteX110" fmla="*/ 43358 w 1254267"/>
                <a:gd name="connsiteY110" fmla="*/ 317929 h 780633"/>
                <a:gd name="connsiteX111" fmla="*/ 53089 w 1254267"/>
                <a:gd name="connsiteY111" fmla="*/ 341370 h 780633"/>
                <a:gd name="connsiteX112" fmla="*/ 129 w 1254267"/>
                <a:gd name="connsiteY112" fmla="*/ 276779 h 780633"/>
                <a:gd name="connsiteX113" fmla="*/ 22527 w 1254267"/>
                <a:gd name="connsiteY113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52644 w 1254267"/>
                <a:gd name="connsiteY30" fmla="*/ 111638 h 780633"/>
                <a:gd name="connsiteX31" fmla="*/ 1028812 w 1254267"/>
                <a:gd name="connsiteY31" fmla="*/ 152191 h 780633"/>
                <a:gd name="connsiteX32" fmla="*/ 1043727 w 1254267"/>
                <a:gd name="connsiteY32" fmla="*/ 98631 h 780633"/>
                <a:gd name="connsiteX33" fmla="*/ 1067173 w 1254267"/>
                <a:gd name="connsiteY33" fmla="*/ 106447 h 780633"/>
                <a:gd name="connsiteX34" fmla="*/ 1078896 w 1254267"/>
                <a:gd name="connsiteY34" fmla="*/ 114262 h 780633"/>
                <a:gd name="connsiteX35" fmla="*/ 1094527 w 1254267"/>
                <a:gd name="connsiteY35" fmla="*/ 129893 h 780633"/>
                <a:gd name="connsiteX36" fmla="*/ 1106250 w 1254267"/>
                <a:gd name="connsiteY36" fmla="*/ 133800 h 780633"/>
                <a:gd name="connsiteX37" fmla="*/ 1117973 w 1254267"/>
                <a:gd name="connsiteY37" fmla="*/ 141616 h 780633"/>
                <a:gd name="connsiteX38" fmla="*/ 1133604 w 1254267"/>
                <a:gd name="connsiteY38" fmla="*/ 157247 h 780633"/>
                <a:gd name="connsiteX39" fmla="*/ 1157050 w 1254267"/>
                <a:gd name="connsiteY39" fmla="*/ 172877 h 780633"/>
                <a:gd name="connsiteX40" fmla="*/ 1176589 w 1254267"/>
                <a:gd name="connsiteY40" fmla="*/ 192416 h 780633"/>
                <a:gd name="connsiteX41" fmla="*/ 1188312 w 1254267"/>
                <a:gd name="connsiteY41" fmla="*/ 196324 h 780633"/>
                <a:gd name="connsiteX42" fmla="*/ 1211758 w 1254267"/>
                <a:gd name="connsiteY42" fmla="*/ 211954 h 780633"/>
                <a:gd name="connsiteX43" fmla="*/ 1247172 w 1254267"/>
                <a:gd name="connsiteY43" fmla="*/ 246213 h 780633"/>
                <a:gd name="connsiteX44" fmla="*/ 1243879 w 1254267"/>
                <a:gd name="connsiteY44" fmla="*/ 610766 h 780633"/>
                <a:gd name="connsiteX45" fmla="*/ 1141420 w 1254267"/>
                <a:gd name="connsiteY45" fmla="*/ 633985 h 780633"/>
                <a:gd name="connsiteX46" fmla="*/ 1117973 w 1254267"/>
                <a:gd name="connsiteY46" fmla="*/ 637893 h 780633"/>
                <a:gd name="connsiteX47" fmla="*/ 1106250 w 1254267"/>
                <a:gd name="connsiteY47" fmla="*/ 641800 h 780633"/>
                <a:gd name="connsiteX48" fmla="*/ 1094527 w 1254267"/>
                <a:gd name="connsiteY48" fmla="*/ 661339 h 780633"/>
                <a:gd name="connsiteX49" fmla="*/ 1071081 w 1254267"/>
                <a:gd name="connsiteY49" fmla="*/ 669154 h 780633"/>
                <a:gd name="connsiteX50" fmla="*/ 1000743 w 1254267"/>
                <a:gd name="connsiteY50" fmla="*/ 692600 h 780633"/>
                <a:gd name="connsiteX51" fmla="*/ 992927 w 1254267"/>
                <a:gd name="connsiteY51" fmla="*/ 716047 h 780633"/>
                <a:gd name="connsiteX52" fmla="*/ 981204 w 1254267"/>
                <a:gd name="connsiteY52" fmla="*/ 723862 h 780633"/>
                <a:gd name="connsiteX53" fmla="*/ 965573 w 1254267"/>
                <a:gd name="connsiteY53" fmla="*/ 719954 h 780633"/>
                <a:gd name="connsiteX54" fmla="*/ 942127 w 1254267"/>
                <a:gd name="connsiteY54" fmla="*/ 716047 h 780633"/>
                <a:gd name="connsiteX55" fmla="*/ 930404 w 1254267"/>
                <a:gd name="connsiteY55" fmla="*/ 712139 h 780633"/>
                <a:gd name="connsiteX56" fmla="*/ 914773 w 1254267"/>
                <a:gd name="connsiteY56" fmla="*/ 708231 h 780633"/>
                <a:gd name="connsiteX57" fmla="*/ 891327 w 1254267"/>
                <a:gd name="connsiteY57" fmla="*/ 700416 h 780633"/>
                <a:gd name="connsiteX58" fmla="*/ 867881 w 1254267"/>
                <a:gd name="connsiteY58" fmla="*/ 712139 h 780633"/>
                <a:gd name="connsiteX59" fmla="*/ 856158 w 1254267"/>
                <a:gd name="connsiteY59" fmla="*/ 716047 h 780633"/>
                <a:gd name="connsiteX60" fmla="*/ 832712 w 1254267"/>
                <a:gd name="connsiteY60" fmla="*/ 727770 h 780633"/>
                <a:gd name="connsiteX61" fmla="*/ 817081 w 1254267"/>
                <a:gd name="connsiteY61" fmla="*/ 747308 h 780633"/>
                <a:gd name="connsiteX62" fmla="*/ 813173 w 1254267"/>
                <a:gd name="connsiteY62" fmla="*/ 759031 h 780633"/>
                <a:gd name="connsiteX63" fmla="*/ 776465 w 1254267"/>
                <a:gd name="connsiteY63" fmla="*/ 764078 h 780633"/>
                <a:gd name="connsiteX64" fmla="*/ 753019 w 1254267"/>
                <a:gd name="connsiteY64" fmla="*/ 776952 h 780633"/>
                <a:gd name="connsiteX65" fmla="*/ 706712 w 1254267"/>
                <a:gd name="connsiteY65" fmla="*/ 780632 h 780633"/>
                <a:gd name="connsiteX66" fmla="*/ 690619 w 1254267"/>
                <a:gd name="connsiteY66" fmla="*/ 776724 h 780633"/>
                <a:gd name="connsiteX67" fmla="*/ 646681 w 1254267"/>
                <a:gd name="connsiteY67" fmla="*/ 758791 h 780633"/>
                <a:gd name="connsiteX68" fmla="*/ 619912 w 1254267"/>
                <a:gd name="connsiteY68" fmla="*/ 764773 h 780633"/>
                <a:gd name="connsiteX69" fmla="*/ 584158 w 1254267"/>
                <a:gd name="connsiteY69" fmla="*/ 742010 h 780633"/>
                <a:gd name="connsiteX70" fmla="*/ 562740 w 1254267"/>
                <a:gd name="connsiteY70" fmla="*/ 750976 h 780633"/>
                <a:gd name="connsiteX71" fmla="*/ 509204 w 1254267"/>
                <a:gd name="connsiteY71" fmla="*/ 763395 h 780633"/>
                <a:gd name="connsiteX72" fmla="*/ 534556 w 1254267"/>
                <a:gd name="connsiteY72" fmla="*/ 768225 h 780633"/>
                <a:gd name="connsiteX73" fmla="*/ 480312 w 1254267"/>
                <a:gd name="connsiteY73" fmla="*/ 739253 h 780633"/>
                <a:gd name="connsiteX74" fmla="*/ 438035 w 1254267"/>
                <a:gd name="connsiteY74" fmla="*/ 737874 h 780633"/>
                <a:gd name="connsiteX75" fmla="*/ 426312 w 1254267"/>
                <a:gd name="connsiteY75" fmla="*/ 759031 h 780633"/>
                <a:gd name="connsiteX76" fmla="*/ 410681 w 1254267"/>
                <a:gd name="connsiteY76" fmla="*/ 755124 h 780633"/>
                <a:gd name="connsiteX77" fmla="*/ 402866 w 1254267"/>
                <a:gd name="connsiteY77" fmla="*/ 747308 h 780633"/>
                <a:gd name="connsiteX78" fmla="*/ 395050 w 1254267"/>
                <a:gd name="connsiteY78" fmla="*/ 735585 h 780633"/>
                <a:gd name="connsiteX79" fmla="*/ 383327 w 1254267"/>
                <a:gd name="connsiteY79" fmla="*/ 727770 h 780633"/>
                <a:gd name="connsiteX80" fmla="*/ 367696 w 1254267"/>
                <a:gd name="connsiteY80" fmla="*/ 712139 h 780633"/>
                <a:gd name="connsiteX81" fmla="*/ 352066 w 1254267"/>
                <a:gd name="connsiteY81" fmla="*/ 680877 h 780633"/>
                <a:gd name="connsiteX82" fmla="*/ 344250 w 1254267"/>
                <a:gd name="connsiteY82" fmla="*/ 657431 h 780633"/>
                <a:gd name="connsiteX83" fmla="*/ 336435 w 1254267"/>
                <a:gd name="connsiteY83" fmla="*/ 610539 h 780633"/>
                <a:gd name="connsiteX84" fmla="*/ 320804 w 1254267"/>
                <a:gd name="connsiteY84" fmla="*/ 591000 h 780633"/>
                <a:gd name="connsiteX85" fmla="*/ 301266 w 1254267"/>
                <a:gd name="connsiteY85" fmla="*/ 571462 h 780633"/>
                <a:gd name="connsiteX86" fmla="*/ 293450 w 1254267"/>
                <a:gd name="connsiteY86" fmla="*/ 563647 h 780633"/>
                <a:gd name="connsiteX87" fmla="*/ 281727 w 1254267"/>
                <a:gd name="connsiteY87" fmla="*/ 559739 h 780633"/>
                <a:gd name="connsiteX88" fmla="*/ 266096 w 1254267"/>
                <a:gd name="connsiteY88" fmla="*/ 551924 h 780633"/>
                <a:gd name="connsiteX89" fmla="*/ 242650 w 1254267"/>
                <a:gd name="connsiteY89" fmla="*/ 544108 h 780633"/>
                <a:gd name="connsiteX90" fmla="*/ 219204 w 1254267"/>
                <a:gd name="connsiteY90" fmla="*/ 536293 h 780633"/>
                <a:gd name="connsiteX91" fmla="*/ 195758 w 1254267"/>
                <a:gd name="connsiteY91" fmla="*/ 528477 h 780633"/>
                <a:gd name="connsiteX92" fmla="*/ 184035 w 1254267"/>
                <a:gd name="connsiteY92" fmla="*/ 524570 h 780633"/>
                <a:gd name="connsiteX93" fmla="*/ 194342 w 1254267"/>
                <a:gd name="connsiteY93" fmla="*/ 517906 h 780633"/>
                <a:gd name="connsiteX94" fmla="*/ 203573 w 1254267"/>
                <a:gd name="connsiteY94" fmla="*/ 505031 h 780633"/>
                <a:gd name="connsiteX95" fmla="*/ 219204 w 1254267"/>
                <a:gd name="connsiteY95" fmla="*/ 489400 h 780633"/>
                <a:gd name="connsiteX96" fmla="*/ 238743 w 1254267"/>
                <a:gd name="connsiteY96" fmla="*/ 473770 h 780633"/>
                <a:gd name="connsiteX97" fmla="*/ 242650 w 1254267"/>
                <a:gd name="connsiteY97" fmla="*/ 462047 h 780633"/>
                <a:gd name="connsiteX98" fmla="*/ 258281 w 1254267"/>
                <a:gd name="connsiteY98" fmla="*/ 442508 h 780633"/>
                <a:gd name="connsiteX99" fmla="*/ 246558 w 1254267"/>
                <a:gd name="connsiteY99" fmla="*/ 415154 h 780633"/>
                <a:gd name="connsiteX100" fmla="*/ 234835 w 1254267"/>
                <a:gd name="connsiteY100" fmla="*/ 411247 h 780633"/>
                <a:gd name="connsiteX101" fmla="*/ 207481 w 1254267"/>
                <a:gd name="connsiteY101" fmla="*/ 399524 h 780633"/>
                <a:gd name="connsiteX102" fmla="*/ 191850 w 1254267"/>
                <a:gd name="connsiteY102" fmla="*/ 391708 h 780633"/>
                <a:gd name="connsiteX103" fmla="*/ 176220 w 1254267"/>
                <a:gd name="connsiteY103" fmla="*/ 387800 h 780633"/>
                <a:gd name="connsiteX104" fmla="*/ 137143 w 1254267"/>
                <a:gd name="connsiteY104" fmla="*/ 376077 h 780633"/>
                <a:gd name="connsiteX105" fmla="*/ 129327 w 1254267"/>
                <a:gd name="connsiteY105" fmla="*/ 364354 h 780633"/>
                <a:gd name="connsiteX106" fmla="*/ 101973 w 1254267"/>
                <a:gd name="connsiteY106" fmla="*/ 340908 h 780633"/>
                <a:gd name="connsiteX107" fmla="*/ 78404 w 1254267"/>
                <a:gd name="connsiteY107" fmla="*/ 348269 h 780633"/>
                <a:gd name="connsiteX108" fmla="*/ 64313 w 1254267"/>
                <a:gd name="connsiteY108" fmla="*/ 336773 h 780633"/>
                <a:gd name="connsiteX109" fmla="*/ 90734 w 1254267"/>
                <a:gd name="connsiteY109" fmla="*/ 357209 h 780633"/>
                <a:gd name="connsiteX110" fmla="*/ 43358 w 1254267"/>
                <a:gd name="connsiteY110" fmla="*/ 317929 h 780633"/>
                <a:gd name="connsiteX111" fmla="*/ 53089 w 1254267"/>
                <a:gd name="connsiteY111" fmla="*/ 341370 h 780633"/>
                <a:gd name="connsiteX112" fmla="*/ 129 w 1254267"/>
                <a:gd name="connsiteY112" fmla="*/ 276779 h 780633"/>
                <a:gd name="connsiteX113" fmla="*/ 22527 w 1254267"/>
                <a:gd name="connsiteY113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52644 w 1254267"/>
                <a:gd name="connsiteY30" fmla="*/ 111638 h 780633"/>
                <a:gd name="connsiteX31" fmla="*/ 1028812 w 1254267"/>
                <a:gd name="connsiteY31" fmla="*/ 152191 h 780633"/>
                <a:gd name="connsiteX32" fmla="*/ 1043727 w 1254267"/>
                <a:gd name="connsiteY32" fmla="*/ 98631 h 780633"/>
                <a:gd name="connsiteX33" fmla="*/ 1078896 w 1254267"/>
                <a:gd name="connsiteY33" fmla="*/ 114262 h 780633"/>
                <a:gd name="connsiteX34" fmla="*/ 1094527 w 1254267"/>
                <a:gd name="connsiteY34" fmla="*/ 129893 h 780633"/>
                <a:gd name="connsiteX35" fmla="*/ 1106250 w 1254267"/>
                <a:gd name="connsiteY35" fmla="*/ 133800 h 780633"/>
                <a:gd name="connsiteX36" fmla="*/ 1117973 w 1254267"/>
                <a:gd name="connsiteY36" fmla="*/ 141616 h 780633"/>
                <a:gd name="connsiteX37" fmla="*/ 1133604 w 1254267"/>
                <a:gd name="connsiteY37" fmla="*/ 157247 h 780633"/>
                <a:gd name="connsiteX38" fmla="*/ 1157050 w 1254267"/>
                <a:gd name="connsiteY38" fmla="*/ 172877 h 780633"/>
                <a:gd name="connsiteX39" fmla="*/ 1176589 w 1254267"/>
                <a:gd name="connsiteY39" fmla="*/ 192416 h 780633"/>
                <a:gd name="connsiteX40" fmla="*/ 1188312 w 1254267"/>
                <a:gd name="connsiteY40" fmla="*/ 196324 h 780633"/>
                <a:gd name="connsiteX41" fmla="*/ 1211758 w 1254267"/>
                <a:gd name="connsiteY41" fmla="*/ 211954 h 780633"/>
                <a:gd name="connsiteX42" fmla="*/ 1247172 w 1254267"/>
                <a:gd name="connsiteY42" fmla="*/ 246213 h 780633"/>
                <a:gd name="connsiteX43" fmla="*/ 1243879 w 1254267"/>
                <a:gd name="connsiteY43" fmla="*/ 610766 h 780633"/>
                <a:gd name="connsiteX44" fmla="*/ 1141420 w 1254267"/>
                <a:gd name="connsiteY44" fmla="*/ 633985 h 780633"/>
                <a:gd name="connsiteX45" fmla="*/ 1117973 w 1254267"/>
                <a:gd name="connsiteY45" fmla="*/ 637893 h 780633"/>
                <a:gd name="connsiteX46" fmla="*/ 1106250 w 1254267"/>
                <a:gd name="connsiteY46" fmla="*/ 641800 h 780633"/>
                <a:gd name="connsiteX47" fmla="*/ 1094527 w 1254267"/>
                <a:gd name="connsiteY47" fmla="*/ 661339 h 780633"/>
                <a:gd name="connsiteX48" fmla="*/ 1071081 w 1254267"/>
                <a:gd name="connsiteY48" fmla="*/ 669154 h 780633"/>
                <a:gd name="connsiteX49" fmla="*/ 1000743 w 1254267"/>
                <a:gd name="connsiteY49" fmla="*/ 692600 h 780633"/>
                <a:gd name="connsiteX50" fmla="*/ 992927 w 1254267"/>
                <a:gd name="connsiteY50" fmla="*/ 716047 h 780633"/>
                <a:gd name="connsiteX51" fmla="*/ 981204 w 1254267"/>
                <a:gd name="connsiteY51" fmla="*/ 723862 h 780633"/>
                <a:gd name="connsiteX52" fmla="*/ 965573 w 1254267"/>
                <a:gd name="connsiteY52" fmla="*/ 719954 h 780633"/>
                <a:gd name="connsiteX53" fmla="*/ 942127 w 1254267"/>
                <a:gd name="connsiteY53" fmla="*/ 716047 h 780633"/>
                <a:gd name="connsiteX54" fmla="*/ 930404 w 1254267"/>
                <a:gd name="connsiteY54" fmla="*/ 712139 h 780633"/>
                <a:gd name="connsiteX55" fmla="*/ 914773 w 1254267"/>
                <a:gd name="connsiteY55" fmla="*/ 708231 h 780633"/>
                <a:gd name="connsiteX56" fmla="*/ 891327 w 1254267"/>
                <a:gd name="connsiteY56" fmla="*/ 700416 h 780633"/>
                <a:gd name="connsiteX57" fmla="*/ 867881 w 1254267"/>
                <a:gd name="connsiteY57" fmla="*/ 712139 h 780633"/>
                <a:gd name="connsiteX58" fmla="*/ 856158 w 1254267"/>
                <a:gd name="connsiteY58" fmla="*/ 716047 h 780633"/>
                <a:gd name="connsiteX59" fmla="*/ 832712 w 1254267"/>
                <a:gd name="connsiteY59" fmla="*/ 727770 h 780633"/>
                <a:gd name="connsiteX60" fmla="*/ 817081 w 1254267"/>
                <a:gd name="connsiteY60" fmla="*/ 747308 h 780633"/>
                <a:gd name="connsiteX61" fmla="*/ 813173 w 1254267"/>
                <a:gd name="connsiteY61" fmla="*/ 759031 h 780633"/>
                <a:gd name="connsiteX62" fmla="*/ 776465 w 1254267"/>
                <a:gd name="connsiteY62" fmla="*/ 764078 h 780633"/>
                <a:gd name="connsiteX63" fmla="*/ 753019 w 1254267"/>
                <a:gd name="connsiteY63" fmla="*/ 776952 h 780633"/>
                <a:gd name="connsiteX64" fmla="*/ 706712 w 1254267"/>
                <a:gd name="connsiteY64" fmla="*/ 780632 h 780633"/>
                <a:gd name="connsiteX65" fmla="*/ 690619 w 1254267"/>
                <a:gd name="connsiteY65" fmla="*/ 776724 h 780633"/>
                <a:gd name="connsiteX66" fmla="*/ 646681 w 1254267"/>
                <a:gd name="connsiteY66" fmla="*/ 758791 h 780633"/>
                <a:gd name="connsiteX67" fmla="*/ 619912 w 1254267"/>
                <a:gd name="connsiteY67" fmla="*/ 764773 h 780633"/>
                <a:gd name="connsiteX68" fmla="*/ 584158 w 1254267"/>
                <a:gd name="connsiteY68" fmla="*/ 742010 h 780633"/>
                <a:gd name="connsiteX69" fmla="*/ 562740 w 1254267"/>
                <a:gd name="connsiteY69" fmla="*/ 750976 h 780633"/>
                <a:gd name="connsiteX70" fmla="*/ 509204 w 1254267"/>
                <a:gd name="connsiteY70" fmla="*/ 763395 h 780633"/>
                <a:gd name="connsiteX71" fmla="*/ 534556 w 1254267"/>
                <a:gd name="connsiteY71" fmla="*/ 768225 h 780633"/>
                <a:gd name="connsiteX72" fmla="*/ 480312 w 1254267"/>
                <a:gd name="connsiteY72" fmla="*/ 739253 h 780633"/>
                <a:gd name="connsiteX73" fmla="*/ 438035 w 1254267"/>
                <a:gd name="connsiteY73" fmla="*/ 737874 h 780633"/>
                <a:gd name="connsiteX74" fmla="*/ 426312 w 1254267"/>
                <a:gd name="connsiteY74" fmla="*/ 759031 h 780633"/>
                <a:gd name="connsiteX75" fmla="*/ 410681 w 1254267"/>
                <a:gd name="connsiteY75" fmla="*/ 755124 h 780633"/>
                <a:gd name="connsiteX76" fmla="*/ 402866 w 1254267"/>
                <a:gd name="connsiteY76" fmla="*/ 747308 h 780633"/>
                <a:gd name="connsiteX77" fmla="*/ 395050 w 1254267"/>
                <a:gd name="connsiteY77" fmla="*/ 735585 h 780633"/>
                <a:gd name="connsiteX78" fmla="*/ 383327 w 1254267"/>
                <a:gd name="connsiteY78" fmla="*/ 727770 h 780633"/>
                <a:gd name="connsiteX79" fmla="*/ 367696 w 1254267"/>
                <a:gd name="connsiteY79" fmla="*/ 712139 h 780633"/>
                <a:gd name="connsiteX80" fmla="*/ 352066 w 1254267"/>
                <a:gd name="connsiteY80" fmla="*/ 680877 h 780633"/>
                <a:gd name="connsiteX81" fmla="*/ 344250 w 1254267"/>
                <a:gd name="connsiteY81" fmla="*/ 657431 h 780633"/>
                <a:gd name="connsiteX82" fmla="*/ 336435 w 1254267"/>
                <a:gd name="connsiteY82" fmla="*/ 610539 h 780633"/>
                <a:gd name="connsiteX83" fmla="*/ 320804 w 1254267"/>
                <a:gd name="connsiteY83" fmla="*/ 591000 h 780633"/>
                <a:gd name="connsiteX84" fmla="*/ 301266 w 1254267"/>
                <a:gd name="connsiteY84" fmla="*/ 571462 h 780633"/>
                <a:gd name="connsiteX85" fmla="*/ 293450 w 1254267"/>
                <a:gd name="connsiteY85" fmla="*/ 563647 h 780633"/>
                <a:gd name="connsiteX86" fmla="*/ 281727 w 1254267"/>
                <a:gd name="connsiteY86" fmla="*/ 559739 h 780633"/>
                <a:gd name="connsiteX87" fmla="*/ 266096 w 1254267"/>
                <a:gd name="connsiteY87" fmla="*/ 551924 h 780633"/>
                <a:gd name="connsiteX88" fmla="*/ 242650 w 1254267"/>
                <a:gd name="connsiteY88" fmla="*/ 544108 h 780633"/>
                <a:gd name="connsiteX89" fmla="*/ 219204 w 1254267"/>
                <a:gd name="connsiteY89" fmla="*/ 536293 h 780633"/>
                <a:gd name="connsiteX90" fmla="*/ 195758 w 1254267"/>
                <a:gd name="connsiteY90" fmla="*/ 528477 h 780633"/>
                <a:gd name="connsiteX91" fmla="*/ 184035 w 1254267"/>
                <a:gd name="connsiteY91" fmla="*/ 524570 h 780633"/>
                <a:gd name="connsiteX92" fmla="*/ 194342 w 1254267"/>
                <a:gd name="connsiteY92" fmla="*/ 517906 h 780633"/>
                <a:gd name="connsiteX93" fmla="*/ 203573 w 1254267"/>
                <a:gd name="connsiteY93" fmla="*/ 505031 h 780633"/>
                <a:gd name="connsiteX94" fmla="*/ 219204 w 1254267"/>
                <a:gd name="connsiteY94" fmla="*/ 489400 h 780633"/>
                <a:gd name="connsiteX95" fmla="*/ 238743 w 1254267"/>
                <a:gd name="connsiteY95" fmla="*/ 473770 h 780633"/>
                <a:gd name="connsiteX96" fmla="*/ 242650 w 1254267"/>
                <a:gd name="connsiteY96" fmla="*/ 462047 h 780633"/>
                <a:gd name="connsiteX97" fmla="*/ 258281 w 1254267"/>
                <a:gd name="connsiteY97" fmla="*/ 442508 h 780633"/>
                <a:gd name="connsiteX98" fmla="*/ 246558 w 1254267"/>
                <a:gd name="connsiteY98" fmla="*/ 415154 h 780633"/>
                <a:gd name="connsiteX99" fmla="*/ 234835 w 1254267"/>
                <a:gd name="connsiteY99" fmla="*/ 411247 h 780633"/>
                <a:gd name="connsiteX100" fmla="*/ 207481 w 1254267"/>
                <a:gd name="connsiteY100" fmla="*/ 399524 h 780633"/>
                <a:gd name="connsiteX101" fmla="*/ 191850 w 1254267"/>
                <a:gd name="connsiteY101" fmla="*/ 391708 h 780633"/>
                <a:gd name="connsiteX102" fmla="*/ 176220 w 1254267"/>
                <a:gd name="connsiteY102" fmla="*/ 387800 h 780633"/>
                <a:gd name="connsiteX103" fmla="*/ 137143 w 1254267"/>
                <a:gd name="connsiteY103" fmla="*/ 376077 h 780633"/>
                <a:gd name="connsiteX104" fmla="*/ 129327 w 1254267"/>
                <a:gd name="connsiteY104" fmla="*/ 364354 h 780633"/>
                <a:gd name="connsiteX105" fmla="*/ 101973 w 1254267"/>
                <a:gd name="connsiteY105" fmla="*/ 340908 h 780633"/>
                <a:gd name="connsiteX106" fmla="*/ 78404 w 1254267"/>
                <a:gd name="connsiteY106" fmla="*/ 348269 h 780633"/>
                <a:gd name="connsiteX107" fmla="*/ 64313 w 1254267"/>
                <a:gd name="connsiteY107" fmla="*/ 336773 h 780633"/>
                <a:gd name="connsiteX108" fmla="*/ 90734 w 1254267"/>
                <a:gd name="connsiteY108" fmla="*/ 357209 h 780633"/>
                <a:gd name="connsiteX109" fmla="*/ 43358 w 1254267"/>
                <a:gd name="connsiteY109" fmla="*/ 317929 h 780633"/>
                <a:gd name="connsiteX110" fmla="*/ 53089 w 1254267"/>
                <a:gd name="connsiteY110" fmla="*/ 341370 h 780633"/>
                <a:gd name="connsiteX111" fmla="*/ 129 w 1254267"/>
                <a:gd name="connsiteY111" fmla="*/ 276779 h 780633"/>
                <a:gd name="connsiteX112" fmla="*/ 22527 w 1254267"/>
                <a:gd name="connsiteY112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52644 w 1254267"/>
                <a:gd name="connsiteY30" fmla="*/ 111638 h 780633"/>
                <a:gd name="connsiteX31" fmla="*/ 1028812 w 1254267"/>
                <a:gd name="connsiteY31" fmla="*/ 152191 h 780633"/>
                <a:gd name="connsiteX32" fmla="*/ 1078896 w 1254267"/>
                <a:gd name="connsiteY32" fmla="*/ 114262 h 780633"/>
                <a:gd name="connsiteX33" fmla="*/ 1094527 w 1254267"/>
                <a:gd name="connsiteY33" fmla="*/ 129893 h 780633"/>
                <a:gd name="connsiteX34" fmla="*/ 1106250 w 1254267"/>
                <a:gd name="connsiteY34" fmla="*/ 133800 h 780633"/>
                <a:gd name="connsiteX35" fmla="*/ 1117973 w 1254267"/>
                <a:gd name="connsiteY35" fmla="*/ 141616 h 780633"/>
                <a:gd name="connsiteX36" fmla="*/ 1133604 w 1254267"/>
                <a:gd name="connsiteY36" fmla="*/ 157247 h 780633"/>
                <a:gd name="connsiteX37" fmla="*/ 1157050 w 1254267"/>
                <a:gd name="connsiteY37" fmla="*/ 172877 h 780633"/>
                <a:gd name="connsiteX38" fmla="*/ 1176589 w 1254267"/>
                <a:gd name="connsiteY38" fmla="*/ 192416 h 780633"/>
                <a:gd name="connsiteX39" fmla="*/ 1188312 w 1254267"/>
                <a:gd name="connsiteY39" fmla="*/ 196324 h 780633"/>
                <a:gd name="connsiteX40" fmla="*/ 1211758 w 1254267"/>
                <a:gd name="connsiteY40" fmla="*/ 211954 h 780633"/>
                <a:gd name="connsiteX41" fmla="*/ 1247172 w 1254267"/>
                <a:gd name="connsiteY41" fmla="*/ 246213 h 780633"/>
                <a:gd name="connsiteX42" fmla="*/ 1243879 w 1254267"/>
                <a:gd name="connsiteY42" fmla="*/ 610766 h 780633"/>
                <a:gd name="connsiteX43" fmla="*/ 1141420 w 1254267"/>
                <a:gd name="connsiteY43" fmla="*/ 633985 h 780633"/>
                <a:gd name="connsiteX44" fmla="*/ 1117973 w 1254267"/>
                <a:gd name="connsiteY44" fmla="*/ 637893 h 780633"/>
                <a:gd name="connsiteX45" fmla="*/ 1106250 w 1254267"/>
                <a:gd name="connsiteY45" fmla="*/ 641800 h 780633"/>
                <a:gd name="connsiteX46" fmla="*/ 1094527 w 1254267"/>
                <a:gd name="connsiteY46" fmla="*/ 661339 h 780633"/>
                <a:gd name="connsiteX47" fmla="*/ 1071081 w 1254267"/>
                <a:gd name="connsiteY47" fmla="*/ 669154 h 780633"/>
                <a:gd name="connsiteX48" fmla="*/ 1000743 w 1254267"/>
                <a:gd name="connsiteY48" fmla="*/ 692600 h 780633"/>
                <a:gd name="connsiteX49" fmla="*/ 992927 w 1254267"/>
                <a:gd name="connsiteY49" fmla="*/ 716047 h 780633"/>
                <a:gd name="connsiteX50" fmla="*/ 981204 w 1254267"/>
                <a:gd name="connsiteY50" fmla="*/ 723862 h 780633"/>
                <a:gd name="connsiteX51" fmla="*/ 965573 w 1254267"/>
                <a:gd name="connsiteY51" fmla="*/ 719954 h 780633"/>
                <a:gd name="connsiteX52" fmla="*/ 942127 w 1254267"/>
                <a:gd name="connsiteY52" fmla="*/ 716047 h 780633"/>
                <a:gd name="connsiteX53" fmla="*/ 930404 w 1254267"/>
                <a:gd name="connsiteY53" fmla="*/ 712139 h 780633"/>
                <a:gd name="connsiteX54" fmla="*/ 914773 w 1254267"/>
                <a:gd name="connsiteY54" fmla="*/ 708231 h 780633"/>
                <a:gd name="connsiteX55" fmla="*/ 891327 w 1254267"/>
                <a:gd name="connsiteY55" fmla="*/ 700416 h 780633"/>
                <a:gd name="connsiteX56" fmla="*/ 867881 w 1254267"/>
                <a:gd name="connsiteY56" fmla="*/ 712139 h 780633"/>
                <a:gd name="connsiteX57" fmla="*/ 856158 w 1254267"/>
                <a:gd name="connsiteY57" fmla="*/ 716047 h 780633"/>
                <a:gd name="connsiteX58" fmla="*/ 832712 w 1254267"/>
                <a:gd name="connsiteY58" fmla="*/ 727770 h 780633"/>
                <a:gd name="connsiteX59" fmla="*/ 817081 w 1254267"/>
                <a:gd name="connsiteY59" fmla="*/ 747308 h 780633"/>
                <a:gd name="connsiteX60" fmla="*/ 813173 w 1254267"/>
                <a:gd name="connsiteY60" fmla="*/ 759031 h 780633"/>
                <a:gd name="connsiteX61" fmla="*/ 776465 w 1254267"/>
                <a:gd name="connsiteY61" fmla="*/ 764078 h 780633"/>
                <a:gd name="connsiteX62" fmla="*/ 753019 w 1254267"/>
                <a:gd name="connsiteY62" fmla="*/ 776952 h 780633"/>
                <a:gd name="connsiteX63" fmla="*/ 706712 w 1254267"/>
                <a:gd name="connsiteY63" fmla="*/ 780632 h 780633"/>
                <a:gd name="connsiteX64" fmla="*/ 690619 w 1254267"/>
                <a:gd name="connsiteY64" fmla="*/ 776724 h 780633"/>
                <a:gd name="connsiteX65" fmla="*/ 646681 w 1254267"/>
                <a:gd name="connsiteY65" fmla="*/ 758791 h 780633"/>
                <a:gd name="connsiteX66" fmla="*/ 619912 w 1254267"/>
                <a:gd name="connsiteY66" fmla="*/ 764773 h 780633"/>
                <a:gd name="connsiteX67" fmla="*/ 584158 w 1254267"/>
                <a:gd name="connsiteY67" fmla="*/ 742010 h 780633"/>
                <a:gd name="connsiteX68" fmla="*/ 562740 w 1254267"/>
                <a:gd name="connsiteY68" fmla="*/ 750976 h 780633"/>
                <a:gd name="connsiteX69" fmla="*/ 509204 w 1254267"/>
                <a:gd name="connsiteY69" fmla="*/ 763395 h 780633"/>
                <a:gd name="connsiteX70" fmla="*/ 534556 w 1254267"/>
                <a:gd name="connsiteY70" fmla="*/ 768225 h 780633"/>
                <a:gd name="connsiteX71" fmla="*/ 480312 w 1254267"/>
                <a:gd name="connsiteY71" fmla="*/ 739253 h 780633"/>
                <a:gd name="connsiteX72" fmla="*/ 438035 w 1254267"/>
                <a:gd name="connsiteY72" fmla="*/ 737874 h 780633"/>
                <a:gd name="connsiteX73" fmla="*/ 426312 w 1254267"/>
                <a:gd name="connsiteY73" fmla="*/ 759031 h 780633"/>
                <a:gd name="connsiteX74" fmla="*/ 410681 w 1254267"/>
                <a:gd name="connsiteY74" fmla="*/ 755124 h 780633"/>
                <a:gd name="connsiteX75" fmla="*/ 402866 w 1254267"/>
                <a:gd name="connsiteY75" fmla="*/ 747308 h 780633"/>
                <a:gd name="connsiteX76" fmla="*/ 395050 w 1254267"/>
                <a:gd name="connsiteY76" fmla="*/ 735585 h 780633"/>
                <a:gd name="connsiteX77" fmla="*/ 383327 w 1254267"/>
                <a:gd name="connsiteY77" fmla="*/ 727770 h 780633"/>
                <a:gd name="connsiteX78" fmla="*/ 367696 w 1254267"/>
                <a:gd name="connsiteY78" fmla="*/ 712139 h 780633"/>
                <a:gd name="connsiteX79" fmla="*/ 352066 w 1254267"/>
                <a:gd name="connsiteY79" fmla="*/ 680877 h 780633"/>
                <a:gd name="connsiteX80" fmla="*/ 344250 w 1254267"/>
                <a:gd name="connsiteY80" fmla="*/ 657431 h 780633"/>
                <a:gd name="connsiteX81" fmla="*/ 336435 w 1254267"/>
                <a:gd name="connsiteY81" fmla="*/ 610539 h 780633"/>
                <a:gd name="connsiteX82" fmla="*/ 320804 w 1254267"/>
                <a:gd name="connsiteY82" fmla="*/ 591000 h 780633"/>
                <a:gd name="connsiteX83" fmla="*/ 301266 w 1254267"/>
                <a:gd name="connsiteY83" fmla="*/ 571462 h 780633"/>
                <a:gd name="connsiteX84" fmla="*/ 293450 w 1254267"/>
                <a:gd name="connsiteY84" fmla="*/ 563647 h 780633"/>
                <a:gd name="connsiteX85" fmla="*/ 281727 w 1254267"/>
                <a:gd name="connsiteY85" fmla="*/ 559739 h 780633"/>
                <a:gd name="connsiteX86" fmla="*/ 266096 w 1254267"/>
                <a:gd name="connsiteY86" fmla="*/ 551924 h 780633"/>
                <a:gd name="connsiteX87" fmla="*/ 242650 w 1254267"/>
                <a:gd name="connsiteY87" fmla="*/ 544108 h 780633"/>
                <a:gd name="connsiteX88" fmla="*/ 219204 w 1254267"/>
                <a:gd name="connsiteY88" fmla="*/ 536293 h 780633"/>
                <a:gd name="connsiteX89" fmla="*/ 195758 w 1254267"/>
                <a:gd name="connsiteY89" fmla="*/ 528477 h 780633"/>
                <a:gd name="connsiteX90" fmla="*/ 184035 w 1254267"/>
                <a:gd name="connsiteY90" fmla="*/ 524570 h 780633"/>
                <a:gd name="connsiteX91" fmla="*/ 194342 w 1254267"/>
                <a:gd name="connsiteY91" fmla="*/ 517906 h 780633"/>
                <a:gd name="connsiteX92" fmla="*/ 203573 w 1254267"/>
                <a:gd name="connsiteY92" fmla="*/ 505031 h 780633"/>
                <a:gd name="connsiteX93" fmla="*/ 219204 w 1254267"/>
                <a:gd name="connsiteY93" fmla="*/ 489400 h 780633"/>
                <a:gd name="connsiteX94" fmla="*/ 238743 w 1254267"/>
                <a:gd name="connsiteY94" fmla="*/ 473770 h 780633"/>
                <a:gd name="connsiteX95" fmla="*/ 242650 w 1254267"/>
                <a:gd name="connsiteY95" fmla="*/ 462047 h 780633"/>
                <a:gd name="connsiteX96" fmla="*/ 258281 w 1254267"/>
                <a:gd name="connsiteY96" fmla="*/ 442508 h 780633"/>
                <a:gd name="connsiteX97" fmla="*/ 246558 w 1254267"/>
                <a:gd name="connsiteY97" fmla="*/ 415154 h 780633"/>
                <a:gd name="connsiteX98" fmla="*/ 234835 w 1254267"/>
                <a:gd name="connsiteY98" fmla="*/ 411247 h 780633"/>
                <a:gd name="connsiteX99" fmla="*/ 207481 w 1254267"/>
                <a:gd name="connsiteY99" fmla="*/ 399524 h 780633"/>
                <a:gd name="connsiteX100" fmla="*/ 191850 w 1254267"/>
                <a:gd name="connsiteY100" fmla="*/ 391708 h 780633"/>
                <a:gd name="connsiteX101" fmla="*/ 176220 w 1254267"/>
                <a:gd name="connsiteY101" fmla="*/ 387800 h 780633"/>
                <a:gd name="connsiteX102" fmla="*/ 137143 w 1254267"/>
                <a:gd name="connsiteY102" fmla="*/ 376077 h 780633"/>
                <a:gd name="connsiteX103" fmla="*/ 129327 w 1254267"/>
                <a:gd name="connsiteY103" fmla="*/ 364354 h 780633"/>
                <a:gd name="connsiteX104" fmla="*/ 101973 w 1254267"/>
                <a:gd name="connsiteY104" fmla="*/ 340908 h 780633"/>
                <a:gd name="connsiteX105" fmla="*/ 78404 w 1254267"/>
                <a:gd name="connsiteY105" fmla="*/ 348269 h 780633"/>
                <a:gd name="connsiteX106" fmla="*/ 64313 w 1254267"/>
                <a:gd name="connsiteY106" fmla="*/ 336773 h 780633"/>
                <a:gd name="connsiteX107" fmla="*/ 90734 w 1254267"/>
                <a:gd name="connsiteY107" fmla="*/ 357209 h 780633"/>
                <a:gd name="connsiteX108" fmla="*/ 43358 w 1254267"/>
                <a:gd name="connsiteY108" fmla="*/ 317929 h 780633"/>
                <a:gd name="connsiteX109" fmla="*/ 53089 w 1254267"/>
                <a:gd name="connsiteY109" fmla="*/ 341370 h 780633"/>
                <a:gd name="connsiteX110" fmla="*/ 129 w 1254267"/>
                <a:gd name="connsiteY110" fmla="*/ 276779 h 780633"/>
                <a:gd name="connsiteX111" fmla="*/ 22527 w 1254267"/>
                <a:gd name="connsiteY111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52644 w 1254267"/>
                <a:gd name="connsiteY30" fmla="*/ 111638 h 780633"/>
                <a:gd name="connsiteX31" fmla="*/ 1028812 w 1254267"/>
                <a:gd name="connsiteY31" fmla="*/ 152191 h 780633"/>
                <a:gd name="connsiteX32" fmla="*/ 1094527 w 1254267"/>
                <a:gd name="connsiteY32" fmla="*/ 129893 h 780633"/>
                <a:gd name="connsiteX33" fmla="*/ 1106250 w 1254267"/>
                <a:gd name="connsiteY33" fmla="*/ 133800 h 780633"/>
                <a:gd name="connsiteX34" fmla="*/ 1117973 w 1254267"/>
                <a:gd name="connsiteY34" fmla="*/ 141616 h 780633"/>
                <a:gd name="connsiteX35" fmla="*/ 1133604 w 1254267"/>
                <a:gd name="connsiteY35" fmla="*/ 157247 h 780633"/>
                <a:gd name="connsiteX36" fmla="*/ 1157050 w 1254267"/>
                <a:gd name="connsiteY36" fmla="*/ 172877 h 780633"/>
                <a:gd name="connsiteX37" fmla="*/ 1176589 w 1254267"/>
                <a:gd name="connsiteY37" fmla="*/ 192416 h 780633"/>
                <a:gd name="connsiteX38" fmla="*/ 1188312 w 1254267"/>
                <a:gd name="connsiteY38" fmla="*/ 196324 h 780633"/>
                <a:gd name="connsiteX39" fmla="*/ 1211758 w 1254267"/>
                <a:gd name="connsiteY39" fmla="*/ 211954 h 780633"/>
                <a:gd name="connsiteX40" fmla="*/ 1247172 w 1254267"/>
                <a:gd name="connsiteY40" fmla="*/ 246213 h 780633"/>
                <a:gd name="connsiteX41" fmla="*/ 1243879 w 1254267"/>
                <a:gd name="connsiteY41" fmla="*/ 610766 h 780633"/>
                <a:gd name="connsiteX42" fmla="*/ 1141420 w 1254267"/>
                <a:gd name="connsiteY42" fmla="*/ 633985 h 780633"/>
                <a:gd name="connsiteX43" fmla="*/ 1117973 w 1254267"/>
                <a:gd name="connsiteY43" fmla="*/ 637893 h 780633"/>
                <a:gd name="connsiteX44" fmla="*/ 1106250 w 1254267"/>
                <a:gd name="connsiteY44" fmla="*/ 641800 h 780633"/>
                <a:gd name="connsiteX45" fmla="*/ 1094527 w 1254267"/>
                <a:gd name="connsiteY45" fmla="*/ 661339 h 780633"/>
                <a:gd name="connsiteX46" fmla="*/ 1071081 w 1254267"/>
                <a:gd name="connsiteY46" fmla="*/ 669154 h 780633"/>
                <a:gd name="connsiteX47" fmla="*/ 1000743 w 1254267"/>
                <a:gd name="connsiteY47" fmla="*/ 692600 h 780633"/>
                <a:gd name="connsiteX48" fmla="*/ 992927 w 1254267"/>
                <a:gd name="connsiteY48" fmla="*/ 716047 h 780633"/>
                <a:gd name="connsiteX49" fmla="*/ 981204 w 1254267"/>
                <a:gd name="connsiteY49" fmla="*/ 723862 h 780633"/>
                <a:gd name="connsiteX50" fmla="*/ 965573 w 1254267"/>
                <a:gd name="connsiteY50" fmla="*/ 719954 h 780633"/>
                <a:gd name="connsiteX51" fmla="*/ 942127 w 1254267"/>
                <a:gd name="connsiteY51" fmla="*/ 716047 h 780633"/>
                <a:gd name="connsiteX52" fmla="*/ 930404 w 1254267"/>
                <a:gd name="connsiteY52" fmla="*/ 712139 h 780633"/>
                <a:gd name="connsiteX53" fmla="*/ 914773 w 1254267"/>
                <a:gd name="connsiteY53" fmla="*/ 708231 h 780633"/>
                <a:gd name="connsiteX54" fmla="*/ 891327 w 1254267"/>
                <a:gd name="connsiteY54" fmla="*/ 700416 h 780633"/>
                <a:gd name="connsiteX55" fmla="*/ 867881 w 1254267"/>
                <a:gd name="connsiteY55" fmla="*/ 712139 h 780633"/>
                <a:gd name="connsiteX56" fmla="*/ 856158 w 1254267"/>
                <a:gd name="connsiteY56" fmla="*/ 716047 h 780633"/>
                <a:gd name="connsiteX57" fmla="*/ 832712 w 1254267"/>
                <a:gd name="connsiteY57" fmla="*/ 727770 h 780633"/>
                <a:gd name="connsiteX58" fmla="*/ 817081 w 1254267"/>
                <a:gd name="connsiteY58" fmla="*/ 747308 h 780633"/>
                <a:gd name="connsiteX59" fmla="*/ 813173 w 1254267"/>
                <a:gd name="connsiteY59" fmla="*/ 759031 h 780633"/>
                <a:gd name="connsiteX60" fmla="*/ 776465 w 1254267"/>
                <a:gd name="connsiteY60" fmla="*/ 764078 h 780633"/>
                <a:gd name="connsiteX61" fmla="*/ 753019 w 1254267"/>
                <a:gd name="connsiteY61" fmla="*/ 776952 h 780633"/>
                <a:gd name="connsiteX62" fmla="*/ 706712 w 1254267"/>
                <a:gd name="connsiteY62" fmla="*/ 780632 h 780633"/>
                <a:gd name="connsiteX63" fmla="*/ 690619 w 1254267"/>
                <a:gd name="connsiteY63" fmla="*/ 776724 h 780633"/>
                <a:gd name="connsiteX64" fmla="*/ 646681 w 1254267"/>
                <a:gd name="connsiteY64" fmla="*/ 758791 h 780633"/>
                <a:gd name="connsiteX65" fmla="*/ 619912 w 1254267"/>
                <a:gd name="connsiteY65" fmla="*/ 764773 h 780633"/>
                <a:gd name="connsiteX66" fmla="*/ 584158 w 1254267"/>
                <a:gd name="connsiteY66" fmla="*/ 742010 h 780633"/>
                <a:gd name="connsiteX67" fmla="*/ 562740 w 1254267"/>
                <a:gd name="connsiteY67" fmla="*/ 750976 h 780633"/>
                <a:gd name="connsiteX68" fmla="*/ 509204 w 1254267"/>
                <a:gd name="connsiteY68" fmla="*/ 763395 h 780633"/>
                <a:gd name="connsiteX69" fmla="*/ 534556 w 1254267"/>
                <a:gd name="connsiteY69" fmla="*/ 768225 h 780633"/>
                <a:gd name="connsiteX70" fmla="*/ 480312 w 1254267"/>
                <a:gd name="connsiteY70" fmla="*/ 739253 h 780633"/>
                <a:gd name="connsiteX71" fmla="*/ 438035 w 1254267"/>
                <a:gd name="connsiteY71" fmla="*/ 737874 h 780633"/>
                <a:gd name="connsiteX72" fmla="*/ 426312 w 1254267"/>
                <a:gd name="connsiteY72" fmla="*/ 759031 h 780633"/>
                <a:gd name="connsiteX73" fmla="*/ 410681 w 1254267"/>
                <a:gd name="connsiteY73" fmla="*/ 755124 h 780633"/>
                <a:gd name="connsiteX74" fmla="*/ 402866 w 1254267"/>
                <a:gd name="connsiteY74" fmla="*/ 747308 h 780633"/>
                <a:gd name="connsiteX75" fmla="*/ 395050 w 1254267"/>
                <a:gd name="connsiteY75" fmla="*/ 735585 h 780633"/>
                <a:gd name="connsiteX76" fmla="*/ 383327 w 1254267"/>
                <a:gd name="connsiteY76" fmla="*/ 727770 h 780633"/>
                <a:gd name="connsiteX77" fmla="*/ 367696 w 1254267"/>
                <a:gd name="connsiteY77" fmla="*/ 712139 h 780633"/>
                <a:gd name="connsiteX78" fmla="*/ 352066 w 1254267"/>
                <a:gd name="connsiteY78" fmla="*/ 680877 h 780633"/>
                <a:gd name="connsiteX79" fmla="*/ 344250 w 1254267"/>
                <a:gd name="connsiteY79" fmla="*/ 657431 h 780633"/>
                <a:gd name="connsiteX80" fmla="*/ 336435 w 1254267"/>
                <a:gd name="connsiteY80" fmla="*/ 610539 h 780633"/>
                <a:gd name="connsiteX81" fmla="*/ 320804 w 1254267"/>
                <a:gd name="connsiteY81" fmla="*/ 591000 h 780633"/>
                <a:gd name="connsiteX82" fmla="*/ 301266 w 1254267"/>
                <a:gd name="connsiteY82" fmla="*/ 571462 h 780633"/>
                <a:gd name="connsiteX83" fmla="*/ 293450 w 1254267"/>
                <a:gd name="connsiteY83" fmla="*/ 563647 h 780633"/>
                <a:gd name="connsiteX84" fmla="*/ 281727 w 1254267"/>
                <a:gd name="connsiteY84" fmla="*/ 559739 h 780633"/>
                <a:gd name="connsiteX85" fmla="*/ 266096 w 1254267"/>
                <a:gd name="connsiteY85" fmla="*/ 551924 h 780633"/>
                <a:gd name="connsiteX86" fmla="*/ 242650 w 1254267"/>
                <a:gd name="connsiteY86" fmla="*/ 544108 h 780633"/>
                <a:gd name="connsiteX87" fmla="*/ 219204 w 1254267"/>
                <a:gd name="connsiteY87" fmla="*/ 536293 h 780633"/>
                <a:gd name="connsiteX88" fmla="*/ 195758 w 1254267"/>
                <a:gd name="connsiteY88" fmla="*/ 528477 h 780633"/>
                <a:gd name="connsiteX89" fmla="*/ 184035 w 1254267"/>
                <a:gd name="connsiteY89" fmla="*/ 524570 h 780633"/>
                <a:gd name="connsiteX90" fmla="*/ 194342 w 1254267"/>
                <a:gd name="connsiteY90" fmla="*/ 517906 h 780633"/>
                <a:gd name="connsiteX91" fmla="*/ 203573 w 1254267"/>
                <a:gd name="connsiteY91" fmla="*/ 505031 h 780633"/>
                <a:gd name="connsiteX92" fmla="*/ 219204 w 1254267"/>
                <a:gd name="connsiteY92" fmla="*/ 489400 h 780633"/>
                <a:gd name="connsiteX93" fmla="*/ 238743 w 1254267"/>
                <a:gd name="connsiteY93" fmla="*/ 473770 h 780633"/>
                <a:gd name="connsiteX94" fmla="*/ 242650 w 1254267"/>
                <a:gd name="connsiteY94" fmla="*/ 462047 h 780633"/>
                <a:gd name="connsiteX95" fmla="*/ 258281 w 1254267"/>
                <a:gd name="connsiteY95" fmla="*/ 442508 h 780633"/>
                <a:gd name="connsiteX96" fmla="*/ 246558 w 1254267"/>
                <a:gd name="connsiteY96" fmla="*/ 415154 h 780633"/>
                <a:gd name="connsiteX97" fmla="*/ 234835 w 1254267"/>
                <a:gd name="connsiteY97" fmla="*/ 411247 h 780633"/>
                <a:gd name="connsiteX98" fmla="*/ 207481 w 1254267"/>
                <a:gd name="connsiteY98" fmla="*/ 399524 h 780633"/>
                <a:gd name="connsiteX99" fmla="*/ 191850 w 1254267"/>
                <a:gd name="connsiteY99" fmla="*/ 391708 h 780633"/>
                <a:gd name="connsiteX100" fmla="*/ 176220 w 1254267"/>
                <a:gd name="connsiteY100" fmla="*/ 387800 h 780633"/>
                <a:gd name="connsiteX101" fmla="*/ 137143 w 1254267"/>
                <a:gd name="connsiteY101" fmla="*/ 376077 h 780633"/>
                <a:gd name="connsiteX102" fmla="*/ 129327 w 1254267"/>
                <a:gd name="connsiteY102" fmla="*/ 364354 h 780633"/>
                <a:gd name="connsiteX103" fmla="*/ 101973 w 1254267"/>
                <a:gd name="connsiteY103" fmla="*/ 340908 h 780633"/>
                <a:gd name="connsiteX104" fmla="*/ 78404 w 1254267"/>
                <a:gd name="connsiteY104" fmla="*/ 348269 h 780633"/>
                <a:gd name="connsiteX105" fmla="*/ 64313 w 1254267"/>
                <a:gd name="connsiteY105" fmla="*/ 336773 h 780633"/>
                <a:gd name="connsiteX106" fmla="*/ 90734 w 1254267"/>
                <a:gd name="connsiteY106" fmla="*/ 357209 h 780633"/>
                <a:gd name="connsiteX107" fmla="*/ 43358 w 1254267"/>
                <a:gd name="connsiteY107" fmla="*/ 317929 h 780633"/>
                <a:gd name="connsiteX108" fmla="*/ 53089 w 1254267"/>
                <a:gd name="connsiteY108" fmla="*/ 341370 h 780633"/>
                <a:gd name="connsiteX109" fmla="*/ 129 w 1254267"/>
                <a:gd name="connsiteY109" fmla="*/ 276779 h 780633"/>
                <a:gd name="connsiteX110" fmla="*/ 22527 w 1254267"/>
                <a:gd name="connsiteY110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52644 w 1254267"/>
                <a:gd name="connsiteY30" fmla="*/ 111638 h 780633"/>
                <a:gd name="connsiteX31" fmla="*/ 1028812 w 1254267"/>
                <a:gd name="connsiteY31" fmla="*/ 152191 h 780633"/>
                <a:gd name="connsiteX32" fmla="*/ 1094527 w 1254267"/>
                <a:gd name="connsiteY32" fmla="*/ 129893 h 780633"/>
                <a:gd name="connsiteX33" fmla="*/ 1117973 w 1254267"/>
                <a:gd name="connsiteY33" fmla="*/ 141616 h 780633"/>
                <a:gd name="connsiteX34" fmla="*/ 1133604 w 1254267"/>
                <a:gd name="connsiteY34" fmla="*/ 157247 h 780633"/>
                <a:gd name="connsiteX35" fmla="*/ 1157050 w 1254267"/>
                <a:gd name="connsiteY35" fmla="*/ 172877 h 780633"/>
                <a:gd name="connsiteX36" fmla="*/ 1176589 w 1254267"/>
                <a:gd name="connsiteY36" fmla="*/ 192416 h 780633"/>
                <a:gd name="connsiteX37" fmla="*/ 1188312 w 1254267"/>
                <a:gd name="connsiteY37" fmla="*/ 196324 h 780633"/>
                <a:gd name="connsiteX38" fmla="*/ 1211758 w 1254267"/>
                <a:gd name="connsiteY38" fmla="*/ 211954 h 780633"/>
                <a:gd name="connsiteX39" fmla="*/ 1247172 w 1254267"/>
                <a:gd name="connsiteY39" fmla="*/ 246213 h 780633"/>
                <a:gd name="connsiteX40" fmla="*/ 1243879 w 1254267"/>
                <a:gd name="connsiteY40" fmla="*/ 610766 h 780633"/>
                <a:gd name="connsiteX41" fmla="*/ 1141420 w 1254267"/>
                <a:gd name="connsiteY41" fmla="*/ 633985 h 780633"/>
                <a:gd name="connsiteX42" fmla="*/ 1117973 w 1254267"/>
                <a:gd name="connsiteY42" fmla="*/ 637893 h 780633"/>
                <a:gd name="connsiteX43" fmla="*/ 1106250 w 1254267"/>
                <a:gd name="connsiteY43" fmla="*/ 641800 h 780633"/>
                <a:gd name="connsiteX44" fmla="*/ 1094527 w 1254267"/>
                <a:gd name="connsiteY44" fmla="*/ 661339 h 780633"/>
                <a:gd name="connsiteX45" fmla="*/ 1071081 w 1254267"/>
                <a:gd name="connsiteY45" fmla="*/ 669154 h 780633"/>
                <a:gd name="connsiteX46" fmla="*/ 1000743 w 1254267"/>
                <a:gd name="connsiteY46" fmla="*/ 692600 h 780633"/>
                <a:gd name="connsiteX47" fmla="*/ 992927 w 1254267"/>
                <a:gd name="connsiteY47" fmla="*/ 716047 h 780633"/>
                <a:gd name="connsiteX48" fmla="*/ 981204 w 1254267"/>
                <a:gd name="connsiteY48" fmla="*/ 723862 h 780633"/>
                <a:gd name="connsiteX49" fmla="*/ 965573 w 1254267"/>
                <a:gd name="connsiteY49" fmla="*/ 719954 h 780633"/>
                <a:gd name="connsiteX50" fmla="*/ 942127 w 1254267"/>
                <a:gd name="connsiteY50" fmla="*/ 716047 h 780633"/>
                <a:gd name="connsiteX51" fmla="*/ 930404 w 1254267"/>
                <a:gd name="connsiteY51" fmla="*/ 712139 h 780633"/>
                <a:gd name="connsiteX52" fmla="*/ 914773 w 1254267"/>
                <a:gd name="connsiteY52" fmla="*/ 708231 h 780633"/>
                <a:gd name="connsiteX53" fmla="*/ 891327 w 1254267"/>
                <a:gd name="connsiteY53" fmla="*/ 700416 h 780633"/>
                <a:gd name="connsiteX54" fmla="*/ 867881 w 1254267"/>
                <a:gd name="connsiteY54" fmla="*/ 712139 h 780633"/>
                <a:gd name="connsiteX55" fmla="*/ 856158 w 1254267"/>
                <a:gd name="connsiteY55" fmla="*/ 716047 h 780633"/>
                <a:gd name="connsiteX56" fmla="*/ 832712 w 1254267"/>
                <a:gd name="connsiteY56" fmla="*/ 727770 h 780633"/>
                <a:gd name="connsiteX57" fmla="*/ 817081 w 1254267"/>
                <a:gd name="connsiteY57" fmla="*/ 747308 h 780633"/>
                <a:gd name="connsiteX58" fmla="*/ 813173 w 1254267"/>
                <a:gd name="connsiteY58" fmla="*/ 759031 h 780633"/>
                <a:gd name="connsiteX59" fmla="*/ 776465 w 1254267"/>
                <a:gd name="connsiteY59" fmla="*/ 764078 h 780633"/>
                <a:gd name="connsiteX60" fmla="*/ 753019 w 1254267"/>
                <a:gd name="connsiteY60" fmla="*/ 776952 h 780633"/>
                <a:gd name="connsiteX61" fmla="*/ 706712 w 1254267"/>
                <a:gd name="connsiteY61" fmla="*/ 780632 h 780633"/>
                <a:gd name="connsiteX62" fmla="*/ 690619 w 1254267"/>
                <a:gd name="connsiteY62" fmla="*/ 776724 h 780633"/>
                <a:gd name="connsiteX63" fmla="*/ 646681 w 1254267"/>
                <a:gd name="connsiteY63" fmla="*/ 758791 h 780633"/>
                <a:gd name="connsiteX64" fmla="*/ 619912 w 1254267"/>
                <a:gd name="connsiteY64" fmla="*/ 764773 h 780633"/>
                <a:gd name="connsiteX65" fmla="*/ 584158 w 1254267"/>
                <a:gd name="connsiteY65" fmla="*/ 742010 h 780633"/>
                <a:gd name="connsiteX66" fmla="*/ 562740 w 1254267"/>
                <a:gd name="connsiteY66" fmla="*/ 750976 h 780633"/>
                <a:gd name="connsiteX67" fmla="*/ 509204 w 1254267"/>
                <a:gd name="connsiteY67" fmla="*/ 763395 h 780633"/>
                <a:gd name="connsiteX68" fmla="*/ 534556 w 1254267"/>
                <a:gd name="connsiteY68" fmla="*/ 768225 h 780633"/>
                <a:gd name="connsiteX69" fmla="*/ 480312 w 1254267"/>
                <a:gd name="connsiteY69" fmla="*/ 739253 h 780633"/>
                <a:gd name="connsiteX70" fmla="*/ 438035 w 1254267"/>
                <a:gd name="connsiteY70" fmla="*/ 737874 h 780633"/>
                <a:gd name="connsiteX71" fmla="*/ 426312 w 1254267"/>
                <a:gd name="connsiteY71" fmla="*/ 759031 h 780633"/>
                <a:gd name="connsiteX72" fmla="*/ 410681 w 1254267"/>
                <a:gd name="connsiteY72" fmla="*/ 755124 h 780633"/>
                <a:gd name="connsiteX73" fmla="*/ 402866 w 1254267"/>
                <a:gd name="connsiteY73" fmla="*/ 747308 h 780633"/>
                <a:gd name="connsiteX74" fmla="*/ 395050 w 1254267"/>
                <a:gd name="connsiteY74" fmla="*/ 735585 h 780633"/>
                <a:gd name="connsiteX75" fmla="*/ 383327 w 1254267"/>
                <a:gd name="connsiteY75" fmla="*/ 727770 h 780633"/>
                <a:gd name="connsiteX76" fmla="*/ 367696 w 1254267"/>
                <a:gd name="connsiteY76" fmla="*/ 712139 h 780633"/>
                <a:gd name="connsiteX77" fmla="*/ 352066 w 1254267"/>
                <a:gd name="connsiteY77" fmla="*/ 680877 h 780633"/>
                <a:gd name="connsiteX78" fmla="*/ 344250 w 1254267"/>
                <a:gd name="connsiteY78" fmla="*/ 657431 h 780633"/>
                <a:gd name="connsiteX79" fmla="*/ 336435 w 1254267"/>
                <a:gd name="connsiteY79" fmla="*/ 610539 h 780633"/>
                <a:gd name="connsiteX80" fmla="*/ 320804 w 1254267"/>
                <a:gd name="connsiteY80" fmla="*/ 591000 h 780633"/>
                <a:gd name="connsiteX81" fmla="*/ 301266 w 1254267"/>
                <a:gd name="connsiteY81" fmla="*/ 571462 h 780633"/>
                <a:gd name="connsiteX82" fmla="*/ 293450 w 1254267"/>
                <a:gd name="connsiteY82" fmla="*/ 563647 h 780633"/>
                <a:gd name="connsiteX83" fmla="*/ 281727 w 1254267"/>
                <a:gd name="connsiteY83" fmla="*/ 559739 h 780633"/>
                <a:gd name="connsiteX84" fmla="*/ 266096 w 1254267"/>
                <a:gd name="connsiteY84" fmla="*/ 551924 h 780633"/>
                <a:gd name="connsiteX85" fmla="*/ 242650 w 1254267"/>
                <a:gd name="connsiteY85" fmla="*/ 544108 h 780633"/>
                <a:gd name="connsiteX86" fmla="*/ 219204 w 1254267"/>
                <a:gd name="connsiteY86" fmla="*/ 536293 h 780633"/>
                <a:gd name="connsiteX87" fmla="*/ 195758 w 1254267"/>
                <a:gd name="connsiteY87" fmla="*/ 528477 h 780633"/>
                <a:gd name="connsiteX88" fmla="*/ 184035 w 1254267"/>
                <a:gd name="connsiteY88" fmla="*/ 524570 h 780633"/>
                <a:gd name="connsiteX89" fmla="*/ 194342 w 1254267"/>
                <a:gd name="connsiteY89" fmla="*/ 517906 h 780633"/>
                <a:gd name="connsiteX90" fmla="*/ 203573 w 1254267"/>
                <a:gd name="connsiteY90" fmla="*/ 505031 h 780633"/>
                <a:gd name="connsiteX91" fmla="*/ 219204 w 1254267"/>
                <a:gd name="connsiteY91" fmla="*/ 489400 h 780633"/>
                <a:gd name="connsiteX92" fmla="*/ 238743 w 1254267"/>
                <a:gd name="connsiteY92" fmla="*/ 473770 h 780633"/>
                <a:gd name="connsiteX93" fmla="*/ 242650 w 1254267"/>
                <a:gd name="connsiteY93" fmla="*/ 462047 h 780633"/>
                <a:gd name="connsiteX94" fmla="*/ 258281 w 1254267"/>
                <a:gd name="connsiteY94" fmla="*/ 442508 h 780633"/>
                <a:gd name="connsiteX95" fmla="*/ 246558 w 1254267"/>
                <a:gd name="connsiteY95" fmla="*/ 415154 h 780633"/>
                <a:gd name="connsiteX96" fmla="*/ 234835 w 1254267"/>
                <a:gd name="connsiteY96" fmla="*/ 411247 h 780633"/>
                <a:gd name="connsiteX97" fmla="*/ 207481 w 1254267"/>
                <a:gd name="connsiteY97" fmla="*/ 399524 h 780633"/>
                <a:gd name="connsiteX98" fmla="*/ 191850 w 1254267"/>
                <a:gd name="connsiteY98" fmla="*/ 391708 h 780633"/>
                <a:gd name="connsiteX99" fmla="*/ 176220 w 1254267"/>
                <a:gd name="connsiteY99" fmla="*/ 387800 h 780633"/>
                <a:gd name="connsiteX100" fmla="*/ 137143 w 1254267"/>
                <a:gd name="connsiteY100" fmla="*/ 376077 h 780633"/>
                <a:gd name="connsiteX101" fmla="*/ 129327 w 1254267"/>
                <a:gd name="connsiteY101" fmla="*/ 364354 h 780633"/>
                <a:gd name="connsiteX102" fmla="*/ 101973 w 1254267"/>
                <a:gd name="connsiteY102" fmla="*/ 340908 h 780633"/>
                <a:gd name="connsiteX103" fmla="*/ 78404 w 1254267"/>
                <a:gd name="connsiteY103" fmla="*/ 348269 h 780633"/>
                <a:gd name="connsiteX104" fmla="*/ 64313 w 1254267"/>
                <a:gd name="connsiteY104" fmla="*/ 336773 h 780633"/>
                <a:gd name="connsiteX105" fmla="*/ 90734 w 1254267"/>
                <a:gd name="connsiteY105" fmla="*/ 357209 h 780633"/>
                <a:gd name="connsiteX106" fmla="*/ 43358 w 1254267"/>
                <a:gd name="connsiteY106" fmla="*/ 317929 h 780633"/>
                <a:gd name="connsiteX107" fmla="*/ 53089 w 1254267"/>
                <a:gd name="connsiteY107" fmla="*/ 341370 h 780633"/>
                <a:gd name="connsiteX108" fmla="*/ 129 w 1254267"/>
                <a:gd name="connsiteY108" fmla="*/ 276779 h 780633"/>
                <a:gd name="connsiteX109" fmla="*/ 22527 w 1254267"/>
                <a:gd name="connsiteY109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52644 w 1254267"/>
                <a:gd name="connsiteY30" fmla="*/ 111638 h 780633"/>
                <a:gd name="connsiteX31" fmla="*/ 1028812 w 1254267"/>
                <a:gd name="connsiteY31" fmla="*/ 152191 h 780633"/>
                <a:gd name="connsiteX32" fmla="*/ 1117973 w 1254267"/>
                <a:gd name="connsiteY32" fmla="*/ 141616 h 780633"/>
                <a:gd name="connsiteX33" fmla="*/ 1133604 w 1254267"/>
                <a:gd name="connsiteY33" fmla="*/ 157247 h 780633"/>
                <a:gd name="connsiteX34" fmla="*/ 1157050 w 1254267"/>
                <a:gd name="connsiteY34" fmla="*/ 172877 h 780633"/>
                <a:gd name="connsiteX35" fmla="*/ 1176589 w 1254267"/>
                <a:gd name="connsiteY35" fmla="*/ 192416 h 780633"/>
                <a:gd name="connsiteX36" fmla="*/ 1188312 w 1254267"/>
                <a:gd name="connsiteY36" fmla="*/ 196324 h 780633"/>
                <a:gd name="connsiteX37" fmla="*/ 1211758 w 1254267"/>
                <a:gd name="connsiteY37" fmla="*/ 211954 h 780633"/>
                <a:gd name="connsiteX38" fmla="*/ 1247172 w 1254267"/>
                <a:gd name="connsiteY38" fmla="*/ 246213 h 780633"/>
                <a:gd name="connsiteX39" fmla="*/ 1243879 w 1254267"/>
                <a:gd name="connsiteY39" fmla="*/ 610766 h 780633"/>
                <a:gd name="connsiteX40" fmla="*/ 1141420 w 1254267"/>
                <a:gd name="connsiteY40" fmla="*/ 633985 h 780633"/>
                <a:gd name="connsiteX41" fmla="*/ 1117973 w 1254267"/>
                <a:gd name="connsiteY41" fmla="*/ 637893 h 780633"/>
                <a:gd name="connsiteX42" fmla="*/ 1106250 w 1254267"/>
                <a:gd name="connsiteY42" fmla="*/ 641800 h 780633"/>
                <a:gd name="connsiteX43" fmla="*/ 1094527 w 1254267"/>
                <a:gd name="connsiteY43" fmla="*/ 661339 h 780633"/>
                <a:gd name="connsiteX44" fmla="*/ 1071081 w 1254267"/>
                <a:gd name="connsiteY44" fmla="*/ 669154 h 780633"/>
                <a:gd name="connsiteX45" fmla="*/ 1000743 w 1254267"/>
                <a:gd name="connsiteY45" fmla="*/ 692600 h 780633"/>
                <a:gd name="connsiteX46" fmla="*/ 992927 w 1254267"/>
                <a:gd name="connsiteY46" fmla="*/ 716047 h 780633"/>
                <a:gd name="connsiteX47" fmla="*/ 981204 w 1254267"/>
                <a:gd name="connsiteY47" fmla="*/ 723862 h 780633"/>
                <a:gd name="connsiteX48" fmla="*/ 965573 w 1254267"/>
                <a:gd name="connsiteY48" fmla="*/ 719954 h 780633"/>
                <a:gd name="connsiteX49" fmla="*/ 942127 w 1254267"/>
                <a:gd name="connsiteY49" fmla="*/ 716047 h 780633"/>
                <a:gd name="connsiteX50" fmla="*/ 930404 w 1254267"/>
                <a:gd name="connsiteY50" fmla="*/ 712139 h 780633"/>
                <a:gd name="connsiteX51" fmla="*/ 914773 w 1254267"/>
                <a:gd name="connsiteY51" fmla="*/ 708231 h 780633"/>
                <a:gd name="connsiteX52" fmla="*/ 891327 w 1254267"/>
                <a:gd name="connsiteY52" fmla="*/ 700416 h 780633"/>
                <a:gd name="connsiteX53" fmla="*/ 867881 w 1254267"/>
                <a:gd name="connsiteY53" fmla="*/ 712139 h 780633"/>
                <a:gd name="connsiteX54" fmla="*/ 856158 w 1254267"/>
                <a:gd name="connsiteY54" fmla="*/ 716047 h 780633"/>
                <a:gd name="connsiteX55" fmla="*/ 832712 w 1254267"/>
                <a:gd name="connsiteY55" fmla="*/ 727770 h 780633"/>
                <a:gd name="connsiteX56" fmla="*/ 817081 w 1254267"/>
                <a:gd name="connsiteY56" fmla="*/ 747308 h 780633"/>
                <a:gd name="connsiteX57" fmla="*/ 813173 w 1254267"/>
                <a:gd name="connsiteY57" fmla="*/ 759031 h 780633"/>
                <a:gd name="connsiteX58" fmla="*/ 776465 w 1254267"/>
                <a:gd name="connsiteY58" fmla="*/ 764078 h 780633"/>
                <a:gd name="connsiteX59" fmla="*/ 753019 w 1254267"/>
                <a:gd name="connsiteY59" fmla="*/ 776952 h 780633"/>
                <a:gd name="connsiteX60" fmla="*/ 706712 w 1254267"/>
                <a:gd name="connsiteY60" fmla="*/ 780632 h 780633"/>
                <a:gd name="connsiteX61" fmla="*/ 690619 w 1254267"/>
                <a:gd name="connsiteY61" fmla="*/ 776724 h 780633"/>
                <a:gd name="connsiteX62" fmla="*/ 646681 w 1254267"/>
                <a:gd name="connsiteY62" fmla="*/ 758791 h 780633"/>
                <a:gd name="connsiteX63" fmla="*/ 619912 w 1254267"/>
                <a:gd name="connsiteY63" fmla="*/ 764773 h 780633"/>
                <a:gd name="connsiteX64" fmla="*/ 584158 w 1254267"/>
                <a:gd name="connsiteY64" fmla="*/ 742010 h 780633"/>
                <a:gd name="connsiteX65" fmla="*/ 562740 w 1254267"/>
                <a:gd name="connsiteY65" fmla="*/ 750976 h 780633"/>
                <a:gd name="connsiteX66" fmla="*/ 509204 w 1254267"/>
                <a:gd name="connsiteY66" fmla="*/ 763395 h 780633"/>
                <a:gd name="connsiteX67" fmla="*/ 534556 w 1254267"/>
                <a:gd name="connsiteY67" fmla="*/ 768225 h 780633"/>
                <a:gd name="connsiteX68" fmla="*/ 480312 w 1254267"/>
                <a:gd name="connsiteY68" fmla="*/ 739253 h 780633"/>
                <a:gd name="connsiteX69" fmla="*/ 438035 w 1254267"/>
                <a:gd name="connsiteY69" fmla="*/ 737874 h 780633"/>
                <a:gd name="connsiteX70" fmla="*/ 426312 w 1254267"/>
                <a:gd name="connsiteY70" fmla="*/ 759031 h 780633"/>
                <a:gd name="connsiteX71" fmla="*/ 410681 w 1254267"/>
                <a:gd name="connsiteY71" fmla="*/ 755124 h 780633"/>
                <a:gd name="connsiteX72" fmla="*/ 402866 w 1254267"/>
                <a:gd name="connsiteY72" fmla="*/ 747308 h 780633"/>
                <a:gd name="connsiteX73" fmla="*/ 395050 w 1254267"/>
                <a:gd name="connsiteY73" fmla="*/ 735585 h 780633"/>
                <a:gd name="connsiteX74" fmla="*/ 383327 w 1254267"/>
                <a:gd name="connsiteY74" fmla="*/ 727770 h 780633"/>
                <a:gd name="connsiteX75" fmla="*/ 367696 w 1254267"/>
                <a:gd name="connsiteY75" fmla="*/ 712139 h 780633"/>
                <a:gd name="connsiteX76" fmla="*/ 352066 w 1254267"/>
                <a:gd name="connsiteY76" fmla="*/ 680877 h 780633"/>
                <a:gd name="connsiteX77" fmla="*/ 344250 w 1254267"/>
                <a:gd name="connsiteY77" fmla="*/ 657431 h 780633"/>
                <a:gd name="connsiteX78" fmla="*/ 336435 w 1254267"/>
                <a:gd name="connsiteY78" fmla="*/ 610539 h 780633"/>
                <a:gd name="connsiteX79" fmla="*/ 320804 w 1254267"/>
                <a:gd name="connsiteY79" fmla="*/ 591000 h 780633"/>
                <a:gd name="connsiteX80" fmla="*/ 301266 w 1254267"/>
                <a:gd name="connsiteY80" fmla="*/ 571462 h 780633"/>
                <a:gd name="connsiteX81" fmla="*/ 293450 w 1254267"/>
                <a:gd name="connsiteY81" fmla="*/ 563647 h 780633"/>
                <a:gd name="connsiteX82" fmla="*/ 281727 w 1254267"/>
                <a:gd name="connsiteY82" fmla="*/ 559739 h 780633"/>
                <a:gd name="connsiteX83" fmla="*/ 266096 w 1254267"/>
                <a:gd name="connsiteY83" fmla="*/ 551924 h 780633"/>
                <a:gd name="connsiteX84" fmla="*/ 242650 w 1254267"/>
                <a:gd name="connsiteY84" fmla="*/ 544108 h 780633"/>
                <a:gd name="connsiteX85" fmla="*/ 219204 w 1254267"/>
                <a:gd name="connsiteY85" fmla="*/ 536293 h 780633"/>
                <a:gd name="connsiteX86" fmla="*/ 195758 w 1254267"/>
                <a:gd name="connsiteY86" fmla="*/ 528477 h 780633"/>
                <a:gd name="connsiteX87" fmla="*/ 184035 w 1254267"/>
                <a:gd name="connsiteY87" fmla="*/ 524570 h 780633"/>
                <a:gd name="connsiteX88" fmla="*/ 194342 w 1254267"/>
                <a:gd name="connsiteY88" fmla="*/ 517906 h 780633"/>
                <a:gd name="connsiteX89" fmla="*/ 203573 w 1254267"/>
                <a:gd name="connsiteY89" fmla="*/ 505031 h 780633"/>
                <a:gd name="connsiteX90" fmla="*/ 219204 w 1254267"/>
                <a:gd name="connsiteY90" fmla="*/ 489400 h 780633"/>
                <a:gd name="connsiteX91" fmla="*/ 238743 w 1254267"/>
                <a:gd name="connsiteY91" fmla="*/ 473770 h 780633"/>
                <a:gd name="connsiteX92" fmla="*/ 242650 w 1254267"/>
                <a:gd name="connsiteY92" fmla="*/ 462047 h 780633"/>
                <a:gd name="connsiteX93" fmla="*/ 258281 w 1254267"/>
                <a:gd name="connsiteY93" fmla="*/ 442508 h 780633"/>
                <a:gd name="connsiteX94" fmla="*/ 246558 w 1254267"/>
                <a:gd name="connsiteY94" fmla="*/ 415154 h 780633"/>
                <a:gd name="connsiteX95" fmla="*/ 234835 w 1254267"/>
                <a:gd name="connsiteY95" fmla="*/ 411247 h 780633"/>
                <a:gd name="connsiteX96" fmla="*/ 207481 w 1254267"/>
                <a:gd name="connsiteY96" fmla="*/ 399524 h 780633"/>
                <a:gd name="connsiteX97" fmla="*/ 191850 w 1254267"/>
                <a:gd name="connsiteY97" fmla="*/ 391708 h 780633"/>
                <a:gd name="connsiteX98" fmla="*/ 176220 w 1254267"/>
                <a:gd name="connsiteY98" fmla="*/ 387800 h 780633"/>
                <a:gd name="connsiteX99" fmla="*/ 137143 w 1254267"/>
                <a:gd name="connsiteY99" fmla="*/ 376077 h 780633"/>
                <a:gd name="connsiteX100" fmla="*/ 129327 w 1254267"/>
                <a:gd name="connsiteY100" fmla="*/ 364354 h 780633"/>
                <a:gd name="connsiteX101" fmla="*/ 101973 w 1254267"/>
                <a:gd name="connsiteY101" fmla="*/ 340908 h 780633"/>
                <a:gd name="connsiteX102" fmla="*/ 78404 w 1254267"/>
                <a:gd name="connsiteY102" fmla="*/ 348269 h 780633"/>
                <a:gd name="connsiteX103" fmla="*/ 64313 w 1254267"/>
                <a:gd name="connsiteY103" fmla="*/ 336773 h 780633"/>
                <a:gd name="connsiteX104" fmla="*/ 90734 w 1254267"/>
                <a:gd name="connsiteY104" fmla="*/ 357209 h 780633"/>
                <a:gd name="connsiteX105" fmla="*/ 43358 w 1254267"/>
                <a:gd name="connsiteY105" fmla="*/ 317929 h 780633"/>
                <a:gd name="connsiteX106" fmla="*/ 53089 w 1254267"/>
                <a:gd name="connsiteY106" fmla="*/ 341370 h 780633"/>
                <a:gd name="connsiteX107" fmla="*/ 129 w 1254267"/>
                <a:gd name="connsiteY107" fmla="*/ 276779 h 780633"/>
                <a:gd name="connsiteX108" fmla="*/ 22527 w 1254267"/>
                <a:gd name="connsiteY108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52644 w 1254267"/>
                <a:gd name="connsiteY30" fmla="*/ 111638 h 780633"/>
                <a:gd name="connsiteX31" fmla="*/ 1028812 w 1254267"/>
                <a:gd name="connsiteY31" fmla="*/ 152191 h 780633"/>
                <a:gd name="connsiteX32" fmla="*/ 1119323 w 1254267"/>
                <a:gd name="connsiteY32" fmla="*/ 200717 h 780633"/>
                <a:gd name="connsiteX33" fmla="*/ 1133604 w 1254267"/>
                <a:gd name="connsiteY33" fmla="*/ 157247 h 780633"/>
                <a:gd name="connsiteX34" fmla="*/ 1157050 w 1254267"/>
                <a:gd name="connsiteY34" fmla="*/ 172877 h 780633"/>
                <a:gd name="connsiteX35" fmla="*/ 1176589 w 1254267"/>
                <a:gd name="connsiteY35" fmla="*/ 192416 h 780633"/>
                <a:gd name="connsiteX36" fmla="*/ 1188312 w 1254267"/>
                <a:gd name="connsiteY36" fmla="*/ 196324 h 780633"/>
                <a:gd name="connsiteX37" fmla="*/ 1211758 w 1254267"/>
                <a:gd name="connsiteY37" fmla="*/ 211954 h 780633"/>
                <a:gd name="connsiteX38" fmla="*/ 1247172 w 1254267"/>
                <a:gd name="connsiteY38" fmla="*/ 246213 h 780633"/>
                <a:gd name="connsiteX39" fmla="*/ 1243879 w 1254267"/>
                <a:gd name="connsiteY39" fmla="*/ 610766 h 780633"/>
                <a:gd name="connsiteX40" fmla="*/ 1141420 w 1254267"/>
                <a:gd name="connsiteY40" fmla="*/ 633985 h 780633"/>
                <a:gd name="connsiteX41" fmla="*/ 1117973 w 1254267"/>
                <a:gd name="connsiteY41" fmla="*/ 637893 h 780633"/>
                <a:gd name="connsiteX42" fmla="*/ 1106250 w 1254267"/>
                <a:gd name="connsiteY42" fmla="*/ 641800 h 780633"/>
                <a:gd name="connsiteX43" fmla="*/ 1094527 w 1254267"/>
                <a:gd name="connsiteY43" fmla="*/ 661339 h 780633"/>
                <a:gd name="connsiteX44" fmla="*/ 1071081 w 1254267"/>
                <a:gd name="connsiteY44" fmla="*/ 669154 h 780633"/>
                <a:gd name="connsiteX45" fmla="*/ 1000743 w 1254267"/>
                <a:gd name="connsiteY45" fmla="*/ 692600 h 780633"/>
                <a:gd name="connsiteX46" fmla="*/ 992927 w 1254267"/>
                <a:gd name="connsiteY46" fmla="*/ 716047 h 780633"/>
                <a:gd name="connsiteX47" fmla="*/ 981204 w 1254267"/>
                <a:gd name="connsiteY47" fmla="*/ 723862 h 780633"/>
                <a:gd name="connsiteX48" fmla="*/ 965573 w 1254267"/>
                <a:gd name="connsiteY48" fmla="*/ 719954 h 780633"/>
                <a:gd name="connsiteX49" fmla="*/ 942127 w 1254267"/>
                <a:gd name="connsiteY49" fmla="*/ 716047 h 780633"/>
                <a:gd name="connsiteX50" fmla="*/ 930404 w 1254267"/>
                <a:gd name="connsiteY50" fmla="*/ 712139 h 780633"/>
                <a:gd name="connsiteX51" fmla="*/ 914773 w 1254267"/>
                <a:gd name="connsiteY51" fmla="*/ 708231 h 780633"/>
                <a:gd name="connsiteX52" fmla="*/ 891327 w 1254267"/>
                <a:gd name="connsiteY52" fmla="*/ 700416 h 780633"/>
                <a:gd name="connsiteX53" fmla="*/ 867881 w 1254267"/>
                <a:gd name="connsiteY53" fmla="*/ 712139 h 780633"/>
                <a:gd name="connsiteX54" fmla="*/ 856158 w 1254267"/>
                <a:gd name="connsiteY54" fmla="*/ 716047 h 780633"/>
                <a:gd name="connsiteX55" fmla="*/ 832712 w 1254267"/>
                <a:gd name="connsiteY55" fmla="*/ 727770 h 780633"/>
                <a:gd name="connsiteX56" fmla="*/ 817081 w 1254267"/>
                <a:gd name="connsiteY56" fmla="*/ 747308 h 780633"/>
                <a:gd name="connsiteX57" fmla="*/ 813173 w 1254267"/>
                <a:gd name="connsiteY57" fmla="*/ 759031 h 780633"/>
                <a:gd name="connsiteX58" fmla="*/ 776465 w 1254267"/>
                <a:gd name="connsiteY58" fmla="*/ 764078 h 780633"/>
                <a:gd name="connsiteX59" fmla="*/ 753019 w 1254267"/>
                <a:gd name="connsiteY59" fmla="*/ 776952 h 780633"/>
                <a:gd name="connsiteX60" fmla="*/ 706712 w 1254267"/>
                <a:gd name="connsiteY60" fmla="*/ 780632 h 780633"/>
                <a:gd name="connsiteX61" fmla="*/ 690619 w 1254267"/>
                <a:gd name="connsiteY61" fmla="*/ 776724 h 780633"/>
                <a:gd name="connsiteX62" fmla="*/ 646681 w 1254267"/>
                <a:gd name="connsiteY62" fmla="*/ 758791 h 780633"/>
                <a:gd name="connsiteX63" fmla="*/ 619912 w 1254267"/>
                <a:gd name="connsiteY63" fmla="*/ 764773 h 780633"/>
                <a:gd name="connsiteX64" fmla="*/ 584158 w 1254267"/>
                <a:gd name="connsiteY64" fmla="*/ 742010 h 780633"/>
                <a:gd name="connsiteX65" fmla="*/ 562740 w 1254267"/>
                <a:gd name="connsiteY65" fmla="*/ 750976 h 780633"/>
                <a:gd name="connsiteX66" fmla="*/ 509204 w 1254267"/>
                <a:gd name="connsiteY66" fmla="*/ 763395 h 780633"/>
                <a:gd name="connsiteX67" fmla="*/ 534556 w 1254267"/>
                <a:gd name="connsiteY67" fmla="*/ 768225 h 780633"/>
                <a:gd name="connsiteX68" fmla="*/ 480312 w 1254267"/>
                <a:gd name="connsiteY68" fmla="*/ 739253 h 780633"/>
                <a:gd name="connsiteX69" fmla="*/ 438035 w 1254267"/>
                <a:gd name="connsiteY69" fmla="*/ 737874 h 780633"/>
                <a:gd name="connsiteX70" fmla="*/ 426312 w 1254267"/>
                <a:gd name="connsiteY70" fmla="*/ 759031 h 780633"/>
                <a:gd name="connsiteX71" fmla="*/ 410681 w 1254267"/>
                <a:gd name="connsiteY71" fmla="*/ 755124 h 780633"/>
                <a:gd name="connsiteX72" fmla="*/ 402866 w 1254267"/>
                <a:gd name="connsiteY72" fmla="*/ 747308 h 780633"/>
                <a:gd name="connsiteX73" fmla="*/ 395050 w 1254267"/>
                <a:gd name="connsiteY73" fmla="*/ 735585 h 780633"/>
                <a:gd name="connsiteX74" fmla="*/ 383327 w 1254267"/>
                <a:gd name="connsiteY74" fmla="*/ 727770 h 780633"/>
                <a:gd name="connsiteX75" fmla="*/ 367696 w 1254267"/>
                <a:gd name="connsiteY75" fmla="*/ 712139 h 780633"/>
                <a:gd name="connsiteX76" fmla="*/ 352066 w 1254267"/>
                <a:gd name="connsiteY76" fmla="*/ 680877 h 780633"/>
                <a:gd name="connsiteX77" fmla="*/ 344250 w 1254267"/>
                <a:gd name="connsiteY77" fmla="*/ 657431 h 780633"/>
                <a:gd name="connsiteX78" fmla="*/ 336435 w 1254267"/>
                <a:gd name="connsiteY78" fmla="*/ 610539 h 780633"/>
                <a:gd name="connsiteX79" fmla="*/ 320804 w 1254267"/>
                <a:gd name="connsiteY79" fmla="*/ 591000 h 780633"/>
                <a:gd name="connsiteX80" fmla="*/ 301266 w 1254267"/>
                <a:gd name="connsiteY80" fmla="*/ 571462 h 780633"/>
                <a:gd name="connsiteX81" fmla="*/ 293450 w 1254267"/>
                <a:gd name="connsiteY81" fmla="*/ 563647 h 780633"/>
                <a:gd name="connsiteX82" fmla="*/ 281727 w 1254267"/>
                <a:gd name="connsiteY82" fmla="*/ 559739 h 780633"/>
                <a:gd name="connsiteX83" fmla="*/ 266096 w 1254267"/>
                <a:gd name="connsiteY83" fmla="*/ 551924 h 780633"/>
                <a:gd name="connsiteX84" fmla="*/ 242650 w 1254267"/>
                <a:gd name="connsiteY84" fmla="*/ 544108 h 780633"/>
                <a:gd name="connsiteX85" fmla="*/ 219204 w 1254267"/>
                <a:gd name="connsiteY85" fmla="*/ 536293 h 780633"/>
                <a:gd name="connsiteX86" fmla="*/ 195758 w 1254267"/>
                <a:gd name="connsiteY86" fmla="*/ 528477 h 780633"/>
                <a:gd name="connsiteX87" fmla="*/ 184035 w 1254267"/>
                <a:gd name="connsiteY87" fmla="*/ 524570 h 780633"/>
                <a:gd name="connsiteX88" fmla="*/ 194342 w 1254267"/>
                <a:gd name="connsiteY88" fmla="*/ 517906 h 780633"/>
                <a:gd name="connsiteX89" fmla="*/ 203573 w 1254267"/>
                <a:gd name="connsiteY89" fmla="*/ 505031 h 780633"/>
                <a:gd name="connsiteX90" fmla="*/ 219204 w 1254267"/>
                <a:gd name="connsiteY90" fmla="*/ 489400 h 780633"/>
                <a:gd name="connsiteX91" fmla="*/ 238743 w 1254267"/>
                <a:gd name="connsiteY91" fmla="*/ 473770 h 780633"/>
                <a:gd name="connsiteX92" fmla="*/ 242650 w 1254267"/>
                <a:gd name="connsiteY92" fmla="*/ 462047 h 780633"/>
                <a:gd name="connsiteX93" fmla="*/ 258281 w 1254267"/>
                <a:gd name="connsiteY93" fmla="*/ 442508 h 780633"/>
                <a:gd name="connsiteX94" fmla="*/ 246558 w 1254267"/>
                <a:gd name="connsiteY94" fmla="*/ 415154 h 780633"/>
                <a:gd name="connsiteX95" fmla="*/ 234835 w 1254267"/>
                <a:gd name="connsiteY95" fmla="*/ 411247 h 780633"/>
                <a:gd name="connsiteX96" fmla="*/ 207481 w 1254267"/>
                <a:gd name="connsiteY96" fmla="*/ 399524 h 780633"/>
                <a:gd name="connsiteX97" fmla="*/ 191850 w 1254267"/>
                <a:gd name="connsiteY97" fmla="*/ 391708 h 780633"/>
                <a:gd name="connsiteX98" fmla="*/ 176220 w 1254267"/>
                <a:gd name="connsiteY98" fmla="*/ 387800 h 780633"/>
                <a:gd name="connsiteX99" fmla="*/ 137143 w 1254267"/>
                <a:gd name="connsiteY99" fmla="*/ 376077 h 780633"/>
                <a:gd name="connsiteX100" fmla="*/ 129327 w 1254267"/>
                <a:gd name="connsiteY100" fmla="*/ 364354 h 780633"/>
                <a:gd name="connsiteX101" fmla="*/ 101973 w 1254267"/>
                <a:gd name="connsiteY101" fmla="*/ 340908 h 780633"/>
                <a:gd name="connsiteX102" fmla="*/ 78404 w 1254267"/>
                <a:gd name="connsiteY102" fmla="*/ 348269 h 780633"/>
                <a:gd name="connsiteX103" fmla="*/ 64313 w 1254267"/>
                <a:gd name="connsiteY103" fmla="*/ 336773 h 780633"/>
                <a:gd name="connsiteX104" fmla="*/ 90734 w 1254267"/>
                <a:gd name="connsiteY104" fmla="*/ 357209 h 780633"/>
                <a:gd name="connsiteX105" fmla="*/ 43358 w 1254267"/>
                <a:gd name="connsiteY105" fmla="*/ 317929 h 780633"/>
                <a:gd name="connsiteX106" fmla="*/ 53089 w 1254267"/>
                <a:gd name="connsiteY106" fmla="*/ 341370 h 780633"/>
                <a:gd name="connsiteX107" fmla="*/ 129 w 1254267"/>
                <a:gd name="connsiteY107" fmla="*/ 276779 h 780633"/>
                <a:gd name="connsiteX108" fmla="*/ 22527 w 1254267"/>
                <a:gd name="connsiteY108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52644 w 1254267"/>
                <a:gd name="connsiteY30" fmla="*/ 111638 h 780633"/>
                <a:gd name="connsiteX31" fmla="*/ 1028812 w 1254267"/>
                <a:gd name="connsiteY31" fmla="*/ 152191 h 780633"/>
                <a:gd name="connsiteX32" fmla="*/ 1119323 w 1254267"/>
                <a:gd name="connsiteY32" fmla="*/ 200717 h 780633"/>
                <a:gd name="connsiteX33" fmla="*/ 1157050 w 1254267"/>
                <a:gd name="connsiteY33" fmla="*/ 172877 h 780633"/>
                <a:gd name="connsiteX34" fmla="*/ 1176589 w 1254267"/>
                <a:gd name="connsiteY34" fmla="*/ 192416 h 780633"/>
                <a:gd name="connsiteX35" fmla="*/ 1188312 w 1254267"/>
                <a:gd name="connsiteY35" fmla="*/ 196324 h 780633"/>
                <a:gd name="connsiteX36" fmla="*/ 1211758 w 1254267"/>
                <a:gd name="connsiteY36" fmla="*/ 211954 h 780633"/>
                <a:gd name="connsiteX37" fmla="*/ 1247172 w 1254267"/>
                <a:gd name="connsiteY37" fmla="*/ 246213 h 780633"/>
                <a:gd name="connsiteX38" fmla="*/ 1243879 w 1254267"/>
                <a:gd name="connsiteY38" fmla="*/ 610766 h 780633"/>
                <a:gd name="connsiteX39" fmla="*/ 1141420 w 1254267"/>
                <a:gd name="connsiteY39" fmla="*/ 633985 h 780633"/>
                <a:gd name="connsiteX40" fmla="*/ 1117973 w 1254267"/>
                <a:gd name="connsiteY40" fmla="*/ 637893 h 780633"/>
                <a:gd name="connsiteX41" fmla="*/ 1106250 w 1254267"/>
                <a:gd name="connsiteY41" fmla="*/ 641800 h 780633"/>
                <a:gd name="connsiteX42" fmla="*/ 1094527 w 1254267"/>
                <a:gd name="connsiteY42" fmla="*/ 661339 h 780633"/>
                <a:gd name="connsiteX43" fmla="*/ 1071081 w 1254267"/>
                <a:gd name="connsiteY43" fmla="*/ 669154 h 780633"/>
                <a:gd name="connsiteX44" fmla="*/ 1000743 w 1254267"/>
                <a:gd name="connsiteY44" fmla="*/ 692600 h 780633"/>
                <a:gd name="connsiteX45" fmla="*/ 992927 w 1254267"/>
                <a:gd name="connsiteY45" fmla="*/ 716047 h 780633"/>
                <a:gd name="connsiteX46" fmla="*/ 981204 w 1254267"/>
                <a:gd name="connsiteY46" fmla="*/ 723862 h 780633"/>
                <a:gd name="connsiteX47" fmla="*/ 965573 w 1254267"/>
                <a:gd name="connsiteY47" fmla="*/ 719954 h 780633"/>
                <a:gd name="connsiteX48" fmla="*/ 942127 w 1254267"/>
                <a:gd name="connsiteY48" fmla="*/ 716047 h 780633"/>
                <a:gd name="connsiteX49" fmla="*/ 930404 w 1254267"/>
                <a:gd name="connsiteY49" fmla="*/ 712139 h 780633"/>
                <a:gd name="connsiteX50" fmla="*/ 914773 w 1254267"/>
                <a:gd name="connsiteY50" fmla="*/ 708231 h 780633"/>
                <a:gd name="connsiteX51" fmla="*/ 891327 w 1254267"/>
                <a:gd name="connsiteY51" fmla="*/ 700416 h 780633"/>
                <a:gd name="connsiteX52" fmla="*/ 867881 w 1254267"/>
                <a:gd name="connsiteY52" fmla="*/ 712139 h 780633"/>
                <a:gd name="connsiteX53" fmla="*/ 856158 w 1254267"/>
                <a:gd name="connsiteY53" fmla="*/ 716047 h 780633"/>
                <a:gd name="connsiteX54" fmla="*/ 832712 w 1254267"/>
                <a:gd name="connsiteY54" fmla="*/ 727770 h 780633"/>
                <a:gd name="connsiteX55" fmla="*/ 817081 w 1254267"/>
                <a:gd name="connsiteY55" fmla="*/ 747308 h 780633"/>
                <a:gd name="connsiteX56" fmla="*/ 813173 w 1254267"/>
                <a:gd name="connsiteY56" fmla="*/ 759031 h 780633"/>
                <a:gd name="connsiteX57" fmla="*/ 776465 w 1254267"/>
                <a:gd name="connsiteY57" fmla="*/ 764078 h 780633"/>
                <a:gd name="connsiteX58" fmla="*/ 753019 w 1254267"/>
                <a:gd name="connsiteY58" fmla="*/ 776952 h 780633"/>
                <a:gd name="connsiteX59" fmla="*/ 706712 w 1254267"/>
                <a:gd name="connsiteY59" fmla="*/ 780632 h 780633"/>
                <a:gd name="connsiteX60" fmla="*/ 690619 w 1254267"/>
                <a:gd name="connsiteY60" fmla="*/ 776724 h 780633"/>
                <a:gd name="connsiteX61" fmla="*/ 646681 w 1254267"/>
                <a:gd name="connsiteY61" fmla="*/ 758791 h 780633"/>
                <a:gd name="connsiteX62" fmla="*/ 619912 w 1254267"/>
                <a:gd name="connsiteY62" fmla="*/ 764773 h 780633"/>
                <a:gd name="connsiteX63" fmla="*/ 584158 w 1254267"/>
                <a:gd name="connsiteY63" fmla="*/ 742010 h 780633"/>
                <a:gd name="connsiteX64" fmla="*/ 562740 w 1254267"/>
                <a:gd name="connsiteY64" fmla="*/ 750976 h 780633"/>
                <a:gd name="connsiteX65" fmla="*/ 509204 w 1254267"/>
                <a:gd name="connsiteY65" fmla="*/ 763395 h 780633"/>
                <a:gd name="connsiteX66" fmla="*/ 534556 w 1254267"/>
                <a:gd name="connsiteY66" fmla="*/ 768225 h 780633"/>
                <a:gd name="connsiteX67" fmla="*/ 480312 w 1254267"/>
                <a:gd name="connsiteY67" fmla="*/ 739253 h 780633"/>
                <a:gd name="connsiteX68" fmla="*/ 438035 w 1254267"/>
                <a:gd name="connsiteY68" fmla="*/ 737874 h 780633"/>
                <a:gd name="connsiteX69" fmla="*/ 426312 w 1254267"/>
                <a:gd name="connsiteY69" fmla="*/ 759031 h 780633"/>
                <a:gd name="connsiteX70" fmla="*/ 410681 w 1254267"/>
                <a:gd name="connsiteY70" fmla="*/ 755124 h 780633"/>
                <a:gd name="connsiteX71" fmla="*/ 402866 w 1254267"/>
                <a:gd name="connsiteY71" fmla="*/ 747308 h 780633"/>
                <a:gd name="connsiteX72" fmla="*/ 395050 w 1254267"/>
                <a:gd name="connsiteY72" fmla="*/ 735585 h 780633"/>
                <a:gd name="connsiteX73" fmla="*/ 383327 w 1254267"/>
                <a:gd name="connsiteY73" fmla="*/ 727770 h 780633"/>
                <a:gd name="connsiteX74" fmla="*/ 367696 w 1254267"/>
                <a:gd name="connsiteY74" fmla="*/ 712139 h 780633"/>
                <a:gd name="connsiteX75" fmla="*/ 352066 w 1254267"/>
                <a:gd name="connsiteY75" fmla="*/ 680877 h 780633"/>
                <a:gd name="connsiteX76" fmla="*/ 344250 w 1254267"/>
                <a:gd name="connsiteY76" fmla="*/ 657431 h 780633"/>
                <a:gd name="connsiteX77" fmla="*/ 336435 w 1254267"/>
                <a:gd name="connsiteY77" fmla="*/ 610539 h 780633"/>
                <a:gd name="connsiteX78" fmla="*/ 320804 w 1254267"/>
                <a:gd name="connsiteY78" fmla="*/ 591000 h 780633"/>
                <a:gd name="connsiteX79" fmla="*/ 301266 w 1254267"/>
                <a:gd name="connsiteY79" fmla="*/ 571462 h 780633"/>
                <a:gd name="connsiteX80" fmla="*/ 293450 w 1254267"/>
                <a:gd name="connsiteY80" fmla="*/ 563647 h 780633"/>
                <a:gd name="connsiteX81" fmla="*/ 281727 w 1254267"/>
                <a:gd name="connsiteY81" fmla="*/ 559739 h 780633"/>
                <a:gd name="connsiteX82" fmla="*/ 266096 w 1254267"/>
                <a:gd name="connsiteY82" fmla="*/ 551924 h 780633"/>
                <a:gd name="connsiteX83" fmla="*/ 242650 w 1254267"/>
                <a:gd name="connsiteY83" fmla="*/ 544108 h 780633"/>
                <a:gd name="connsiteX84" fmla="*/ 219204 w 1254267"/>
                <a:gd name="connsiteY84" fmla="*/ 536293 h 780633"/>
                <a:gd name="connsiteX85" fmla="*/ 195758 w 1254267"/>
                <a:gd name="connsiteY85" fmla="*/ 528477 h 780633"/>
                <a:gd name="connsiteX86" fmla="*/ 184035 w 1254267"/>
                <a:gd name="connsiteY86" fmla="*/ 524570 h 780633"/>
                <a:gd name="connsiteX87" fmla="*/ 194342 w 1254267"/>
                <a:gd name="connsiteY87" fmla="*/ 517906 h 780633"/>
                <a:gd name="connsiteX88" fmla="*/ 203573 w 1254267"/>
                <a:gd name="connsiteY88" fmla="*/ 505031 h 780633"/>
                <a:gd name="connsiteX89" fmla="*/ 219204 w 1254267"/>
                <a:gd name="connsiteY89" fmla="*/ 489400 h 780633"/>
                <a:gd name="connsiteX90" fmla="*/ 238743 w 1254267"/>
                <a:gd name="connsiteY90" fmla="*/ 473770 h 780633"/>
                <a:gd name="connsiteX91" fmla="*/ 242650 w 1254267"/>
                <a:gd name="connsiteY91" fmla="*/ 462047 h 780633"/>
                <a:gd name="connsiteX92" fmla="*/ 258281 w 1254267"/>
                <a:gd name="connsiteY92" fmla="*/ 442508 h 780633"/>
                <a:gd name="connsiteX93" fmla="*/ 246558 w 1254267"/>
                <a:gd name="connsiteY93" fmla="*/ 415154 h 780633"/>
                <a:gd name="connsiteX94" fmla="*/ 234835 w 1254267"/>
                <a:gd name="connsiteY94" fmla="*/ 411247 h 780633"/>
                <a:gd name="connsiteX95" fmla="*/ 207481 w 1254267"/>
                <a:gd name="connsiteY95" fmla="*/ 399524 h 780633"/>
                <a:gd name="connsiteX96" fmla="*/ 191850 w 1254267"/>
                <a:gd name="connsiteY96" fmla="*/ 391708 h 780633"/>
                <a:gd name="connsiteX97" fmla="*/ 176220 w 1254267"/>
                <a:gd name="connsiteY97" fmla="*/ 387800 h 780633"/>
                <a:gd name="connsiteX98" fmla="*/ 137143 w 1254267"/>
                <a:gd name="connsiteY98" fmla="*/ 376077 h 780633"/>
                <a:gd name="connsiteX99" fmla="*/ 129327 w 1254267"/>
                <a:gd name="connsiteY99" fmla="*/ 364354 h 780633"/>
                <a:gd name="connsiteX100" fmla="*/ 101973 w 1254267"/>
                <a:gd name="connsiteY100" fmla="*/ 340908 h 780633"/>
                <a:gd name="connsiteX101" fmla="*/ 78404 w 1254267"/>
                <a:gd name="connsiteY101" fmla="*/ 348269 h 780633"/>
                <a:gd name="connsiteX102" fmla="*/ 64313 w 1254267"/>
                <a:gd name="connsiteY102" fmla="*/ 336773 h 780633"/>
                <a:gd name="connsiteX103" fmla="*/ 90734 w 1254267"/>
                <a:gd name="connsiteY103" fmla="*/ 357209 h 780633"/>
                <a:gd name="connsiteX104" fmla="*/ 43358 w 1254267"/>
                <a:gd name="connsiteY104" fmla="*/ 317929 h 780633"/>
                <a:gd name="connsiteX105" fmla="*/ 53089 w 1254267"/>
                <a:gd name="connsiteY105" fmla="*/ 341370 h 780633"/>
                <a:gd name="connsiteX106" fmla="*/ 129 w 1254267"/>
                <a:gd name="connsiteY106" fmla="*/ 276779 h 780633"/>
                <a:gd name="connsiteX107" fmla="*/ 22527 w 1254267"/>
                <a:gd name="connsiteY107" fmla="*/ 256089 h 780633"/>
                <a:gd name="connsiteX0" fmla="*/ 22527 w 1254267"/>
                <a:gd name="connsiteY0" fmla="*/ 256089 h 780633"/>
                <a:gd name="connsiteX1" fmla="*/ 72279 w 1254267"/>
                <a:gd name="connsiteY1" fmla="*/ 263677 h 780633"/>
                <a:gd name="connsiteX2" fmla="*/ 107420 w 1254267"/>
                <a:gd name="connsiteY2" fmla="*/ 257241 h 780633"/>
                <a:gd name="connsiteX3" fmla="*/ 144958 w 1254267"/>
                <a:gd name="connsiteY3" fmla="*/ 231493 h 780633"/>
                <a:gd name="connsiteX4" fmla="*/ 156681 w 1254267"/>
                <a:gd name="connsiteY4" fmla="*/ 214939 h 780633"/>
                <a:gd name="connsiteX5" fmla="*/ 180127 w 1254267"/>
                <a:gd name="connsiteY5" fmla="*/ 211954 h 780633"/>
                <a:gd name="connsiteX6" fmla="*/ 185574 w 1254267"/>
                <a:gd name="connsiteY6" fmla="*/ 183905 h 780633"/>
                <a:gd name="connsiteX7" fmla="*/ 206651 w 1254267"/>
                <a:gd name="connsiteY7" fmla="*/ 173561 h 780633"/>
                <a:gd name="connsiteX8" fmla="*/ 216005 w 1254267"/>
                <a:gd name="connsiteY8" fmla="*/ 168274 h 780633"/>
                <a:gd name="connsiteX9" fmla="*/ 230097 w 1254267"/>
                <a:gd name="connsiteY9" fmla="*/ 152416 h 780633"/>
                <a:gd name="connsiteX10" fmla="*/ 250466 w 1254267"/>
                <a:gd name="connsiteY10" fmla="*/ 145524 h 780633"/>
                <a:gd name="connsiteX11" fmla="*/ 257451 w 1254267"/>
                <a:gd name="connsiteY11" fmla="*/ 150354 h 780633"/>
                <a:gd name="connsiteX12" fmla="*/ 290496 w 1254267"/>
                <a:gd name="connsiteY12" fmla="*/ 156335 h 780633"/>
                <a:gd name="connsiteX13" fmla="*/ 309204 w 1254267"/>
                <a:gd name="connsiteY13" fmla="*/ 151049 h 780633"/>
                <a:gd name="connsiteX14" fmla="*/ 325665 w 1254267"/>
                <a:gd name="connsiteY14" fmla="*/ 134496 h 780633"/>
                <a:gd name="connsiteX15" fmla="*/ 355143 w 1254267"/>
                <a:gd name="connsiteY15" fmla="*/ 148521 h 780633"/>
                <a:gd name="connsiteX16" fmla="*/ 369235 w 1254267"/>
                <a:gd name="connsiteY16" fmla="*/ 153806 h 780633"/>
                <a:gd name="connsiteX17" fmla="*/ 423234 w 1254267"/>
                <a:gd name="connsiteY17" fmla="*/ 168059 h 780633"/>
                <a:gd name="connsiteX18" fmla="*/ 453666 w 1254267"/>
                <a:gd name="connsiteY18" fmla="*/ 133800 h 780633"/>
                <a:gd name="connsiteX19" fmla="*/ 477112 w 1254267"/>
                <a:gd name="connsiteY19" fmla="*/ 110354 h 780633"/>
                <a:gd name="connsiteX20" fmla="*/ 492743 w 1254267"/>
                <a:gd name="connsiteY20" fmla="*/ 86908 h 780633"/>
                <a:gd name="connsiteX21" fmla="*/ 500558 w 1254267"/>
                <a:gd name="connsiteY21" fmla="*/ 75185 h 780633"/>
                <a:gd name="connsiteX22" fmla="*/ 520096 w 1254267"/>
                <a:gd name="connsiteY22" fmla="*/ 40016 h 780633"/>
                <a:gd name="connsiteX23" fmla="*/ 527912 w 1254267"/>
                <a:gd name="connsiteY23" fmla="*/ 32200 h 780633"/>
                <a:gd name="connsiteX24" fmla="*/ 554201 w 1254267"/>
                <a:gd name="connsiteY24" fmla="*/ 30985 h 780633"/>
                <a:gd name="connsiteX25" fmla="*/ 596694 w 1254267"/>
                <a:gd name="connsiteY25" fmla="*/ 24003 h 780633"/>
                <a:gd name="connsiteX26" fmla="*/ 636692 w 1254267"/>
                <a:gd name="connsiteY26" fmla="*/ 9172 h 780633"/>
                <a:gd name="connsiteX27" fmla="*/ 707666 w 1254267"/>
                <a:gd name="connsiteY27" fmla="*/ 939 h 780633"/>
                <a:gd name="connsiteX28" fmla="*/ 799751 w 1254267"/>
                <a:gd name="connsiteY28" fmla="*/ 34318 h 780633"/>
                <a:gd name="connsiteX29" fmla="*/ 874632 w 1254267"/>
                <a:gd name="connsiteY29" fmla="*/ 72370 h 780633"/>
                <a:gd name="connsiteX30" fmla="*/ 952644 w 1254267"/>
                <a:gd name="connsiteY30" fmla="*/ 111638 h 780633"/>
                <a:gd name="connsiteX31" fmla="*/ 1028812 w 1254267"/>
                <a:gd name="connsiteY31" fmla="*/ 152191 h 780633"/>
                <a:gd name="connsiteX32" fmla="*/ 1119323 w 1254267"/>
                <a:gd name="connsiteY32" fmla="*/ 200717 h 780633"/>
                <a:gd name="connsiteX33" fmla="*/ 1157050 w 1254267"/>
                <a:gd name="connsiteY33" fmla="*/ 172877 h 780633"/>
                <a:gd name="connsiteX34" fmla="*/ 1188312 w 1254267"/>
                <a:gd name="connsiteY34" fmla="*/ 196324 h 780633"/>
                <a:gd name="connsiteX35" fmla="*/ 1211758 w 1254267"/>
                <a:gd name="connsiteY35" fmla="*/ 211954 h 780633"/>
                <a:gd name="connsiteX36" fmla="*/ 1247172 w 1254267"/>
                <a:gd name="connsiteY36" fmla="*/ 246213 h 780633"/>
                <a:gd name="connsiteX37" fmla="*/ 1243879 w 1254267"/>
                <a:gd name="connsiteY37" fmla="*/ 610766 h 780633"/>
                <a:gd name="connsiteX38" fmla="*/ 1141420 w 1254267"/>
                <a:gd name="connsiteY38" fmla="*/ 633985 h 780633"/>
                <a:gd name="connsiteX39" fmla="*/ 1117973 w 1254267"/>
                <a:gd name="connsiteY39" fmla="*/ 637893 h 780633"/>
                <a:gd name="connsiteX40" fmla="*/ 1106250 w 1254267"/>
                <a:gd name="connsiteY40" fmla="*/ 641800 h 780633"/>
                <a:gd name="connsiteX41" fmla="*/ 1094527 w 1254267"/>
                <a:gd name="connsiteY41" fmla="*/ 661339 h 780633"/>
                <a:gd name="connsiteX42" fmla="*/ 1071081 w 1254267"/>
                <a:gd name="connsiteY42" fmla="*/ 669154 h 780633"/>
                <a:gd name="connsiteX43" fmla="*/ 1000743 w 1254267"/>
                <a:gd name="connsiteY43" fmla="*/ 692600 h 780633"/>
                <a:gd name="connsiteX44" fmla="*/ 992927 w 1254267"/>
                <a:gd name="connsiteY44" fmla="*/ 716047 h 780633"/>
                <a:gd name="connsiteX45" fmla="*/ 981204 w 1254267"/>
                <a:gd name="connsiteY45" fmla="*/ 723862 h 780633"/>
                <a:gd name="connsiteX46" fmla="*/ 965573 w 1254267"/>
                <a:gd name="connsiteY46" fmla="*/ 719954 h 780633"/>
                <a:gd name="connsiteX47" fmla="*/ 942127 w 1254267"/>
                <a:gd name="connsiteY47" fmla="*/ 716047 h 780633"/>
                <a:gd name="connsiteX48" fmla="*/ 930404 w 1254267"/>
                <a:gd name="connsiteY48" fmla="*/ 712139 h 780633"/>
                <a:gd name="connsiteX49" fmla="*/ 914773 w 1254267"/>
                <a:gd name="connsiteY49" fmla="*/ 708231 h 780633"/>
                <a:gd name="connsiteX50" fmla="*/ 891327 w 1254267"/>
                <a:gd name="connsiteY50" fmla="*/ 700416 h 780633"/>
                <a:gd name="connsiteX51" fmla="*/ 867881 w 1254267"/>
                <a:gd name="connsiteY51" fmla="*/ 712139 h 780633"/>
                <a:gd name="connsiteX52" fmla="*/ 856158 w 1254267"/>
                <a:gd name="connsiteY52" fmla="*/ 716047 h 780633"/>
                <a:gd name="connsiteX53" fmla="*/ 832712 w 1254267"/>
                <a:gd name="connsiteY53" fmla="*/ 727770 h 780633"/>
                <a:gd name="connsiteX54" fmla="*/ 817081 w 1254267"/>
                <a:gd name="connsiteY54" fmla="*/ 747308 h 780633"/>
                <a:gd name="connsiteX55" fmla="*/ 813173 w 1254267"/>
                <a:gd name="connsiteY55" fmla="*/ 759031 h 780633"/>
                <a:gd name="connsiteX56" fmla="*/ 776465 w 1254267"/>
                <a:gd name="connsiteY56" fmla="*/ 764078 h 780633"/>
                <a:gd name="connsiteX57" fmla="*/ 753019 w 1254267"/>
                <a:gd name="connsiteY57" fmla="*/ 776952 h 780633"/>
                <a:gd name="connsiteX58" fmla="*/ 706712 w 1254267"/>
                <a:gd name="connsiteY58" fmla="*/ 780632 h 780633"/>
                <a:gd name="connsiteX59" fmla="*/ 690619 w 1254267"/>
                <a:gd name="connsiteY59" fmla="*/ 776724 h 780633"/>
                <a:gd name="connsiteX60" fmla="*/ 646681 w 1254267"/>
                <a:gd name="connsiteY60" fmla="*/ 758791 h 780633"/>
                <a:gd name="connsiteX61" fmla="*/ 619912 w 1254267"/>
                <a:gd name="connsiteY61" fmla="*/ 764773 h 780633"/>
                <a:gd name="connsiteX62" fmla="*/ 584158 w 1254267"/>
                <a:gd name="connsiteY62" fmla="*/ 742010 h 780633"/>
                <a:gd name="connsiteX63" fmla="*/ 562740 w 1254267"/>
                <a:gd name="connsiteY63" fmla="*/ 750976 h 780633"/>
                <a:gd name="connsiteX64" fmla="*/ 509204 w 1254267"/>
                <a:gd name="connsiteY64" fmla="*/ 763395 h 780633"/>
                <a:gd name="connsiteX65" fmla="*/ 534556 w 1254267"/>
                <a:gd name="connsiteY65" fmla="*/ 768225 h 780633"/>
                <a:gd name="connsiteX66" fmla="*/ 480312 w 1254267"/>
                <a:gd name="connsiteY66" fmla="*/ 739253 h 780633"/>
                <a:gd name="connsiteX67" fmla="*/ 438035 w 1254267"/>
                <a:gd name="connsiteY67" fmla="*/ 737874 h 780633"/>
                <a:gd name="connsiteX68" fmla="*/ 426312 w 1254267"/>
                <a:gd name="connsiteY68" fmla="*/ 759031 h 780633"/>
                <a:gd name="connsiteX69" fmla="*/ 410681 w 1254267"/>
                <a:gd name="connsiteY69" fmla="*/ 755124 h 780633"/>
                <a:gd name="connsiteX70" fmla="*/ 402866 w 1254267"/>
                <a:gd name="connsiteY70" fmla="*/ 747308 h 780633"/>
                <a:gd name="connsiteX71" fmla="*/ 395050 w 1254267"/>
                <a:gd name="connsiteY71" fmla="*/ 735585 h 780633"/>
                <a:gd name="connsiteX72" fmla="*/ 383327 w 1254267"/>
                <a:gd name="connsiteY72" fmla="*/ 727770 h 780633"/>
                <a:gd name="connsiteX73" fmla="*/ 367696 w 1254267"/>
                <a:gd name="connsiteY73" fmla="*/ 712139 h 780633"/>
                <a:gd name="connsiteX74" fmla="*/ 352066 w 1254267"/>
                <a:gd name="connsiteY74" fmla="*/ 680877 h 780633"/>
                <a:gd name="connsiteX75" fmla="*/ 344250 w 1254267"/>
                <a:gd name="connsiteY75" fmla="*/ 657431 h 780633"/>
                <a:gd name="connsiteX76" fmla="*/ 336435 w 1254267"/>
                <a:gd name="connsiteY76" fmla="*/ 610539 h 780633"/>
                <a:gd name="connsiteX77" fmla="*/ 320804 w 1254267"/>
                <a:gd name="connsiteY77" fmla="*/ 591000 h 780633"/>
                <a:gd name="connsiteX78" fmla="*/ 301266 w 1254267"/>
                <a:gd name="connsiteY78" fmla="*/ 571462 h 780633"/>
                <a:gd name="connsiteX79" fmla="*/ 293450 w 1254267"/>
                <a:gd name="connsiteY79" fmla="*/ 563647 h 780633"/>
                <a:gd name="connsiteX80" fmla="*/ 281727 w 1254267"/>
                <a:gd name="connsiteY80" fmla="*/ 559739 h 780633"/>
                <a:gd name="connsiteX81" fmla="*/ 266096 w 1254267"/>
                <a:gd name="connsiteY81" fmla="*/ 551924 h 780633"/>
                <a:gd name="connsiteX82" fmla="*/ 242650 w 1254267"/>
                <a:gd name="connsiteY82" fmla="*/ 544108 h 780633"/>
                <a:gd name="connsiteX83" fmla="*/ 219204 w 1254267"/>
                <a:gd name="connsiteY83" fmla="*/ 536293 h 780633"/>
                <a:gd name="connsiteX84" fmla="*/ 195758 w 1254267"/>
                <a:gd name="connsiteY84" fmla="*/ 528477 h 780633"/>
                <a:gd name="connsiteX85" fmla="*/ 184035 w 1254267"/>
                <a:gd name="connsiteY85" fmla="*/ 524570 h 780633"/>
                <a:gd name="connsiteX86" fmla="*/ 194342 w 1254267"/>
                <a:gd name="connsiteY86" fmla="*/ 517906 h 780633"/>
                <a:gd name="connsiteX87" fmla="*/ 203573 w 1254267"/>
                <a:gd name="connsiteY87" fmla="*/ 505031 h 780633"/>
                <a:gd name="connsiteX88" fmla="*/ 219204 w 1254267"/>
                <a:gd name="connsiteY88" fmla="*/ 489400 h 780633"/>
                <a:gd name="connsiteX89" fmla="*/ 238743 w 1254267"/>
                <a:gd name="connsiteY89" fmla="*/ 473770 h 780633"/>
                <a:gd name="connsiteX90" fmla="*/ 242650 w 1254267"/>
                <a:gd name="connsiteY90" fmla="*/ 462047 h 780633"/>
                <a:gd name="connsiteX91" fmla="*/ 258281 w 1254267"/>
                <a:gd name="connsiteY91" fmla="*/ 442508 h 780633"/>
                <a:gd name="connsiteX92" fmla="*/ 246558 w 1254267"/>
                <a:gd name="connsiteY92" fmla="*/ 415154 h 780633"/>
                <a:gd name="connsiteX93" fmla="*/ 234835 w 1254267"/>
                <a:gd name="connsiteY93" fmla="*/ 411247 h 780633"/>
                <a:gd name="connsiteX94" fmla="*/ 207481 w 1254267"/>
                <a:gd name="connsiteY94" fmla="*/ 399524 h 780633"/>
                <a:gd name="connsiteX95" fmla="*/ 191850 w 1254267"/>
                <a:gd name="connsiteY95" fmla="*/ 391708 h 780633"/>
                <a:gd name="connsiteX96" fmla="*/ 176220 w 1254267"/>
                <a:gd name="connsiteY96" fmla="*/ 387800 h 780633"/>
                <a:gd name="connsiteX97" fmla="*/ 137143 w 1254267"/>
                <a:gd name="connsiteY97" fmla="*/ 376077 h 780633"/>
                <a:gd name="connsiteX98" fmla="*/ 129327 w 1254267"/>
                <a:gd name="connsiteY98" fmla="*/ 364354 h 780633"/>
                <a:gd name="connsiteX99" fmla="*/ 101973 w 1254267"/>
                <a:gd name="connsiteY99" fmla="*/ 340908 h 780633"/>
                <a:gd name="connsiteX100" fmla="*/ 78404 w 1254267"/>
                <a:gd name="connsiteY100" fmla="*/ 348269 h 780633"/>
                <a:gd name="connsiteX101" fmla="*/ 64313 w 1254267"/>
                <a:gd name="connsiteY101" fmla="*/ 336773 h 780633"/>
                <a:gd name="connsiteX102" fmla="*/ 90734 w 1254267"/>
                <a:gd name="connsiteY102" fmla="*/ 357209 h 780633"/>
                <a:gd name="connsiteX103" fmla="*/ 43358 w 1254267"/>
                <a:gd name="connsiteY103" fmla="*/ 317929 h 780633"/>
                <a:gd name="connsiteX104" fmla="*/ 53089 w 1254267"/>
                <a:gd name="connsiteY104" fmla="*/ 341370 h 780633"/>
                <a:gd name="connsiteX105" fmla="*/ 129 w 1254267"/>
                <a:gd name="connsiteY105" fmla="*/ 276779 h 780633"/>
                <a:gd name="connsiteX106" fmla="*/ 22527 w 1254267"/>
                <a:gd name="connsiteY106" fmla="*/ 256089 h 780633"/>
                <a:gd name="connsiteX0" fmla="*/ 22527 w 1255618"/>
                <a:gd name="connsiteY0" fmla="*/ 256089 h 780633"/>
                <a:gd name="connsiteX1" fmla="*/ 72279 w 1255618"/>
                <a:gd name="connsiteY1" fmla="*/ 263677 h 780633"/>
                <a:gd name="connsiteX2" fmla="*/ 107420 w 1255618"/>
                <a:gd name="connsiteY2" fmla="*/ 257241 h 780633"/>
                <a:gd name="connsiteX3" fmla="*/ 144958 w 1255618"/>
                <a:gd name="connsiteY3" fmla="*/ 231493 h 780633"/>
                <a:gd name="connsiteX4" fmla="*/ 156681 w 1255618"/>
                <a:gd name="connsiteY4" fmla="*/ 214939 h 780633"/>
                <a:gd name="connsiteX5" fmla="*/ 180127 w 1255618"/>
                <a:gd name="connsiteY5" fmla="*/ 211954 h 780633"/>
                <a:gd name="connsiteX6" fmla="*/ 185574 w 1255618"/>
                <a:gd name="connsiteY6" fmla="*/ 183905 h 780633"/>
                <a:gd name="connsiteX7" fmla="*/ 206651 w 1255618"/>
                <a:gd name="connsiteY7" fmla="*/ 173561 h 780633"/>
                <a:gd name="connsiteX8" fmla="*/ 216005 w 1255618"/>
                <a:gd name="connsiteY8" fmla="*/ 168274 h 780633"/>
                <a:gd name="connsiteX9" fmla="*/ 230097 w 1255618"/>
                <a:gd name="connsiteY9" fmla="*/ 152416 h 780633"/>
                <a:gd name="connsiteX10" fmla="*/ 250466 w 1255618"/>
                <a:gd name="connsiteY10" fmla="*/ 145524 h 780633"/>
                <a:gd name="connsiteX11" fmla="*/ 257451 w 1255618"/>
                <a:gd name="connsiteY11" fmla="*/ 150354 h 780633"/>
                <a:gd name="connsiteX12" fmla="*/ 290496 w 1255618"/>
                <a:gd name="connsiteY12" fmla="*/ 156335 h 780633"/>
                <a:gd name="connsiteX13" fmla="*/ 309204 w 1255618"/>
                <a:gd name="connsiteY13" fmla="*/ 151049 h 780633"/>
                <a:gd name="connsiteX14" fmla="*/ 325665 w 1255618"/>
                <a:gd name="connsiteY14" fmla="*/ 134496 h 780633"/>
                <a:gd name="connsiteX15" fmla="*/ 355143 w 1255618"/>
                <a:gd name="connsiteY15" fmla="*/ 148521 h 780633"/>
                <a:gd name="connsiteX16" fmla="*/ 369235 w 1255618"/>
                <a:gd name="connsiteY16" fmla="*/ 153806 h 780633"/>
                <a:gd name="connsiteX17" fmla="*/ 423234 w 1255618"/>
                <a:gd name="connsiteY17" fmla="*/ 168059 h 780633"/>
                <a:gd name="connsiteX18" fmla="*/ 453666 w 1255618"/>
                <a:gd name="connsiteY18" fmla="*/ 133800 h 780633"/>
                <a:gd name="connsiteX19" fmla="*/ 477112 w 1255618"/>
                <a:gd name="connsiteY19" fmla="*/ 110354 h 780633"/>
                <a:gd name="connsiteX20" fmla="*/ 492743 w 1255618"/>
                <a:gd name="connsiteY20" fmla="*/ 86908 h 780633"/>
                <a:gd name="connsiteX21" fmla="*/ 500558 w 1255618"/>
                <a:gd name="connsiteY21" fmla="*/ 75185 h 780633"/>
                <a:gd name="connsiteX22" fmla="*/ 520096 w 1255618"/>
                <a:gd name="connsiteY22" fmla="*/ 40016 h 780633"/>
                <a:gd name="connsiteX23" fmla="*/ 527912 w 1255618"/>
                <a:gd name="connsiteY23" fmla="*/ 32200 h 780633"/>
                <a:gd name="connsiteX24" fmla="*/ 554201 w 1255618"/>
                <a:gd name="connsiteY24" fmla="*/ 30985 h 780633"/>
                <a:gd name="connsiteX25" fmla="*/ 596694 w 1255618"/>
                <a:gd name="connsiteY25" fmla="*/ 24003 h 780633"/>
                <a:gd name="connsiteX26" fmla="*/ 636692 w 1255618"/>
                <a:gd name="connsiteY26" fmla="*/ 9172 h 780633"/>
                <a:gd name="connsiteX27" fmla="*/ 707666 w 1255618"/>
                <a:gd name="connsiteY27" fmla="*/ 939 h 780633"/>
                <a:gd name="connsiteX28" fmla="*/ 799751 w 1255618"/>
                <a:gd name="connsiteY28" fmla="*/ 34318 h 780633"/>
                <a:gd name="connsiteX29" fmla="*/ 874632 w 1255618"/>
                <a:gd name="connsiteY29" fmla="*/ 72370 h 780633"/>
                <a:gd name="connsiteX30" fmla="*/ 952644 w 1255618"/>
                <a:gd name="connsiteY30" fmla="*/ 111638 h 780633"/>
                <a:gd name="connsiteX31" fmla="*/ 1028812 w 1255618"/>
                <a:gd name="connsiteY31" fmla="*/ 152191 h 780633"/>
                <a:gd name="connsiteX32" fmla="*/ 1119323 w 1255618"/>
                <a:gd name="connsiteY32" fmla="*/ 200717 h 780633"/>
                <a:gd name="connsiteX33" fmla="*/ 1157050 w 1255618"/>
                <a:gd name="connsiteY33" fmla="*/ 172877 h 780633"/>
                <a:gd name="connsiteX34" fmla="*/ 1188312 w 1255618"/>
                <a:gd name="connsiteY34" fmla="*/ 196324 h 780633"/>
                <a:gd name="connsiteX35" fmla="*/ 1247172 w 1255618"/>
                <a:gd name="connsiteY35" fmla="*/ 246213 h 780633"/>
                <a:gd name="connsiteX36" fmla="*/ 1243879 w 1255618"/>
                <a:gd name="connsiteY36" fmla="*/ 610766 h 780633"/>
                <a:gd name="connsiteX37" fmla="*/ 1141420 w 1255618"/>
                <a:gd name="connsiteY37" fmla="*/ 633985 h 780633"/>
                <a:gd name="connsiteX38" fmla="*/ 1117973 w 1255618"/>
                <a:gd name="connsiteY38" fmla="*/ 637893 h 780633"/>
                <a:gd name="connsiteX39" fmla="*/ 1106250 w 1255618"/>
                <a:gd name="connsiteY39" fmla="*/ 641800 h 780633"/>
                <a:gd name="connsiteX40" fmla="*/ 1094527 w 1255618"/>
                <a:gd name="connsiteY40" fmla="*/ 661339 h 780633"/>
                <a:gd name="connsiteX41" fmla="*/ 1071081 w 1255618"/>
                <a:gd name="connsiteY41" fmla="*/ 669154 h 780633"/>
                <a:gd name="connsiteX42" fmla="*/ 1000743 w 1255618"/>
                <a:gd name="connsiteY42" fmla="*/ 692600 h 780633"/>
                <a:gd name="connsiteX43" fmla="*/ 992927 w 1255618"/>
                <a:gd name="connsiteY43" fmla="*/ 716047 h 780633"/>
                <a:gd name="connsiteX44" fmla="*/ 981204 w 1255618"/>
                <a:gd name="connsiteY44" fmla="*/ 723862 h 780633"/>
                <a:gd name="connsiteX45" fmla="*/ 965573 w 1255618"/>
                <a:gd name="connsiteY45" fmla="*/ 719954 h 780633"/>
                <a:gd name="connsiteX46" fmla="*/ 942127 w 1255618"/>
                <a:gd name="connsiteY46" fmla="*/ 716047 h 780633"/>
                <a:gd name="connsiteX47" fmla="*/ 930404 w 1255618"/>
                <a:gd name="connsiteY47" fmla="*/ 712139 h 780633"/>
                <a:gd name="connsiteX48" fmla="*/ 914773 w 1255618"/>
                <a:gd name="connsiteY48" fmla="*/ 708231 h 780633"/>
                <a:gd name="connsiteX49" fmla="*/ 891327 w 1255618"/>
                <a:gd name="connsiteY49" fmla="*/ 700416 h 780633"/>
                <a:gd name="connsiteX50" fmla="*/ 867881 w 1255618"/>
                <a:gd name="connsiteY50" fmla="*/ 712139 h 780633"/>
                <a:gd name="connsiteX51" fmla="*/ 856158 w 1255618"/>
                <a:gd name="connsiteY51" fmla="*/ 716047 h 780633"/>
                <a:gd name="connsiteX52" fmla="*/ 832712 w 1255618"/>
                <a:gd name="connsiteY52" fmla="*/ 727770 h 780633"/>
                <a:gd name="connsiteX53" fmla="*/ 817081 w 1255618"/>
                <a:gd name="connsiteY53" fmla="*/ 747308 h 780633"/>
                <a:gd name="connsiteX54" fmla="*/ 813173 w 1255618"/>
                <a:gd name="connsiteY54" fmla="*/ 759031 h 780633"/>
                <a:gd name="connsiteX55" fmla="*/ 776465 w 1255618"/>
                <a:gd name="connsiteY55" fmla="*/ 764078 h 780633"/>
                <a:gd name="connsiteX56" fmla="*/ 753019 w 1255618"/>
                <a:gd name="connsiteY56" fmla="*/ 776952 h 780633"/>
                <a:gd name="connsiteX57" fmla="*/ 706712 w 1255618"/>
                <a:gd name="connsiteY57" fmla="*/ 780632 h 780633"/>
                <a:gd name="connsiteX58" fmla="*/ 690619 w 1255618"/>
                <a:gd name="connsiteY58" fmla="*/ 776724 h 780633"/>
                <a:gd name="connsiteX59" fmla="*/ 646681 w 1255618"/>
                <a:gd name="connsiteY59" fmla="*/ 758791 h 780633"/>
                <a:gd name="connsiteX60" fmla="*/ 619912 w 1255618"/>
                <a:gd name="connsiteY60" fmla="*/ 764773 h 780633"/>
                <a:gd name="connsiteX61" fmla="*/ 584158 w 1255618"/>
                <a:gd name="connsiteY61" fmla="*/ 742010 h 780633"/>
                <a:gd name="connsiteX62" fmla="*/ 562740 w 1255618"/>
                <a:gd name="connsiteY62" fmla="*/ 750976 h 780633"/>
                <a:gd name="connsiteX63" fmla="*/ 509204 w 1255618"/>
                <a:gd name="connsiteY63" fmla="*/ 763395 h 780633"/>
                <a:gd name="connsiteX64" fmla="*/ 534556 w 1255618"/>
                <a:gd name="connsiteY64" fmla="*/ 768225 h 780633"/>
                <a:gd name="connsiteX65" fmla="*/ 480312 w 1255618"/>
                <a:gd name="connsiteY65" fmla="*/ 739253 h 780633"/>
                <a:gd name="connsiteX66" fmla="*/ 438035 w 1255618"/>
                <a:gd name="connsiteY66" fmla="*/ 737874 h 780633"/>
                <a:gd name="connsiteX67" fmla="*/ 426312 w 1255618"/>
                <a:gd name="connsiteY67" fmla="*/ 759031 h 780633"/>
                <a:gd name="connsiteX68" fmla="*/ 410681 w 1255618"/>
                <a:gd name="connsiteY68" fmla="*/ 755124 h 780633"/>
                <a:gd name="connsiteX69" fmla="*/ 402866 w 1255618"/>
                <a:gd name="connsiteY69" fmla="*/ 747308 h 780633"/>
                <a:gd name="connsiteX70" fmla="*/ 395050 w 1255618"/>
                <a:gd name="connsiteY70" fmla="*/ 735585 h 780633"/>
                <a:gd name="connsiteX71" fmla="*/ 383327 w 1255618"/>
                <a:gd name="connsiteY71" fmla="*/ 727770 h 780633"/>
                <a:gd name="connsiteX72" fmla="*/ 367696 w 1255618"/>
                <a:gd name="connsiteY72" fmla="*/ 712139 h 780633"/>
                <a:gd name="connsiteX73" fmla="*/ 352066 w 1255618"/>
                <a:gd name="connsiteY73" fmla="*/ 680877 h 780633"/>
                <a:gd name="connsiteX74" fmla="*/ 344250 w 1255618"/>
                <a:gd name="connsiteY74" fmla="*/ 657431 h 780633"/>
                <a:gd name="connsiteX75" fmla="*/ 336435 w 1255618"/>
                <a:gd name="connsiteY75" fmla="*/ 610539 h 780633"/>
                <a:gd name="connsiteX76" fmla="*/ 320804 w 1255618"/>
                <a:gd name="connsiteY76" fmla="*/ 591000 h 780633"/>
                <a:gd name="connsiteX77" fmla="*/ 301266 w 1255618"/>
                <a:gd name="connsiteY77" fmla="*/ 571462 h 780633"/>
                <a:gd name="connsiteX78" fmla="*/ 293450 w 1255618"/>
                <a:gd name="connsiteY78" fmla="*/ 563647 h 780633"/>
                <a:gd name="connsiteX79" fmla="*/ 281727 w 1255618"/>
                <a:gd name="connsiteY79" fmla="*/ 559739 h 780633"/>
                <a:gd name="connsiteX80" fmla="*/ 266096 w 1255618"/>
                <a:gd name="connsiteY80" fmla="*/ 551924 h 780633"/>
                <a:gd name="connsiteX81" fmla="*/ 242650 w 1255618"/>
                <a:gd name="connsiteY81" fmla="*/ 544108 h 780633"/>
                <a:gd name="connsiteX82" fmla="*/ 219204 w 1255618"/>
                <a:gd name="connsiteY82" fmla="*/ 536293 h 780633"/>
                <a:gd name="connsiteX83" fmla="*/ 195758 w 1255618"/>
                <a:gd name="connsiteY83" fmla="*/ 528477 h 780633"/>
                <a:gd name="connsiteX84" fmla="*/ 184035 w 1255618"/>
                <a:gd name="connsiteY84" fmla="*/ 524570 h 780633"/>
                <a:gd name="connsiteX85" fmla="*/ 194342 w 1255618"/>
                <a:gd name="connsiteY85" fmla="*/ 517906 h 780633"/>
                <a:gd name="connsiteX86" fmla="*/ 203573 w 1255618"/>
                <a:gd name="connsiteY86" fmla="*/ 505031 h 780633"/>
                <a:gd name="connsiteX87" fmla="*/ 219204 w 1255618"/>
                <a:gd name="connsiteY87" fmla="*/ 489400 h 780633"/>
                <a:gd name="connsiteX88" fmla="*/ 238743 w 1255618"/>
                <a:gd name="connsiteY88" fmla="*/ 473770 h 780633"/>
                <a:gd name="connsiteX89" fmla="*/ 242650 w 1255618"/>
                <a:gd name="connsiteY89" fmla="*/ 462047 h 780633"/>
                <a:gd name="connsiteX90" fmla="*/ 258281 w 1255618"/>
                <a:gd name="connsiteY90" fmla="*/ 442508 h 780633"/>
                <a:gd name="connsiteX91" fmla="*/ 246558 w 1255618"/>
                <a:gd name="connsiteY91" fmla="*/ 415154 h 780633"/>
                <a:gd name="connsiteX92" fmla="*/ 234835 w 1255618"/>
                <a:gd name="connsiteY92" fmla="*/ 411247 h 780633"/>
                <a:gd name="connsiteX93" fmla="*/ 207481 w 1255618"/>
                <a:gd name="connsiteY93" fmla="*/ 399524 h 780633"/>
                <a:gd name="connsiteX94" fmla="*/ 191850 w 1255618"/>
                <a:gd name="connsiteY94" fmla="*/ 391708 h 780633"/>
                <a:gd name="connsiteX95" fmla="*/ 176220 w 1255618"/>
                <a:gd name="connsiteY95" fmla="*/ 387800 h 780633"/>
                <a:gd name="connsiteX96" fmla="*/ 137143 w 1255618"/>
                <a:gd name="connsiteY96" fmla="*/ 376077 h 780633"/>
                <a:gd name="connsiteX97" fmla="*/ 129327 w 1255618"/>
                <a:gd name="connsiteY97" fmla="*/ 364354 h 780633"/>
                <a:gd name="connsiteX98" fmla="*/ 101973 w 1255618"/>
                <a:gd name="connsiteY98" fmla="*/ 340908 h 780633"/>
                <a:gd name="connsiteX99" fmla="*/ 78404 w 1255618"/>
                <a:gd name="connsiteY99" fmla="*/ 348269 h 780633"/>
                <a:gd name="connsiteX100" fmla="*/ 64313 w 1255618"/>
                <a:gd name="connsiteY100" fmla="*/ 336773 h 780633"/>
                <a:gd name="connsiteX101" fmla="*/ 90734 w 1255618"/>
                <a:gd name="connsiteY101" fmla="*/ 357209 h 780633"/>
                <a:gd name="connsiteX102" fmla="*/ 43358 w 1255618"/>
                <a:gd name="connsiteY102" fmla="*/ 317929 h 780633"/>
                <a:gd name="connsiteX103" fmla="*/ 53089 w 1255618"/>
                <a:gd name="connsiteY103" fmla="*/ 341370 h 780633"/>
                <a:gd name="connsiteX104" fmla="*/ 129 w 1255618"/>
                <a:gd name="connsiteY104" fmla="*/ 276779 h 780633"/>
                <a:gd name="connsiteX105" fmla="*/ 22527 w 1255618"/>
                <a:gd name="connsiteY105" fmla="*/ 256089 h 780633"/>
                <a:gd name="connsiteX0" fmla="*/ 22527 w 1244719"/>
                <a:gd name="connsiteY0" fmla="*/ 256089 h 780633"/>
                <a:gd name="connsiteX1" fmla="*/ 72279 w 1244719"/>
                <a:gd name="connsiteY1" fmla="*/ 263677 h 780633"/>
                <a:gd name="connsiteX2" fmla="*/ 107420 w 1244719"/>
                <a:gd name="connsiteY2" fmla="*/ 257241 h 780633"/>
                <a:gd name="connsiteX3" fmla="*/ 144958 w 1244719"/>
                <a:gd name="connsiteY3" fmla="*/ 231493 h 780633"/>
                <a:gd name="connsiteX4" fmla="*/ 156681 w 1244719"/>
                <a:gd name="connsiteY4" fmla="*/ 214939 h 780633"/>
                <a:gd name="connsiteX5" fmla="*/ 180127 w 1244719"/>
                <a:gd name="connsiteY5" fmla="*/ 211954 h 780633"/>
                <a:gd name="connsiteX6" fmla="*/ 185574 w 1244719"/>
                <a:gd name="connsiteY6" fmla="*/ 183905 h 780633"/>
                <a:gd name="connsiteX7" fmla="*/ 206651 w 1244719"/>
                <a:gd name="connsiteY7" fmla="*/ 173561 h 780633"/>
                <a:gd name="connsiteX8" fmla="*/ 216005 w 1244719"/>
                <a:gd name="connsiteY8" fmla="*/ 168274 h 780633"/>
                <a:gd name="connsiteX9" fmla="*/ 230097 w 1244719"/>
                <a:gd name="connsiteY9" fmla="*/ 152416 h 780633"/>
                <a:gd name="connsiteX10" fmla="*/ 250466 w 1244719"/>
                <a:gd name="connsiteY10" fmla="*/ 145524 h 780633"/>
                <a:gd name="connsiteX11" fmla="*/ 257451 w 1244719"/>
                <a:gd name="connsiteY11" fmla="*/ 150354 h 780633"/>
                <a:gd name="connsiteX12" fmla="*/ 290496 w 1244719"/>
                <a:gd name="connsiteY12" fmla="*/ 156335 h 780633"/>
                <a:gd name="connsiteX13" fmla="*/ 309204 w 1244719"/>
                <a:gd name="connsiteY13" fmla="*/ 151049 h 780633"/>
                <a:gd name="connsiteX14" fmla="*/ 325665 w 1244719"/>
                <a:gd name="connsiteY14" fmla="*/ 134496 h 780633"/>
                <a:gd name="connsiteX15" fmla="*/ 355143 w 1244719"/>
                <a:gd name="connsiteY15" fmla="*/ 148521 h 780633"/>
                <a:gd name="connsiteX16" fmla="*/ 369235 w 1244719"/>
                <a:gd name="connsiteY16" fmla="*/ 153806 h 780633"/>
                <a:gd name="connsiteX17" fmla="*/ 423234 w 1244719"/>
                <a:gd name="connsiteY17" fmla="*/ 168059 h 780633"/>
                <a:gd name="connsiteX18" fmla="*/ 453666 w 1244719"/>
                <a:gd name="connsiteY18" fmla="*/ 133800 h 780633"/>
                <a:gd name="connsiteX19" fmla="*/ 477112 w 1244719"/>
                <a:gd name="connsiteY19" fmla="*/ 110354 h 780633"/>
                <a:gd name="connsiteX20" fmla="*/ 492743 w 1244719"/>
                <a:gd name="connsiteY20" fmla="*/ 86908 h 780633"/>
                <a:gd name="connsiteX21" fmla="*/ 500558 w 1244719"/>
                <a:gd name="connsiteY21" fmla="*/ 75185 h 780633"/>
                <a:gd name="connsiteX22" fmla="*/ 520096 w 1244719"/>
                <a:gd name="connsiteY22" fmla="*/ 40016 h 780633"/>
                <a:gd name="connsiteX23" fmla="*/ 527912 w 1244719"/>
                <a:gd name="connsiteY23" fmla="*/ 32200 h 780633"/>
                <a:gd name="connsiteX24" fmla="*/ 554201 w 1244719"/>
                <a:gd name="connsiteY24" fmla="*/ 30985 h 780633"/>
                <a:gd name="connsiteX25" fmla="*/ 596694 w 1244719"/>
                <a:gd name="connsiteY25" fmla="*/ 24003 h 780633"/>
                <a:gd name="connsiteX26" fmla="*/ 636692 w 1244719"/>
                <a:gd name="connsiteY26" fmla="*/ 9172 h 780633"/>
                <a:gd name="connsiteX27" fmla="*/ 707666 w 1244719"/>
                <a:gd name="connsiteY27" fmla="*/ 939 h 780633"/>
                <a:gd name="connsiteX28" fmla="*/ 799751 w 1244719"/>
                <a:gd name="connsiteY28" fmla="*/ 34318 h 780633"/>
                <a:gd name="connsiteX29" fmla="*/ 874632 w 1244719"/>
                <a:gd name="connsiteY29" fmla="*/ 72370 h 780633"/>
                <a:gd name="connsiteX30" fmla="*/ 952644 w 1244719"/>
                <a:gd name="connsiteY30" fmla="*/ 111638 h 780633"/>
                <a:gd name="connsiteX31" fmla="*/ 1028812 w 1244719"/>
                <a:gd name="connsiteY31" fmla="*/ 152191 h 780633"/>
                <a:gd name="connsiteX32" fmla="*/ 1119323 w 1244719"/>
                <a:gd name="connsiteY32" fmla="*/ 200717 h 780633"/>
                <a:gd name="connsiteX33" fmla="*/ 1157050 w 1244719"/>
                <a:gd name="connsiteY33" fmla="*/ 172877 h 780633"/>
                <a:gd name="connsiteX34" fmla="*/ 1188312 w 1244719"/>
                <a:gd name="connsiteY34" fmla="*/ 196324 h 780633"/>
                <a:gd name="connsiteX35" fmla="*/ 1243879 w 1244719"/>
                <a:gd name="connsiteY35" fmla="*/ 610766 h 780633"/>
                <a:gd name="connsiteX36" fmla="*/ 1141420 w 1244719"/>
                <a:gd name="connsiteY36" fmla="*/ 633985 h 780633"/>
                <a:gd name="connsiteX37" fmla="*/ 1117973 w 1244719"/>
                <a:gd name="connsiteY37" fmla="*/ 637893 h 780633"/>
                <a:gd name="connsiteX38" fmla="*/ 1106250 w 1244719"/>
                <a:gd name="connsiteY38" fmla="*/ 641800 h 780633"/>
                <a:gd name="connsiteX39" fmla="*/ 1094527 w 1244719"/>
                <a:gd name="connsiteY39" fmla="*/ 661339 h 780633"/>
                <a:gd name="connsiteX40" fmla="*/ 1071081 w 1244719"/>
                <a:gd name="connsiteY40" fmla="*/ 669154 h 780633"/>
                <a:gd name="connsiteX41" fmla="*/ 1000743 w 1244719"/>
                <a:gd name="connsiteY41" fmla="*/ 692600 h 780633"/>
                <a:gd name="connsiteX42" fmla="*/ 992927 w 1244719"/>
                <a:gd name="connsiteY42" fmla="*/ 716047 h 780633"/>
                <a:gd name="connsiteX43" fmla="*/ 981204 w 1244719"/>
                <a:gd name="connsiteY43" fmla="*/ 723862 h 780633"/>
                <a:gd name="connsiteX44" fmla="*/ 965573 w 1244719"/>
                <a:gd name="connsiteY44" fmla="*/ 719954 h 780633"/>
                <a:gd name="connsiteX45" fmla="*/ 942127 w 1244719"/>
                <a:gd name="connsiteY45" fmla="*/ 716047 h 780633"/>
                <a:gd name="connsiteX46" fmla="*/ 930404 w 1244719"/>
                <a:gd name="connsiteY46" fmla="*/ 712139 h 780633"/>
                <a:gd name="connsiteX47" fmla="*/ 914773 w 1244719"/>
                <a:gd name="connsiteY47" fmla="*/ 708231 h 780633"/>
                <a:gd name="connsiteX48" fmla="*/ 891327 w 1244719"/>
                <a:gd name="connsiteY48" fmla="*/ 700416 h 780633"/>
                <a:gd name="connsiteX49" fmla="*/ 867881 w 1244719"/>
                <a:gd name="connsiteY49" fmla="*/ 712139 h 780633"/>
                <a:gd name="connsiteX50" fmla="*/ 856158 w 1244719"/>
                <a:gd name="connsiteY50" fmla="*/ 716047 h 780633"/>
                <a:gd name="connsiteX51" fmla="*/ 832712 w 1244719"/>
                <a:gd name="connsiteY51" fmla="*/ 727770 h 780633"/>
                <a:gd name="connsiteX52" fmla="*/ 817081 w 1244719"/>
                <a:gd name="connsiteY52" fmla="*/ 747308 h 780633"/>
                <a:gd name="connsiteX53" fmla="*/ 813173 w 1244719"/>
                <a:gd name="connsiteY53" fmla="*/ 759031 h 780633"/>
                <a:gd name="connsiteX54" fmla="*/ 776465 w 1244719"/>
                <a:gd name="connsiteY54" fmla="*/ 764078 h 780633"/>
                <a:gd name="connsiteX55" fmla="*/ 753019 w 1244719"/>
                <a:gd name="connsiteY55" fmla="*/ 776952 h 780633"/>
                <a:gd name="connsiteX56" fmla="*/ 706712 w 1244719"/>
                <a:gd name="connsiteY56" fmla="*/ 780632 h 780633"/>
                <a:gd name="connsiteX57" fmla="*/ 690619 w 1244719"/>
                <a:gd name="connsiteY57" fmla="*/ 776724 h 780633"/>
                <a:gd name="connsiteX58" fmla="*/ 646681 w 1244719"/>
                <a:gd name="connsiteY58" fmla="*/ 758791 h 780633"/>
                <a:gd name="connsiteX59" fmla="*/ 619912 w 1244719"/>
                <a:gd name="connsiteY59" fmla="*/ 764773 h 780633"/>
                <a:gd name="connsiteX60" fmla="*/ 584158 w 1244719"/>
                <a:gd name="connsiteY60" fmla="*/ 742010 h 780633"/>
                <a:gd name="connsiteX61" fmla="*/ 562740 w 1244719"/>
                <a:gd name="connsiteY61" fmla="*/ 750976 h 780633"/>
                <a:gd name="connsiteX62" fmla="*/ 509204 w 1244719"/>
                <a:gd name="connsiteY62" fmla="*/ 763395 h 780633"/>
                <a:gd name="connsiteX63" fmla="*/ 534556 w 1244719"/>
                <a:gd name="connsiteY63" fmla="*/ 768225 h 780633"/>
                <a:gd name="connsiteX64" fmla="*/ 480312 w 1244719"/>
                <a:gd name="connsiteY64" fmla="*/ 739253 h 780633"/>
                <a:gd name="connsiteX65" fmla="*/ 438035 w 1244719"/>
                <a:gd name="connsiteY65" fmla="*/ 737874 h 780633"/>
                <a:gd name="connsiteX66" fmla="*/ 426312 w 1244719"/>
                <a:gd name="connsiteY66" fmla="*/ 759031 h 780633"/>
                <a:gd name="connsiteX67" fmla="*/ 410681 w 1244719"/>
                <a:gd name="connsiteY67" fmla="*/ 755124 h 780633"/>
                <a:gd name="connsiteX68" fmla="*/ 402866 w 1244719"/>
                <a:gd name="connsiteY68" fmla="*/ 747308 h 780633"/>
                <a:gd name="connsiteX69" fmla="*/ 395050 w 1244719"/>
                <a:gd name="connsiteY69" fmla="*/ 735585 h 780633"/>
                <a:gd name="connsiteX70" fmla="*/ 383327 w 1244719"/>
                <a:gd name="connsiteY70" fmla="*/ 727770 h 780633"/>
                <a:gd name="connsiteX71" fmla="*/ 367696 w 1244719"/>
                <a:gd name="connsiteY71" fmla="*/ 712139 h 780633"/>
                <a:gd name="connsiteX72" fmla="*/ 352066 w 1244719"/>
                <a:gd name="connsiteY72" fmla="*/ 680877 h 780633"/>
                <a:gd name="connsiteX73" fmla="*/ 344250 w 1244719"/>
                <a:gd name="connsiteY73" fmla="*/ 657431 h 780633"/>
                <a:gd name="connsiteX74" fmla="*/ 336435 w 1244719"/>
                <a:gd name="connsiteY74" fmla="*/ 610539 h 780633"/>
                <a:gd name="connsiteX75" fmla="*/ 320804 w 1244719"/>
                <a:gd name="connsiteY75" fmla="*/ 591000 h 780633"/>
                <a:gd name="connsiteX76" fmla="*/ 301266 w 1244719"/>
                <a:gd name="connsiteY76" fmla="*/ 571462 h 780633"/>
                <a:gd name="connsiteX77" fmla="*/ 293450 w 1244719"/>
                <a:gd name="connsiteY77" fmla="*/ 563647 h 780633"/>
                <a:gd name="connsiteX78" fmla="*/ 281727 w 1244719"/>
                <a:gd name="connsiteY78" fmla="*/ 559739 h 780633"/>
                <a:gd name="connsiteX79" fmla="*/ 266096 w 1244719"/>
                <a:gd name="connsiteY79" fmla="*/ 551924 h 780633"/>
                <a:gd name="connsiteX80" fmla="*/ 242650 w 1244719"/>
                <a:gd name="connsiteY80" fmla="*/ 544108 h 780633"/>
                <a:gd name="connsiteX81" fmla="*/ 219204 w 1244719"/>
                <a:gd name="connsiteY81" fmla="*/ 536293 h 780633"/>
                <a:gd name="connsiteX82" fmla="*/ 195758 w 1244719"/>
                <a:gd name="connsiteY82" fmla="*/ 528477 h 780633"/>
                <a:gd name="connsiteX83" fmla="*/ 184035 w 1244719"/>
                <a:gd name="connsiteY83" fmla="*/ 524570 h 780633"/>
                <a:gd name="connsiteX84" fmla="*/ 194342 w 1244719"/>
                <a:gd name="connsiteY84" fmla="*/ 517906 h 780633"/>
                <a:gd name="connsiteX85" fmla="*/ 203573 w 1244719"/>
                <a:gd name="connsiteY85" fmla="*/ 505031 h 780633"/>
                <a:gd name="connsiteX86" fmla="*/ 219204 w 1244719"/>
                <a:gd name="connsiteY86" fmla="*/ 489400 h 780633"/>
                <a:gd name="connsiteX87" fmla="*/ 238743 w 1244719"/>
                <a:gd name="connsiteY87" fmla="*/ 473770 h 780633"/>
                <a:gd name="connsiteX88" fmla="*/ 242650 w 1244719"/>
                <a:gd name="connsiteY88" fmla="*/ 462047 h 780633"/>
                <a:gd name="connsiteX89" fmla="*/ 258281 w 1244719"/>
                <a:gd name="connsiteY89" fmla="*/ 442508 h 780633"/>
                <a:gd name="connsiteX90" fmla="*/ 246558 w 1244719"/>
                <a:gd name="connsiteY90" fmla="*/ 415154 h 780633"/>
                <a:gd name="connsiteX91" fmla="*/ 234835 w 1244719"/>
                <a:gd name="connsiteY91" fmla="*/ 411247 h 780633"/>
                <a:gd name="connsiteX92" fmla="*/ 207481 w 1244719"/>
                <a:gd name="connsiteY92" fmla="*/ 399524 h 780633"/>
                <a:gd name="connsiteX93" fmla="*/ 191850 w 1244719"/>
                <a:gd name="connsiteY93" fmla="*/ 391708 h 780633"/>
                <a:gd name="connsiteX94" fmla="*/ 176220 w 1244719"/>
                <a:gd name="connsiteY94" fmla="*/ 387800 h 780633"/>
                <a:gd name="connsiteX95" fmla="*/ 137143 w 1244719"/>
                <a:gd name="connsiteY95" fmla="*/ 376077 h 780633"/>
                <a:gd name="connsiteX96" fmla="*/ 129327 w 1244719"/>
                <a:gd name="connsiteY96" fmla="*/ 364354 h 780633"/>
                <a:gd name="connsiteX97" fmla="*/ 101973 w 1244719"/>
                <a:gd name="connsiteY97" fmla="*/ 340908 h 780633"/>
                <a:gd name="connsiteX98" fmla="*/ 78404 w 1244719"/>
                <a:gd name="connsiteY98" fmla="*/ 348269 h 780633"/>
                <a:gd name="connsiteX99" fmla="*/ 64313 w 1244719"/>
                <a:gd name="connsiteY99" fmla="*/ 336773 h 780633"/>
                <a:gd name="connsiteX100" fmla="*/ 90734 w 1244719"/>
                <a:gd name="connsiteY100" fmla="*/ 357209 h 780633"/>
                <a:gd name="connsiteX101" fmla="*/ 43358 w 1244719"/>
                <a:gd name="connsiteY101" fmla="*/ 317929 h 780633"/>
                <a:gd name="connsiteX102" fmla="*/ 53089 w 1244719"/>
                <a:gd name="connsiteY102" fmla="*/ 341370 h 780633"/>
                <a:gd name="connsiteX103" fmla="*/ 129 w 1244719"/>
                <a:gd name="connsiteY103" fmla="*/ 276779 h 780633"/>
                <a:gd name="connsiteX104" fmla="*/ 22527 w 1244719"/>
                <a:gd name="connsiteY104" fmla="*/ 256089 h 780633"/>
                <a:gd name="connsiteX0" fmla="*/ 22527 w 1256353"/>
                <a:gd name="connsiteY0" fmla="*/ 256089 h 780633"/>
                <a:gd name="connsiteX1" fmla="*/ 72279 w 1256353"/>
                <a:gd name="connsiteY1" fmla="*/ 263677 h 780633"/>
                <a:gd name="connsiteX2" fmla="*/ 107420 w 1256353"/>
                <a:gd name="connsiteY2" fmla="*/ 257241 h 780633"/>
                <a:gd name="connsiteX3" fmla="*/ 144958 w 1256353"/>
                <a:gd name="connsiteY3" fmla="*/ 231493 h 780633"/>
                <a:gd name="connsiteX4" fmla="*/ 156681 w 1256353"/>
                <a:gd name="connsiteY4" fmla="*/ 214939 h 780633"/>
                <a:gd name="connsiteX5" fmla="*/ 180127 w 1256353"/>
                <a:gd name="connsiteY5" fmla="*/ 211954 h 780633"/>
                <a:gd name="connsiteX6" fmla="*/ 185574 w 1256353"/>
                <a:gd name="connsiteY6" fmla="*/ 183905 h 780633"/>
                <a:gd name="connsiteX7" fmla="*/ 206651 w 1256353"/>
                <a:gd name="connsiteY7" fmla="*/ 173561 h 780633"/>
                <a:gd name="connsiteX8" fmla="*/ 216005 w 1256353"/>
                <a:gd name="connsiteY8" fmla="*/ 168274 h 780633"/>
                <a:gd name="connsiteX9" fmla="*/ 230097 w 1256353"/>
                <a:gd name="connsiteY9" fmla="*/ 152416 h 780633"/>
                <a:gd name="connsiteX10" fmla="*/ 250466 w 1256353"/>
                <a:gd name="connsiteY10" fmla="*/ 145524 h 780633"/>
                <a:gd name="connsiteX11" fmla="*/ 257451 w 1256353"/>
                <a:gd name="connsiteY11" fmla="*/ 150354 h 780633"/>
                <a:gd name="connsiteX12" fmla="*/ 290496 w 1256353"/>
                <a:gd name="connsiteY12" fmla="*/ 156335 h 780633"/>
                <a:gd name="connsiteX13" fmla="*/ 309204 w 1256353"/>
                <a:gd name="connsiteY13" fmla="*/ 151049 h 780633"/>
                <a:gd name="connsiteX14" fmla="*/ 325665 w 1256353"/>
                <a:gd name="connsiteY14" fmla="*/ 134496 h 780633"/>
                <a:gd name="connsiteX15" fmla="*/ 355143 w 1256353"/>
                <a:gd name="connsiteY15" fmla="*/ 148521 h 780633"/>
                <a:gd name="connsiteX16" fmla="*/ 369235 w 1256353"/>
                <a:gd name="connsiteY16" fmla="*/ 153806 h 780633"/>
                <a:gd name="connsiteX17" fmla="*/ 423234 w 1256353"/>
                <a:gd name="connsiteY17" fmla="*/ 168059 h 780633"/>
                <a:gd name="connsiteX18" fmla="*/ 453666 w 1256353"/>
                <a:gd name="connsiteY18" fmla="*/ 133800 h 780633"/>
                <a:gd name="connsiteX19" fmla="*/ 477112 w 1256353"/>
                <a:gd name="connsiteY19" fmla="*/ 110354 h 780633"/>
                <a:gd name="connsiteX20" fmla="*/ 492743 w 1256353"/>
                <a:gd name="connsiteY20" fmla="*/ 86908 h 780633"/>
                <a:gd name="connsiteX21" fmla="*/ 500558 w 1256353"/>
                <a:gd name="connsiteY21" fmla="*/ 75185 h 780633"/>
                <a:gd name="connsiteX22" fmla="*/ 520096 w 1256353"/>
                <a:gd name="connsiteY22" fmla="*/ 40016 h 780633"/>
                <a:gd name="connsiteX23" fmla="*/ 527912 w 1256353"/>
                <a:gd name="connsiteY23" fmla="*/ 32200 h 780633"/>
                <a:gd name="connsiteX24" fmla="*/ 554201 w 1256353"/>
                <a:gd name="connsiteY24" fmla="*/ 30985 h 780633"/>
                <a:gd name="connsiteX25" fmla="*/ 596694 w 1256353"/>
                <a:gd name="connsiteY25" fmla="*/ 24003 h 780633"/>
                <a:gd name="connsiteX26" fmla="*/ 636692 w 1256353"/>
                <a:gd name="connsiteY26" fmla="*/ 9172 h 780633"/>
                <a:gd name="connsiteX27" fmla="*/ 707666 w 1256353"/>
                <a:gd name="connsiteY27" fmla="*/ 939 h 780633"/>
                <a:gd name="connsiteX28" fmla="*/ 799751 w 1256353"/>
                <a:gd name="connsiteY28" fmla="*/ 34318 h 780633"/>
                <a:gd name="connsiteX29" fmla="*/ 874632 w 1256353"/>
                <a:gd name="connsiteY29" fmla="*/ 72370 h 780633"/>
                <a:gd name="connsiteX30" fmla="*/ 952644 w 1256353"/>
                <a:gd name="connsiteY30" fmla="*/ 111638 h 780633"/>
                <a:gd name="connsiteX31" fmla="*/ 1028812 w 1256353"/>
                <a:gd name="connsiteY31" fmla="*/ 152191 h 780633"/>
                <a:gd name="connsiteX32" fmla="*/ 1119323 w 1256353"/>
                <a:gd name="connsiteY32" fmla="*/ 200717 h 780633"/>
                <a:gd name="connsiteX33" fmla="*/ 1157050 w 1256353"/>
                <a:gd name="connsiteY33" fmla="*/ 172877 h 780633"/>
                <a:gd name="connsiteX34" fmla="*/ 1245022 w 1256353"/>
                <a:gd name="connsiteY34" fmla="*/ 279929 h 780633"/>
                <a:gd name="connsiteX35" fmla="*/ 1243879 w 1256353"/>
                <a:gd name="connsiteY35" fmla="*/ 610766 h 780633"/>
                <a:gd name="connsiteX36" fmla="*/ 1141420 w 1256353"/>
                <a:gd name="connsiteY36" fmla="*/ 633985 h 780633"/>
                <a:gd name="connsiteX37" fmla="*/ 1117973 w 1256353"/>
                <a:gd name="connsiteY37" fmla="*/ 637893 h 780633"/>
                <a:gd name="connsiteX38" fmla="*/ 1106250 w 1256353"/>
                <a:gd name="connsiteY38" fmla="*/ 641800 h 780633"/>
                <a:gd name="connsiteX39" fmla="*/ 1094527 w 1256353"/>
                <a:gd name="connsiteY39" fmla="*/ 661339 h 780633"/>
                <a:gd name="connsiteX40" fmla="*/ 1071081 w 1256353"/>
                <a:gd name="connsiteY40" fmla="*/ 669154 h 780633"/>
                <a:gd name="connsiteX41" fmla="*/ 1000743 w 1256353"/>
                <a:gd name="connsiteY41" fmla="*/ 692600 h 780633"/>
                <a:gd name="connsiteX42" fmla="*/ 992927 w 1256353"/>
                <a:gd name="connsiteY42" fmla="*/ 716047 h 780633"/>
                <a:gd name="connsiteX43" fmla="*/ 981204 w 1256353"/>
                <a:gd name="connsiteY43" fmla="*/ 723862 h 780633"/>
                <a:gd name="connsiteX44" fmla="*/ 965573 w 1256353"/>
                <a:gd name="connsiteY44" fmla="*/ 719954 h 780633"/>
                <a:gd name="connsiteX45" fmla="*/ 942127 w 1256353"/>
                <a:gd name="connsiteY45" fmla="*/ 716047 h 780633"/>
                <a:gd name="connsiteX46" fmla="*/ 930404 w 1256353"/>
                <a:gd name="connsiteY46" fmla="*/ 712139 h 780633"/>
                <a:gd name="connsiteX47" fmla="*/ 914773 w 1256353"/>
                <a:gd name="connsiteY47" fmla="*/ 708231 h 780633"/>
                <a:gd name="connsiteX48" fmla="*/ 891327 w 1256353"/>
                <a:gd name="connsiteY48" fmla="*/ 700416 h 780633"/>
                <a:gd name="connsiteX49" fmla="*/ 867881 w 1256353"/>
                <a:gd name="connsiteY49" fmla="*/ 712139 h 780633"/>
                <a:gd name="connsiteX50" fmla="*/ 856158 w 1256353"/>
                <a:gd name="connsiteY50" fmla="*/ 716047 h 780633"/>
                <a:gd name="connsiteX51" fmla="*/ 832712 w 1256353"/>
                <a:gd name="connsiteY51" fmla="*/ 727770 h 780633"/>
                <a:gd name="connsiteX52" fmla="*/ 817081 w 1256353"/>
                <a:gd name="connsiteY52" fmla="*/ 747308 h 780633"/>
                <a:gd name="connsiteX53" fmla="*/ 813173 w 1256353"/>
                <a:gd name="connsiteY53" fmla="*/ 759031 h 780633"/>
                <a:gd name="connsiteX54" fmla="*/ 776465 w 1256353"/>
                <a:gd name="connsiteY54" fmla="*/ 764078 h 780633"/>
                <a:gd name="connsiteX55" fmla="*/ 753019 w 1256353"/>
                <a:gd name="connsiteY55" fmla="*/ 776952 h 780633"/>
                <a:gd name="connsiteX56" fmla="*/ 706712 w 1256353"/>
                <a:gd name="connsiteY56" fmla="*/ 780632 h 780633"/>
                <a:gd name="connsiteX57" fmla="*/ 690619 w 1256353"/>
                <a:gd name="connsiteY57" fmla="*/ 776724 h 780633"/>
                <a:gd name="connsiteX58" fmla="*/ 646681 w 1256353"/>
                <a:gd name="connsiteY58" fmla="*/ 758791 h 780633"/>
                <a:gd name="connsiteX59" fmla="*/ 619912 w 1256353"/>
                <a:gd name="connsiteY59" fmla="*/ 764773 h 780633"/>
                <a:gd name="connsiteX60" fmla="*/ 584158 w 1256353"/>
                <a:gd name="connsiteY60" fmla="*/ 742010 h 780633"/>
                <a:gd name="connsiteX61" fmla="*/ 562740 w 1256353"/>
                <a:gd name="connsiteY61" fmla="*/ 750976 h 780633"/>
                <a:gd name="connsiteX62" fmla="*/ 509204 w 1256353"/>
                <a:gd name="connsiteY62" fmla="*/ 763395 h 780633"/>
                <a:gd name="connsiteX63" fmla="*/ 534556 w 1256353"/>
                <a:gd name="connsiteY63" fmla="*/ 768225 h 780633"/>
                <a:gd name="connsiteX64" fmla="*/ 480312 w 1256353"/>
                <a:gd name="connsiteY64" fmla="*/ 739253 h 780633"/>
                <a:gd name="connsiteX65" fmla="*/ 438035 w 1256353"/>
                <a:gd name="connsiteY65" fmla="*/ 737874 h 780633"/>
                <a:gd name="connsiteX66" fmla="*/ 426312 w 1256353"/>
                <a:gd name="connsiteY66" fmla="*/ 759031 h 780633"/>
                <a:gd name="connsiteX67" fmla="*/ 410681 w 1256353"/>
                <a:gd name="connsiteY67" fmla="*/ 755124 h 780633"/>
                <a:gd name="connsiteX68" fmla="*/ 402866 w 1256353"/>
                <a:gd name="connsiteY68" fmla="*/ 747308 h 780633"/>
                <a:gd name="connsiteX69" fmla="*/ 395050 w 1256353"/>
                <a:gd name="connsiteY69" fmla="*/ 735585 h 780633"/>
                <a:gd name="connsiteX70" fmla="*/ 383327 w 1256353"/>
                <a:gd name="connsiteY70" fmla="*/ 727770 h 780633"/>
                <a:gd name="connsiteX71" fmla="*/ 367696 w 1256353"/>
                <a:gd name="connsiteY71" fmla="*/ 712139 h 780633"/>
                <a:gd name="connsiteX72" fmla="*/ 352066 w 1256353"/>
                <a:gd name="connsiteY72" fmla="*/ 680877 h 780633"/>
                <a:gd name="connsiteX73" fmla="*/ 344250 w 1256353"/>
                <a:gd name="connsiteY73" fmla="*/ 657431 h 780633"/>
                <a:gd name="connsiteX74" fmla="*/ 336435 w 1256353"/>
                <a:gd name="connsiteY74" fmla="*/ 610539 h 780633"/>
                <a:gd name="connsiteX75" fmla="*/ 320804 w 1256353"/>
                <a:gd name="connsiteY75" fmla="*/ 591000 h 780633"/>
                <a:gd name="connsiteX76" fmla="*/ 301266 w 1256353"/>
                <a:gd name="connsiteY76" fmla="*/ 571462 h 780633"/>
                <a:gd name="connsiteX77" fmla="*/ 293450 w 1256353"/>
                <a:gd name="connsiteY77" fmla="*/ 563647 h 780633"/>
                <a:gd name="connsiteX78" fmla="*/ 281727 w 1256353"/>
                <a:gd name="connsiteY78" fmla="*/ 559739 h 780633"/>
                <a:gd name="connsiteX79" fmla="*/ 266096 w 1256353"/>
                <a:gd name="connsiteY79" fmla="*/ 551924 h 780633"/>
                <a:gd name="connsiteX80" fmla="*/ 242650 w 1256353"/>
                <a:gd name="connsiteY80" fmla="*/ 544108 h 780633"/>
                <a:gd name="connsiteX81" fmla="*/ 219204 w 1256353"/>
                <a:gd name="connsiteY81" fmla="*/ 536293 h 780633"/>
                <a:gd name="connsiteX82" fmla="*/ 195758 w 1256353"/>
                <a:gd name="connsiteY82" fmla="*/ 528477 h 780633"/>
                <a:gd name="connsiteX83" fmla="*/ 184035 w 1256353"/>
                <a:gd name="connsiteY83" fmla="*/ 524570 h 780633"/>
                <a:gd name="connsiteX84" fmla="*/ 194342 w 1256353"/>
                <a:gd name="connsiteY84" fmla="*/ 517906 h 780633"/>
                <a:gd name="connsiteX85" fmla="*/ 203573 w 1256353"/>
                <a:gd name="connsiteY85" fmla="*/ 505031 h 780633"/>
                <a:gd name="connsiteX86" fmla="*/ 219204 w 1256353"/>
                <a:gd name="connsiteY86" fmla="*/ 489400 h 780633"/>
                <a:gd name="connsiteX87" fmla="*/ 238743 w 1256353"/>
                <a:gd name="connsiteY87" fmla="*/ 473770 h 780633"/>
                <a:gd name="connsiteX88" fmla="*/ 242650 w 1256353"/>
                <a:gd name="connsiteY88" fmla="*/ 462047 h 780633"/>
                <a:gd name="connsiteX89" fmla="*/ 258281 w 1256353"/>
                <a:gd name="connsiteY89" fmla="*/ 442508 h 780633"/>
                <a:gd name="connsiteX90" fmla="*/ 246558 w 1256353"/>
                <a:gd name="connsiteY90" fmla="*/ 415154 h 780633"/>
                <a:gd name="connsiteX91" fmla="*/ 234835 w 1256353"/>
                <a:gd name="connsiteY91" fmla="*/ 411247 h 780633"/>
                <a:gd name="connsiteX92" fmla="*/ 207481 w 1256353"/>
                <a:gd name="connsiteY92" fmla="*/ 399524 h 780633"/>
                <a:gd name="connsiteX93" fmla="*/ 191850 w 1256353"/>
                <a:gd name="connsiteY93" fmla="*/ 391708 h 780633"/>
                <a:gd name="connsiteX94" fmla="*/ 176220 w 1256353"/>
                <a:gd name="connsiteY94" fmla="*/ 387800 h 780633"/>
                <a:gd name="connsiteX95" fmla="*/ 137143 w 1256353"/>
                <a:gd name="connsiteY95" fmla="*/ 376077 h 780633"/>
                <a:gd name="connsiteX96" fmla="*/ 129327 w 1256353"/>
                <a:gd name="connsiteY96" fmla="*/ 364354 h 780633"/>
                <a:gd name="connsiteX97" fmla="*/ 101973 w 1256353"/>
                <a:gd name="connsiteY97" fmla="*/ 340908 h 780633"/>
                <a:gd name="connsiteX98" fmla="*/ 78404 w 1256353"/>
                <a:gd name="connsiteY98" fmla="*/ 348269 h 780633"/>
                <a:gd name="connsiteX99" fmla="*/ 64313 w 1256353"/>
                <a:gd name="connsiteY99" fmla="*/ 336773 h 780633"/>
                <a:gd name="connsiteX100" fmla="*/ 90734 w 1256353"/>
                <a:gd name="connsiteY100" fmla="*/ 357209 h 780633"/>
                <a:gd name="connsiteX101" fmla="*/ 43358 w 1256353"/>
                <a:gd name="connsiteY101" fmla="*/ 317929 h 780633"/>
                <a:gd name="connsiteX102" fmla="*/ 53089 w 1256353"/>
                <a:gd name="connsiteY102" fmla="*/ 341370 h 780633"/>
                <a:gd name="connsiteX103" fmla="*/ 129 w 1256353"/>
                <a:gd name="connsiteY103" fmla="*/ 276779 h 780633"/>
                <a:gd name="connsiteX104" fmla="*/ 22527 w 1256353"/>
                <a:gd name="connsiteY104" fmla="*/ 256089 h 780633"/>
                <a:gd name="connsiteX0" fmla="*/ 22527 w 1255693"/>
                <a:gd name="connsiteY0" fmla="*/ 256089 h 780633"/>
                <a:gd name="connsiteX1" fmla="*/ 72279 w 1255693"/>
                <a:gd name="connsiteY1" fmla="*/ 263677 h 780633"/>
                <a:gd name="connsiteX2" fmla="*/ 107420 w 1255693"/>
                <a:gd name="connsiteY2" fmla="*/ 257241 h 780633"/>
                <a:gd name="connsiteX3" fmla="*/ 144958 w 1255693"/>
                <a:gd name="connsiteY3" fmla="*/ 231493 h 780633"/>
                <a:gd name="connsiteX4" fmla="*/ 156681 w 1255693"/>
                <a:gd name="connsiteY4" fmla="*/ 214939 h 780633"/>
                <a:gd name="connsiteX5" fmla="*/ 180127 w 1255693"/>
                <a:gd name="connsiteY5" fmla="*/ 211954 h 780633"/>
                <a:gd name="connsiteX6" fmla="*/ 185574 w 1255693"/>
                <a:gd name="connsiteY6" fmla="*/ 183905 h 780633"/>
                <a:gd name="connsiteX7" fmla="*/ 206651 w 1255693"/>
                <a:gd name="connsiteY7" fmla="*/ 173561 h 780633"/>
                <a:gd name="connsiteX8" fmla="*/ 216005 w 1255693"/>
                <a:gd name="connsiteY8" fmla="*/ 168274 h 780633"/>
                <a:gd name="connsiteX9" fmla="*/ 230097 w 1255693"/>
                <a:gd name="connsiteY9" fmla="*/ 152416 h 780633"/>
                <a:gd name="connsiteX10" fmla="*/ 250466 w 1255693"/>
                <a:gd name="connsiteY10" fmla="*/ 145524 h 780633"/>
                <a:gd name="connsiteX11" fmla="*/ 257451 w 1255693"/>
                <a:gd name="connsiteY11" fmla="*/ 150354 h 780633"/>
                <a:gd name="connsiteX12" fmla="*/ 290496 w 1255693"/>
                <a:gd name="connsiteY12" fmla="*/ 156335 h 780633"/>
                <a:gd name="connsiteX13" fmla="*/ 309204 w 1255693"/>
                <a:gd name="connsiteY13" fmla="*/ 151049 h 780633"/>
                <a:gd name="connsiteX14" fmla="*/ 325665 w 1255693"/>
                <a:gd name="connsiteY14" fmla="*/ 134496 h 780633"/>
                <a:gd name="connsiteX15" fmla="*/ 355143 w 1255693"/>
                <a:gd name="connsiteY15" fmla="*/ 148521 h 780633"/>
                <a:gd name="connsiteX16" fmla="*/ 369235 w 1255693"/>
                <a:gd name="connsiteY16" fmla="*/ 153806 h 780633"/>
                <a:gd name="connsiteX17" fmla="*/ 423234 w 1255693"/>
                <a:gd name="connsiteY17" fmla="*/ 168059 h 780633"/>
                <a:gd name="connsiteX18" fmla="*/ 453666 w 1255693"/>
                <a:gd name="connsiteY18" fmla="*/ 133800 h 780633"/>
                <a:gd name="connsiteX19" fmla="*/ 477112 w 1255693"/>
                <a:gd name="connsiteY19" fmla="*/ 110354 h 780633"/>
                <a:gd name="connsiteX20" fmla="*/ 492743 w 1255693"/>
                <a:gd name="connsiteY20" fmla="*/ 86908 h 780633"/>
                <a:gd name="connsiteX21" fmla="*/ 500558 w 1255693"/>
                <a:gd name="connsiteY21" fmla="*/ 75185 h 780633"/>
                <a:gd name="connsiteX22" fmla="*/ 520096 w 1255693"/>
                <a:gd name="connsiteY22" fmla="*/ 40016 h 780633"/>
                <a:gd name="connsiteX23" fmla="*/ 527912 w 1255693"/>
                <a:gd name="connsiteY23" fmla="*/ 32200 h 780633"/>
                <a:gd name="connsiteX24" fmla="*/ 554201 w 1255693"/>
                <a:gd name="connsiteY24" fmla="*/ 30985 h 780633"/>
                <a:gd name="connsiteX25" fmla="*/ 596694 w 1255693"/>
                <a:gd name="connsiteY25" fmla="*/ 24003 h 780633"/>
                <a:gd name="connsiteX26" fmla="*/ 636692 w 1255693"/>
                <a:gd name="connsiteY26" fmla="*/ 9172 h 780633"/>
                <a:gd name="connsiteX27" fmla="*/ 707666 w 1255693"/>
                <a:gd name="connsiteY27" fmla="*/ 939 h 780633"/>
                <a:gd name="connsiteX28" fmla="*/ 799751 w 1255693"/>
                <a:gd name="connsiteY28" fmla="*/ 34318 h 780633"/>
                <a:gd name="connsiteX29" fmla="*/ 874632 w 1255693"/>
                <a:gd name="connsiteY29" fmla="*/ 72370 h 780633"/>
                <a:gd name="connsiteX30" fmla="*/ 952644 w 1255693"/>
                <a:gd name="connsiteY30" fmla="*/ 111638 h 780633"/>
                <a:gd name="connsiteX31" fmla="*/ 1028812 w 1255693"/>
                <a:gd name="connsiteY31" fmla="*/ 152191 h 780633"/>
                <a:gd name="connsiteX32" fmla="*/ 1119323 w 1255693"/>
                <a:gd name="connsiteY32" fmla="*/ 200717 h 780633"/>
                <a:gd name="connsiteX33" fmla="*/ 1167852 w 1255693"/>
                <a:gd name="connsiteY33" fmla="*/ 226211 h 780633"/>
                <a:gd name="connsiteX34" fmla="*/ 1245022 w 1255693"/>
                <a:gd name="connsiteY34" fmla="*/ 279929 h 780633"/>
                <a:gd name="connsiteX35" fmla="*/ 1243879 w 1255693"/>
                <a:gd name="connsiteY35" fmla="*/ 610766 h 780633"/>
                <a:gd name="connsiteX36" fmla="*/ 1141420 w 1255693"/>
                <a:gd name="connsiteY36" fmla="*/ 633985 h 780633"/>
                <a:gd name="connsiteX37" fmla="*/ 1117973 w 1255693"/>
                <a:gd name="connsiteY37" fmla="*/ 637893 h 780633"/>
                <a:gd name="connsiteX38" fmla="*/ 1106250 w 1255693"/>
                <a:gd name="connsiteY38" fmla="*/ 641800 h 780633"/>
                <a:gd name="connsiteX39" fmla="*/ 1094527 w 1255693"/>
                <a:gd name="connsiteY39" fmla="*/ 661339 h 780633"/>
                <a:gd name="connsiteX40" fmla="*/ 1071081 w 1255693"/>
                <a:gd name="connsiteY40" fmla="*/ 669154 h 780633"/>
                <a:gd name="connsiteX41" fmla="*/ 1000743 w 1255693"/>
                <a:gd name="connsiteY41" fmla="*/ 692600 h 780633"/>
                <a:gd name="connsiteX42" fmla="*/ 992927 w 1255693"/>
                <a:gd name="connsiteY42" fmla="*/ 716047 h 780633"/>
                <a:gd name="connsiteX43" fmla="*/ 981204 w 1255693"/>
                <a:gd name="connsiteY43" fmla="*/ 723862 h 780633"/>
                <a:gd name="connsiteX44" fmla="*/ 965573 w 1255693"/>
                <a:gd name="connsiteY44" fmla="*/ 719954 h 780633"/>
                <a:gd name="connsiteX45" fmla="*/ 942127 w 1255693"/>
                <a:gd name="connsiteY45" fmla="*/ 716047 h 780633"/>
                <a:gd name="connsiteX46" fmla="*/ 930404 w 1255693"/>
                <a:gd name="connsiteY46" fmla="*/ 712139 h 780633"/>
                <a:gd name="connsiteX47" fmla="*/ 914773 w 1255693"/>
                <a:gd name="connsiteY47" fmla="*/ 708231 h 780633"/>
                <a:gd name="connsiteX48" fmla="*/ 891327 w 1255693"/>
                <a:gd name="connsiteY48" fmla="*/ 700416 h 780633"/>
                <a:gd name="connsiteX49" fmla="*/ 867881 w 1255693"/>
                <a:gd name="connsiteY49" fmla="*/ 712139 h 780633"/>
                <a:gd name="connsiteX50" fmla="*/ 856158 w 1255693"/>
                <a:gd name="connsiteY50" fmla="*/ 716047 h 780633"/>
                <a:gd name="connsiteX51" fmla="*/ 832712 w 1255693"/>
                <a:gd name="connsiteY51" fmla="*/ 727770 h 780633"/>
                <a:gd name="connsiteX52" fmla="*/ 817081 w 1255693"/>
                <a:gd name="connsiteY52" fmla="*/ 747308 h 780633"/>
                <a:gd name="connsiteX53" fmla="*/ 813173 w 1255693"/>
                <a:gd name="connsiteY53" fmla="*/ 759031 h 780633"/>
                <a:gd name="connsiteX54" fmla="*/ 776465 w 1255693"/>
                <a:gd name="connsiteY54" fmla="*/ 764078 h 780633"/>
                <a:gd name="connsiteX55" fmla="*/ 753019 w 1255693"/>
                <a:gd name="connsiteY55" fmla="*/ 776952 h 780633"/>
                <a:gd name="connsiteX56" fmla="*/ 706712 w 1255693"/>
                <a:gd name="connsiteY56" fmla="*/ 780632 h 780633"/>
                <a:gd name="connsiteX57" fmla="*/ 690619 w 1255693"/>
                <a:gd name="connsiteY57" fmla="*/ 776724 h 780633"/>
                <a:gd name="connsiteX58" fmla="*/ 646681 w 1255693"/>
                <a:gd name="connsiteY58" fmla="*/ 758791 h 780633"/>
                <a:gd name="connsiteX59" fmla="*/ 619912 w 1255693"/>
                <a:gd name="connsiteY59" fmla="*/ 764773 h 780633"/>
                <a:gd name="connsiteX60" fmla="*/ 584158 w 1255693"/>
                <a:gd name="connsiteY60" fmla="*/ 742010 h 780633"/>
                <a:gd name="connsiteX61" fmla="*/ 562740 w 1255693"/>
                <a:gd name="connsiteY61" fmla="*/ 750976 h 780633"/>
                <a:gd name="connsiteX62" fmla="*/ 509204 w 1255693"/>
                <a:gd name="connsiteY62" fmla="*/ 763395 h 780633"/>
                <a:gd name="connsiteX63" fmla="*/ 534556 w 1255693"/>
                <a:gd name="connsiteY63" fmla="*/ 768225 h 780633"/>
                <a:gd name="connsiteX64" fmla="*/ 480312 w 1255693"/>
                <a:gd name="connsiteY64" fmla="*/ 739253 h 780633"/>
                <a:gd name="connsiteX65" fmla="*/ 438035 w 1255693"/>
                <a:gd name="connsiteY65" fmla="*/ 737874 h 780633"/>
                <a:gd name="connsiteX66" fmla="*/ 426312 w 1255693"/>
                <a:gd name="connsiteY66" fmla="*/ 759031 h 780633"/>
                <a:gd name="connsiteX67" fmla="*/ 410681 w 1255693"/>
                <a:gd name="connsiteY67" fmla="*/ 755124 h 780633"/>
                <a:gd name="connsiteX68" fmla="*/ 402866 w 1255693"/>
                <a:gd name="connsiteY68" fmla="*/ 747308 h 780633"/>
                <a:gd name="connsiteX69" fmla="*/ 395050 w 1255693"/>
                <a:gd name="connsiteY69" fmla="*/ 735585 h 780633"/>
                <a:gd name="connsiteX70" fmla="*/ 383327 w 1255693"/>
                <a:gd name="connsiteY70" fmla="*/ 727770 h 780633"/>
                <a:gd name="connsiteX71" fmla="*/ 367696 w 1255693"/>
                <a:gd name="connsiteY71" fmla="*/ 712139 h 780633"/>
                <a:gd name="connsiteX72" fmla="*/ 352066 w 1255693"/>
                <a:gd name="connsiteY72" fmla="*/ 680877 h 780633"/>
                <a:gd name="connsiteX73" fmla="*/ 344250 w 1255693"/>
                <a:gd name="connsiteY73" fmla="*/ 657431 h 780633"/>
                <a:gd name="connsiteX74" fmla="*/ 336435 w 1255693"/>
                <a:gd name="connsiteY74" fmla="*/ 610539 h 780633"/>
                <a:gd name="connsiteX75" fmla="*/ 320804 w 1255693"/>
                <a:gd name="connsiteY75" fmla="*/ 591000 h 780633"/>
                <a:gd name="connsiteX76" fmla="*/ 301266 w 1255693"/>
                <a:gd name="connsiteY76" fmla="*/ 571462 h 780633"/>
                <a:gd name="connsiteX77" fmla="*/ 293450 w 1255693"/>
                <a:gd name="connsiteY77" fmla="*/ 563647 h 780633"/>
                <a:gd name="connsiteX78" fmla="*/ 281727 w 1255693"/>
                <a:gd name="connsiteY78" fmla="*/ 559739 h 780633"/>
                <a:gd name="connsiteX79" fmla="*/ 266096 w 1255693"/>
                <a:gd name="connsiteY79" fmla="*/ 551924 h 780633"/>
                <a:gd name="connsiteX80" fmla="*/ 242650 w 1255693"/>
                <a:gd name="connsiteY80" fmla="*/ 544108 h 780633"/>
                <a:gd name="connsiteX81" fmla="*/ 219204 w 1255693"/>
                <a:gd name="connsiteY81" fmla="*/ 536293 h 780633"/>
                <a:gd name="connsiteX82" fmla="*/ 195758 w 1255693"/>
                <a:gd name="connsiteY82" fmla="*/ 528477 h 780633"/>
                <a:gd name="connsiteX83" fmla="*/ 184035 w 1255693"/>
                <a:gd name="connsiteY83" fmla="*/ 524570 h 780633"/>
                <a:gd name="connsiteX84" fmla="*/ 194342 w 1255693"/>
                <a:gd name="connsiteY84" fmla="*/ 517906 h 780633"/>
                <a:gd name="connsiteX85" fmla="*/ 203573 w 1255693"/>
                <a:gd name="connsiteY85" fmla="*/ 505031 h 780633"/>
                <a:gd name="connsiteX86" fmla="*/ 219204 w 1255693"/>
                <a:gd name="connsiteY86" fmla="*/ 489400 h 780633"/>
                <a:gd name="connsiteX87" fmla="*/ 238743 w 1255693"/>
                <a:gd name="connsiteY87" fmla="*/ 473770 h 780633"/>
                <a:gd name="connsiteX88" fmla="*/ 242650 w 1255693"/>
                <a:gd name="connsiteY88" fmla="*/ 462047 h 780633"/>
                <a:gd name="connsiteX89" fmla="*/ 258281 w 1255693"/>
                <a:gd name="connsiteY89" fmla="*/ 442508 h 780633"/>
                <a:gd name="connsiteX90" fmla="*/ 246558 w 1255693"/>
                <a:gd name="connsiteY90" fmla="*/ 415154 h 780633"/>
                <a:gd name="connsiteX91" fmla="*/ 234835 w 1255693"/>
                <a:gd name="connsiteY91" fmla="*/ 411247 h 780633"/>
                <a:gd name="connsiteX92" fmla="*/ 207481 w 1255693"/>
                <a:gd name="connsiteY92" fmla="*/ 399524 h 780633"/>
                <a:gd name="connsiteX93" fmla="*/ 191850 w 1255693"/>
                <a:gd name="connsiteY93" fmla="*/ 391708 h 780633"/>
                <a:gd name="connsiteX94" fmla="*/ 176220 w 1255693"/>
                <a:gd name="connsiteY94" fmla="*/ 387800 h 780633"/>
                <a:gd name="connsiteX95" fmla="*/ 137143 w 1255693"/>
                <a:gd name="connsiteY95" fmla="*/ 376077 h 780633"/>
                <a:gd name="connsiteX96" fmla="*/ 129327 w 1255693"/>
                <a:gd name="connsiteY96" fmla="*/ 364354 h 780633"/>
                <a:gd name="connsiteX97" fmla="*/ 101973 w 1255693"/>
                <a:gd name="connsiteY97" fmla="*/ 340908 h 780633"/>
                <a:gd name="connsiteX98" fmla="*/ 78404 w 1255693"/>
                <a:gd name="connsiteY98" fmla="*/ 348269 h 780633"/>
                <a:gd name="connsiteX99" fmla="*/ 64313 w 1255693"/>
                <a:gd name="connsiteY99" fmla="*/ 336773 h 780633"/>
                <a:gd name="connsiteX100" fmla="*/ 90734 w 1255693"/>
                <a:gd name="connsiteY100" fmla="*/ 357209 h 780633"/>
                <a:gd name="connsiteX101" fmla="*/ 43358 w 1255693"/>
                <a:gd name="connsiteY101" fmla="*/ 317929 h 780633"/>
                <a:gd name="connsiteX102" fmla="*/ 53089 w 1255693"/>
                <a:gd name="connsiteY102" fmla="*/ 341370 h 780633"/>
                <a:gd name="connsiteX103" fmla="*/ 129 w 1255693"/>
                <a:gd name="connsiteY103" fmla="*/ 276779 h 780633"/>
                <a:gd name="connsiteX104" fmla="*/ 22527 w 1255693"/>
                <a:gd name="connsiteY104" fmla="*/ 256089 h 780633"/>
                <a:gd name="connsiteX0" fmla="*/ 22527 w 1255693"/>
                <a:gd name="connsiteY0" fmla="*/ 256089 h 780633"/>
                <a:gd name="connsiteX1" fmla="*/ 72279 w 1255693"/>
                <a:gd name="connsiteY1" fmla="*/ 263677 h 780633"/>
                <a:gd name="connsiteX2" fmla="*/ 107420 w 1255693"/>
                <a:gd name="connsiteY2" fmla="*/ 257241 h 780633"/>
                <a:gd name="connsiteX3" fmla="*/ 144958 w 1255693"/>
                <a:gd name="connsiteY3" fmla="*/ 231493 h 780633"/>
                <a:gd name="connsiteX4" fmla="*/ 156681 w 1255693"/>
                <a:gd name="connsiteY4" fmla="*/ 214939 h 780633"/>
                <a:gd name="connsiteX5" fmla="*/ 180127 w 1255693"/>
                <a:gd name="connsiteY5" fmla="*/ 211954 h 780633"/>
                <a:gd name="connsiteX6" fmla="*/ 185574 w 1255693"/>
                <a:gd name="connsiteY6" fmla="*/ 183905 h 780633"/>
                <a:gd name="connsiteX7" fmla="*/ 206651 w 1255693"/>
                <a:gd name="connsiteY7" fmla="*/ 173561 h 780633"/>
                <a:gd name="connsiteX8" fmla="*/ 216005 w 1255693"/>
                <a:gd name="connsiteY8" fmla="*/ 168274 h 780633"/>
                <a:gd name="connsiteX9" fmla="*/ 230097 w 1255693"/>
                <a:gd name="connsiteY9" fmla="*/ 152416 h 780633"/>
                <a:gd name="connsiteX10" fmla="*/ 250466 w 1255693"/>
                <a:gd name="connsiteY10" fmla="*/ 145524 h 780633"/>
                <a:gd name="connsiteX11" fmla="*/ 257451 w 1255693"/>
                <a:gd name="connsiteY11" fmla="*/ 150354 h 780633"/>
                <a:gd name="connsiteX12" fmla="*/ 290496 w 1255693"/>
                <a:gd name="connsiteY12" fmla="*/ 156335 h 780633"/>
                <a:gd name="connsiteX13" fmla="*/ 309204 w 1255693"/>
                <a:gd name="connsiteY13" fmla="*/ 151049 h 780633"/>
                <a:gd name="connsiteX14" fmla="*/ 325665 w 1255693"/>
                <a:gd name="connsiteY14" fmla="*/ 134496 h 780633"/>
                <a:gd name="connsiteX15" fmla="*/ 355143 w 1255693"/>
                <a:gd name="connsiteY15" fmla="*/ 148521 h 780633"/>
                <a:gd name="connsiteX16" fmla="*/ 369235 w 1255693"/>
                <a:gd name="connsiteY16" fmla="*/ 153806 h 780633"/>
                <a:gd name="connsiteX17" fmla="*/ 423234 w 1255693"/>
                <a:gd name="connsiteY17" fmla="*/ 168059 h 780633"/>
                <a:gd name="connsiteX18" fmla="*/ 453666 w 1255693"/>
                <a:gd name="connsiteY18" fmla="*/ 133800 h 780633"/>
                <a:gd name="connsiteX19" fmla="*/ 477112 w 1255693"/>
                <a:gd name="connsiteY19" fmla="*/ 110354 h 780633"/>
                <a:gd name="connsiteX20" fmla="*/ 492743 w 1255693"/>
                <a:gd name="connsiteY20" fmla="*/ 86908 h 780633"/>
                <a:gd name="connsiteX21" fmla="*/ 500558 w 1255693"/>
                <a:gd name="connsiteY21" fmla="*/ 75185 h 780633"/>
                <a:gd name="connsiteX22" fmla="*/ 520096 w 1255693"/>
                <a:gd name="connsiteY22" fmla="*/ 40016 h 780633"/>
                <a:gd name="connsiteX23" fmla="*/ 527912 w 1255693"/>
                <a:gd name="connsiteY23" fmla="*/ 32200 h 780633"/>
                <a:gd name="connsiteX24" fmla="*/ 554201 w 1255693"/>
                <a:gd name="connsiteY24" fmla="*/ 30985 h 780633"/>
                <a:gd name="connsiteX25" fmla="*/ 596694 w 1255693"/>
                <a:gd name="connsiteY25" fmla="*/ 24003 h 780633"/>
                <a:gd name="connsiteX26" fmla="*/ 636692 w 1255693"/>
                <a:gd name="connsiteY26" fmla="*/ 9172 h 780633"/>
                <a:gd name="connsiteX27" fmla="*/ 707666 w 1255693"/>
                <a:gd name="connsiteY27" fmla="*/ 939 h 780633"/>
                <a:gd name="connsiteX28" fmla="*/ 799751 w 1255693"/>
                <a:gd name="connsiteY28" fmla="*/ 34318 h 780633"/>
                <a:gd name="connsiteX29" fmla="*/ 874632 w 1255693"/>
                <a:gd name="connsiteY29" fmla="*/ 72370 h 780633"/>
                <a:gd name="connsiteX30" fmla="*/ 952644 w 1255693"/>
                <a:gd name="connsiteY30" fmla="*/ 111638 h 780633"/>
                <a:gd name="connsiteX31" fmla="*/ 1028812 w 1255693"/>
                <a:gd name="connsiteY31" fmla="*/ 152191 h 780633"/>
                <a:gd name="connsiteX32" fmla="*/ 1119323 w 1255693"/>
                <a:gd name="connsiteY32" fmla="*/ 200717 h 780633"/>
                <a:gd name="connsiteX33" fmla="*/ 1167852 w 1255693"/>
                <a:gd name="connsiteY33" fmla="*/ 226211 h 780633"/>
                <a:gd name="connsiteX34" fmla="*/ 1245022 w 1255693"/>
                <a:gd name="connsiteY34" fmla="*/ 279929 h 780633"/>
                <a:gd name="connsiteX35" fmla="*/ 1243879 w 1255693"/>
                <a:gd name="connsiteY35" fmla="*/ 610766 h 780633"/>
                <a:gd name="connsiteX36" fmla="*/ 1141420 w 1255693"/>
                <a:gd name="connsiteY36" fmla="*/ 633985 h 780633"/>
                <a:gd name="connsiteX37" fmla="*/ 1117973 w 1255693"/>
                <a:gd name="connsiteY37" fmla="*/ 637893 h 780633"/>
                <a:gd name="connsiteX38" fmla="*/ 1106250 w 1255693"/>
                <a:gd name="connsiteY38" fmla="*/ 641800 h 780633"/>
                <a:gd name="connsiteX39" fmla="*/ 1094527 w 1255693"/>
                <a:gd name="connsiteY39" fmla="*/ 661339 h 780633"/>
                <a:gd name="connsiteX40" fmla="*/ 1071081 w 1255693"/>
                <a:gd name="connsiteY40" fmla="*/ 669154 h 780633"/>
                <a:gd name="connsiteX41" fmla="*/ 1000743 w 1255693"/>
                <a:gd name="connsiteY41" fmla="*/ 692600 h 780633"/>
                <a:gd name="connsiteX42" fmla="*/ 992927 w 1255693"/>
                <a:gd name="connsiteY42" fmla="*/ 716047 h 780633"/>
                <a:gd name="connsiteX43" fmla="*/ 981204 w 1255693"/>
                <a:gd name="connsiteY43" fmla="*/ 723862 h 780633"/>
                <a:gd name="connsiteX44" fmla="*/ 965573 w 1255693"/>
                <a:gd name="connsiteY44" fmla="*/ 719954 h 780633"/>
                <a:gd name="connsiteX45" fmla="*/ 942127 w 1255693"/>
                <a:gd name="connsiteY45" fmla="*/ 716047 h 780633"/>
                <a:gd name="connsiteX46" fmla="*/ 930404 w 1255693"/>
                <a:gd name="connsiteY46" fmla="*/ 712139 h 780633"/>
                <a:gd name="connsiteX47" fmla="*/ 914773 w 1255693"/>
                <a:gd name="connsiteY47" fmla="*/ 708231 h 780633"/>
                <a:gd name="connsiteX48" fmla="*/ 891327 w 1255693"/>
                <a:gd name="connsiteY48" fmla="*/ 700416 h 780633"/>
                <a:gd name="connsiteX49" fmla="*/ 867881 w 1255693"/>
                <a:gd name="connsiteY49" fmla="*/ 712139 h 780633"/>
                <a:gd name="connsiteX50" fmla="*/ 856158 w 1255693"/>
                <a:gd name="connsiteY50" fmla="*/ 716047 h 780633"/>
                <a:gd name="connsiteX51" fmla="*/ 832712 w 1255693"/>
                <a:gd name="connsiteY51" fmla="*/ 727770 h 780633"/>
                <a:gd name="connsiteX52" fmla="*/ 817081 w 1255693"/>
                <a:gd name="connsiteY52" fmla="*/ 747308 h 780633"/>
                <a:gd name="connsiteX53" fmla="*/ 813173 w 1255693"/>
                <a:gd name="connsiteY53" fmla="*/ 759031 h 780633"/>
                <a:gd name="connsiteX54" fmla="*/ 776465 w 1255693"/>
                <a:gd name="connsiteY54" fmla="*/ 764078 h 780633"/>
                <a:gd name="connsiteX55" fmla="*/ 753019 w 1255693"/>
                <a:gd name="connsiteY55" fmla="*/ 776952 h 780633"/>
                <a:gd name="connsiteX56" fmla="*/ 706712 w 1255693"/>
                <a:gd name="connsiteY56" fmla="*/ 780632 h 780633"/>
                <a:gd name="connsiteX57" fmla="*/ 690619 w 1255693"/>
                <a:gd name="connsiteY57" fmla="*/ 776724 h 780633"/>
                <a:gd name="connsiteX58" fmla="*/ 646681 w 1255693"/>
                <a:gd name="connsiteY58" fmla="*/ 758791 h 780633"/>
                <a:gd name="connsiteX59" fmla="*/ 619912 w 1255693"/>
                <a:gd name="connsiteY59" fmla="*/ 764773 h 780633"/>
                <a:gd name="connsiteX60" fmla="*/ 584158 w 1255693"/>
                <a:gd name="connsiteY60" fmla="*/ 742010 h 780633"/>
                <a:gd name="connsiteX61" fmla="*/ 562740 w 1255693"/>
                <a:gd name="connsiteY61" fmla="*/ 750976 h 780633"/>
                <a:gd name="connsiteX62" fmla="*/ 509204 w 1255693"/>
                <a:gd name="connsiteY62" fmla="*/ 763395 h 780633"/>
                <a:gd name="connsiteX63" fmla="*/ 534556 w 1255693"/>
                <a:gd name="connsiteY63" fmla="*/ 768225 h 780633"/>
                <a:gd name="connsiteX64" fmla="*/ 480312 w 1255693"/>
                <a:gd name="connsiteY64" fmla="*/ 739253 h 780633"/>
                <a:gd name="connsiteX65" fmla="*/ 438035 w 1255693"/>
                <a:gd name="connsiteY65" fmla="*/ 737874 h 780633"/>
                <a:gd name="connsiteX66" fmla="*/ 426312 w 1255693"/>
                <a:gd name="connsiteY66" fmla="*/ 759031 h 780633"/>
                <a:gd name="connsiteX67" fmla="*/ 410681 w 1255693"/>
                <a:gd name="connsiteY67" fmla="*/ 755124 h 780633"/>
                <a:gd name="connsiteX68" fmla="*/ 402866 w 1255693"/>
                <a:gd name="connsiteY68" fmla="*/ 747308 h 780633"/>
                <a:gd name="connsiteX69" fmla="*/ 395050 w 1255693"/>
                <a:gd name="connsiteY69" fmla="*/ 735585 h 780633"/>
                <a:gd name="connsiteX70" fmla="*/ 383327 w 1255693"/>
                <a:gd name="connsiteY70" fmla="*/ 727770 h 780633"/>
                <a:gd name="connsiteX71" fmla="*/ 367696 w 1255693"/>
                <a:gd name="connsiteY71" fmla="*/ 712139 h 780633"/>
                <a:gd name="connsiteX72" fmla="*/ 352066 w 1255693"/>
                <a:gd name="connsiteY72" fmla="*/ 680877 h 780633"/>
                <a:gd name="connsiteX73" fmla="*/ 344250 w 1255693"/>
                <a:gd name="connsiteY73" fmla="*/ 657431 h 780633"/>
                <a:gd name="connsiteX74" fmla="*/ 336435 w 1255693"/>
                <a:gd name="connsiteY74" fmla="*/ 610539 h 780633"/>
                <a:gd name="connsiteX75" fmla="*/ 320804 w 1255693"/>
                <a:gd name="connsiteY75" fmla="*/ 591000 h 780633"/>
                <a:gd name="connsiteX76" fmla="*/ 301266 w 1255693"/>
                <a:gd name="connsiteY76" fmla="*/ 571462 h 780633"/>
                <a:gd name="connsiteX77" fmla="*/ 293450 w 1255693"/>
                <a:gd name="connsiteY77" fmla="*/ 563647 h 780633"/>
                <a:gd name="connsiteX78" fmla="*/ 281727 w 1255693"/>
                <a:gd name="connsiteY78" fmla="*/ 559739 h 780633"/>
                <a:gd name="connsiteX79" fmla="*/ 266096 w 1255693"/>
                <a:gd name="connsiteY79" fmla="*/ 551924 h 780633"/>
                <a:gd name="connsiteX80" fmla="*/ 242650 w 1255693"/>
                <a:gd name="connsiteY80" fmla="*/ 544108 h 780633"/>
                <a:gd name="connsiteX81" fmla="*/ 219204 w 1255693"/>
                <a:gd name="connsiteY81" fmla="*/ 536293 h 780633"/>
                <a:gd name="connsiteX82" fmla="*/ 195758 w 1255693"/>
                <a:gd name="connsiteY82" fmla="*/ 528477 h 780633"/>
                <a:gd name="connsiteX83" fmla="*/ 184035 w 1255693"/>
                <a:gd name="connsiteY83" fmla="*/ 524570 h 780633"/>
                <a:gd name="connsiteX84" fmla="*/ 194342 w 1255693"/>
                <a:gd name="connsiteY84" fmla="*/ 517906 h 780633"/>
                <a:gd name="connsiteX85" fmla="*/ 203573 w 1255693"/>
                <a:gd name="connsiteY85" fmla="*/ 505031 h 780633"/>
                <a:gd name="connsiteX86" fmla="*/ 219204 w 1255693"/>
                <a:gd name="connsiteY86" fmla="*/ 489400 h 780633"/>
                <a:gd name="connsiteX87" fmla="*/ 238743 w 1255693"/>
                <a:gd name="connsiteY87" fmla="*/ 473770 h 780633"/>
                <a:gd name="connsiteX88" fmla="*/ 242650 w 1255693"/>
                <a:gd name="connsiteY88" fmla="*/ 462047 h 780633"/>
                <a:gd name="connsiteX89" fmla="*/ 258281 w 1255693"/>
                <a:gd name="connsiteY89" fmla="*/ 442508 h 780633"/>
                <a:gd name="connsiteX90" fmla="*/ 246558 w 1255693"/>
                <a:gd name="connsiteY90" fmla="*/ 415154 h 780633"/>
                <a:gd name="connsiteX91" fmla="*/ 234835 w 1255693"/>
                <a:gd name="connsiteY91" fmla="*/ 411247 h 780633"/>
                <a:gd name="connsiteX92" fmla="*/ 207481 w 1255693"/>
                <a:gd name="connsiteY92" fmla="*/ 399524 h 780633"/>
                <a:gd name="connsiteX93" fmla="*/ 191850 w 1255693"/>
                <a:gd name="connsiteY93" fmla="*/ 391708 h 780633"/>
                <a:gd name="connsiteX94" fmla="*/ 176220 w 1255693"/>
                <a:gd name="connsiteY94" fmla="*/ 387800 h 780633"/>
                <a:gd name="connsiteX95" fmla="*/ 137143 w 1255693"/>
                <a:gd name="connsiteY95" fmla="*/ 376077 h 780633"/>
                <a:gd name="connsiteX96" fmla="*/ 129327 w 1255693"/>
                <a:gd name="connsiteY96" fmla="*/ 364354 h 780633"/>
                <a:gd name="connsiteX97" fmla="*/ 101973 w 1255693"/>
                <a:gd name="connsiteY97" fmla="*/ 340908 h 780633"/>
                <a:gd name="connsiteX98" fmla="*/ 78404 w 1255693"/>
                <a:gd name="connsiteY98" fmla="*/ 348269 h 780633"/>
                <a:gd name="connsiteX99" fmla="*/ 64313 w 1255693"/>
                <a:gd name="connsiteY99" fmla="*/ 336773 h 780633"/>
                <a:gd name="connsiteX100" fmla="*/ 90734 w 1255693"/>
                <a:gd name="connsiteY100" fmla="*/ 357209 h 780633"/>
                <a:gd name="connsiteX101" fmla="*/ 43358 w 1255693"/>
                <a:gd name="connsiteY101" fmla="*/ 317929 h 780633"/>
                <a:gd name="connsiteX102" fmla="*/ 53089 w 1255693"/>
                <a:gd name="connsiteY102" fmla="*/ 341370 h 780633"/>
                <a:gd name="connsiteX103" fmla="*/ 129 w 1255693"/>
                <a:gd name="connsiteY103" fmla="*/ 276779 h 780633"/>
                <a:gd name="connsiteX104" fmla="*/ 22527 w 1255693"/>
                <a:gd name="connsiteY104" fmla="*/ 256089 h 780633"/>
                <a:gd name="connsiteX0" fmla="*/ 22527 w 1255693"/>
                <a:gd name="connsiteY0" fmla="*/ 256089 h 780633"/>
                <a:gd name="connsiteX1" fmla="*/ 72279 w 1255693"/>
                <a:gd name="connsiteY1" fmla="*/ 263677 h 780633"/>
                <a:gd name="connsiteX2" fmla="*/ 107420 w 1255693"/>
                <a:gd name="connsiteY2" fmla="*/ 257241 h 780633"/>
                <a:gd name="connsiteX3" fmla="*/ 144958 w 1255693"/>
                <a:gd name="connsiteY3" fmla="*/ 231493 h 780633"/>
                <a:gd name="connsiteX4" fmla="*/ 156681 w 1255693"/>
                <a:gd name="connsiteY4" fmla="*/ 214939 h 780633"/>
                <a:gd name="connsiteX5" fmla="*/ 180127 w 1255693"/>
                <a:gd name="connsiteY5" fmla="*/ 211954 h 780633"/>
                <a:gd name="connsiteX6" fmla="*/ 185574 w 1255693"/>
                <a:gd name="connsiteY6" fmla="*/ 183905 h 780633"/>
                <a:gd name="connsiteX7" fmla="*/ 206651 w 1255693"/>
                <a:gd name="connsiteY7" fmla="*/ 173561 h 780633"/>
                <a:gd name="connsiteX8" fmla="*/ 216005 w 1255693"/>
                <a:gd name="connsiteY8" fmla="*/ 168274 h 780633"/>
                <a:gd name="connsiteX9" fmla="*/ 230097 w 1255693"/>
                <a:gd name="connsiteY9" fmla="*/ 152416 h 780633"/>
                <a:gd name="connsiteX10" fmla="*/ 250466 w 1255693"/>
                <a:gd name="connsiteY10" fmla="*/ 145524 h 780633"/>
                <a:gd name="connsiteX11" fmla="*/ 257451 w 1255693"/>
                <a:gd name="connsiteY11" fmla="*/ 150354 h 780633"/>
                <a:gd name="connsiteX12" fmla="*/ 290496 w 1255693"/>
                <a:gd name="connsiteY12" fmla="*/ 156335 h 780633"/>
                <a:gd name="connsiteX13" fmla="*/ 309204 w 1255693"/>
                <a:gd name="connsiteY13" fmla="*/ 151049 h 780633"/>
                <a:gd name="connsiteX14" fmla="*/ 325665 w 1255693"/>
                <a:gd name="connsiteY14" fmla="*/ 134496 h 780633"/>
                <a:gd name="connsiteX15" fmla="*/ 355143 w 1255693"/>
                <a:gd name="connsiteY15" fmla="*/ 148521 h 780633"/>
                <a:gd name="connsiteX16" fmla="*/ 369235 w 1255693"/>
                <a:gd name="connsiteY16" fmla="*/ 153806 h 780633"/>
                <a:gd name="connsiteX17" fmla="*/ 423234 w 1255693"/>
                <a:gd name="connsiteY17" fmla="*/ 168059 h 780633"/>
                <a:gd name="connsiteX18" fmla="*/ 453666 w 1255693"/>
                <a:gd name="connsiteY18" fmla="*/ 133800 h 780633"/>
                <a:gd name="connsiteX19" fmla="*/ 477112 w 1255693"/>
                <a:gd name="connsiteY19" fmla="*/ 110354 h 780633"/>
                <a:gd name="connsiteX20" fmla="*/ 492743 w 1255693"/>
                <a:gd name="connsiteY20" fmla="*/ 86908 h 780633"/>
                <a:gd name="connsiteX21" fmla="*/ 500558 w 1255693"/>
                <a:gd name="connsiteY21" fmla="*/ 75185 h 780633"/>
                <a:gd name="connsiteX22" fmla="*/ 520096 w 1255693"/>
                <a:gd name="connsiteY22" fmla="*/ 40016 h 780633"/>
                <a:gd name="connsiteX23" fmla="*/ 527912 w 1255693"/>
                <a:gd name="connsiteY23" fmla="*/ 32200 h 780633"/>
                <a:gd name="connsiteX24" fmla="*/ 554201 w 1255693"/>
                <a:gd name="connsiteY24" fmla="*/ 30985 h 780633"/>
                <a:gd name="connsiteX25" fmla="*/ 596694 w 1255693"/>
                <a:gd name="connsiteY25" fmla="*/ 24003 h 780633"/>
                <a:gd name="connsiteX26" fmla="*/ 636692 w 1255693"/>
                <a:gd name="connsiteY26" fmla="*/ 9172 h 780633"/>
                <a:gd name="connsiteX27" fmla="*/ 707666 w 1255693"/>
                <a:gd name="connsiteY27" fmla="*/ 939 h 780633"/>
                <a:gd name="connsiteX28" fmla="*/ 799751 w 1255693"/>
                <a:gd name="connsiteY28" fmla="*/ 34318 h 780633"/>
                <a:gd name="connsiteX29" fmla="*/ 874632 w 1255693"/>
                <a:gd name="connsiteY29" fmla="*/ 72370 h 780633"/>
                <a:gd name="connsiteX30" fmla="*/ 952644 w 1255693"/>
                <a:gd name="connsiteY30" fmla="*/ 111638 h 780633"/>
                <a:gd name="connsiteX31" fmla="*/ 1028812 w 1255693"/>
                <a:gd name="connsiteY31" fmla="*/ 152191 h 780633"/>
                <a:gd name="connsiteX32" fmla="*/ 1119323 w 1255693"/>
                <a:gd name="connsiteY32" fmla="*/ 200717 h 780633"/>
                <a:gd name="connsiteX33" fmla="*/ 1167852 w 1255693"/>
                <a:gd name="connsiteY33" fmla="*/ 226211 h 780633"/>
                <a:gd name="connsiteX34" fmla="*/ 1245022 w 1255693"/>
                <a:gd name="connsiteY34" fmla="*/ 279929 h 780633"/>
                <a:gd name="connsiteX35" fmla="*/ 1243879 w 1255693"/>
                <a:gd name="connsiteY35" fmla="*/ 610766 h 780633"/>
                <a:gd name="connsiteX36" fmla="*/ 1141420 w 1255693"/>
                <a:gd name="connsiteY36" fmla="*/ 633985 h 780633"/>
                <a:gd name="connsiteX37" fmla="*/ 1117973 w 1255693"/>
                <a:gd name="connsiteY37" fmla="*/ 637893 h 780633"/>
                <a:gd name="connsiteX38" fmla="*/ 1106250 w 1255693"/>
                <a:gd name="connsiteY38" fmla="*/ 641800 h 780633"/>
                <a:gd name="connsiteX39" fmla="*/ 1094527 w 1255693"/>
                <a:gd name="connsiteY39" fmla="*/ 661339 h 780633"/>
                <a:gd name="connsiteX40" fmla="*/ 1071081 w 1255693"/>
                <a:gd name="connsiteY40" fmla="*/ 669154 h 780633"/>
                <a:gd name="connsiteX41" fmla="*/ 1000743 w 1255693"/>
                <a:gd name="connsiteY41" fmla="*/ 692600 h 780633"/>
                <a:gd name="connsiteX42" fmla="*/ 992927 w 1255693"/>
                <a:gd name="connsiteY42" fmla="*/ 716047 h 780633"/>
                <a:gd name="connsiteX43" fmla="*/ 981204 w 1255693"/>
                <a:gd name="connsiteY43" fmla="*/ 723862 h 780633"/>
                <a:gd name="connsiteX44" fmla="*/ 965573 w 1255693"/>
                <a:gd name="connsiteY44" fmla="*/ 719954 h 780633"/>
                <a:gd name="connsiteX45" fmla="*/ 942127 w 1255693"/>
                <a:gd name="connsiteY45" fmla="*/ 716047 h 780633"/>
                <a:gd name="connsiteX46" fmla="*/ 930404 w 1255693"/>
                <a:gd name="connsiteY46" fmla="*/ 712139 h 780633"/>
                <a:gd name="connsiteX47" fmla="*/ 914773 w 1255693"/>
                <a:gd name="connsiteY47" fmla="*/ 708231 h 780633"/>
                <a:gd name="connsiteX48" fmla="*/ 891327 w 1255693"/>
                <a:gd name="connsiteY48" fmla="*/ 700416 h 780633"/>
                <a:gd name="connsiteX49" fmla="*/ 867881 w 1255693"/>
                <a:gd name="connsiteY49" fmla="*/ 712139 h 780633"/>
                <a:gd name="connsiteX50" fmla="*/ 856158 w 1255693"/>
                <a:gd name="connsiteY50" fmla="*/ 716047 h 780633"/>
                <a:gd name="connsiteX51" fmla="*/ 832712 w 1255693"/>
                <a:gd name="connsiteY51" fmla="*/ 727770 h 780633"/>
                <a:gd name="connsiteX52" fmla="*/ 817081 w 1255693"/>
                <a:gd name="connsiteY52" fmla="*/ 747308 h 780633"/>
                <a:gd name="connsiteX53" fmla="*/ 813173 w 1255693"/>
                <a:gd name="connsiteY53" fmla="*/ 759031 h 780633"/>
                <a:gd name="connsiteX54" fmla="*/ 776465 w 1255693"/>
                <a:gd name="connsiteY54" fmla="*/ 764078 h 780633"/>
                <a:gd name="connsiteX55" fmla="*/ 753019 w 1255693"/>
                <a:gd name="connsiteY55" fmla="*/ 776952 h 780633"/>
                <a:gd name="connsiteX56" fmla="*/ 706712 w 1255693"/>
                <a:gd name="connsiteY56" fmla="*/ 780632 h 780633"/>
                <a:gd name="connsiteX57" fmla="*/ 690619 w 1255693"/>
                <a:gd name="connsiteY57" fmla="*/ 776724 h 780633"/>
                <a:gd name="connsiteX58" fmla="*/ 646681 w 1255693"/>
                <a:gd name="connsiteY58" fmla="*/ 758791 h 780633"/>
                <a:gd name="connsiteX59" fmla="*/ 619912 w 1255693"/>
                <a:gd name="connsiteY59" fmla="*/ 764773 h 780633"/>
                <a:gd name="connsiteX60" fmla="*/ 584158 w 1255693"/>
                <a:gd name="connsiteY60" fmla="*/ 742010 h 780633"/>
                <a:gd name="connsiteX61" fmla="*/ 562740 w 1255693"/>
                <a:gd name="connsiteY61" fmla="*/ 750976 h 780633"/>
                <a:gd name="connsiteX62" fmla="*/ 509204 w 1255693"/>
                <a:gd name="connsiteY62" fmla="*/ 763395 h 780633"/>
                <a:gd name="connsiteX63" fmla="*/ 534556 w 1255693"/>
                <a:gd name="connsiteY63" fmla="*/ 768225 h 780633"/>
                <a:gd name="connsiteX64" fmla="*/ 480312 w 1255693"/>
                <a:gd name="connsiteY64" fmla="*/ 739253 h 780633"/>
                <a:gd name="connsiteX65" fmla="*/ 438035 w 1255693"/>
                <a:gd name="connsiteY65" fmla="*/ 737874 h 780633"/>
                <a:gd name="connsiteX66" fmla="*/ 426312 w 1255693"/>
                <a:gd name="connsiteY66" fmla="*/ 759031 h 780633"/>
                <a:gd name="connsiteX67" fmla="*/ 410681 w 1255693"/>
                <a:gd name="connsiteY67" fmla="*/ 755124 h 780633"/>
                <a:gd name="connsiteX68" fmla="*/ 402866 w 1255693"/>
                <a:gd name="connsiteY68" fmla="*/ 747308 h 780633"/>
                <a:gd name="connsiteX69" fmla="*/ 395050 w 1255693"/>
                <a:gd name="connsiteY69" fmla="*/ 735585 h 780633"/>
                <a:gd name="connsiteX70" fmla="*/ 383327 w 1255693"/>
                <a:gd name="connsiteY70" fmla="*/ 727770 h 780633"/>
                <a:gd name="connsiteX71" fmla="*/ 367696 w 1255693"/>
                <a:gd name="connsiteY71" fmla="*/ 712139 h 780633"/>
                <a:gd name="connsiteX72" fmla="*/ 352066 w 1255693"/>
                <a:gd name="connsiteY72" fmla="*/ 680877 h 780633"/>
                <a:gd name="connsiteX73" fmla="*/ 344250 w 1255693"/>
                <a:gd name="connsiteY73" fmla="*/ 657431 h 780633"/>
                <a:gd name="connsiteX74" fmla="*/ 336435 w 1255693"/>
                <a:gd name="connsiteY74" fmla="*/ 610539 h 780633"/>
                <a:gd name="connsiteX75" fmla="*/ 320804 w 1255693"/>
                <a:gd name="connsiteY75" fmla="*/ 591000 h 780633"/>
                <a:gd name="connsiteX76" fmla="*/ 301266 w 1255693"/>
                <a:gd name="connsiteY76" fmla="*/ 571462 h 780633"/>
                <a:gd name="connsiteX77" fmla="*/ 293450 w 1255693"/>
                <a:gd name="connsiteY77" fmla="*/ 563647 h 780633"/>
                <a:gd name="connsiteX78" fmla="*/ 281727 w 1255693"/>
                <a:gd name="connsiteY78" fmla="*/ 559739 h 780633"/>
                <a:gd name="connsiteX79" fmla="*/ 266096 w 1255693"/>
                <a:gd name="connsiteY79" fmla="*/ 551924 h 780633"/>
                <a:gd name="connsiteX80" fmla="*/ 242650 w 1255693"/>
                <a:gd name="connsiteY80" fmla="*/ 544108 h 780633"/>
                <a:gd name="connsiteX81" fmla="*/ 219204 w 1255693"/>
                <a:gd name="connsiteY81" fmla="*/ 536293 h 780633"/>
                <a:gd name="connsiteX82" fmla="*/ 195758 w 1255693"/>
                <a:gd name="connsiteY82" fmla="*/ 528477 h 780633"/>
                <a:gd name="connsiteX83" fmla="*/ 184035 w 1255693"/>
                <a:gd name="connsiteY83" fmla="*/ 524570 h 780633"/>
                <a:gd name="connsiteX84" fmla="*/ 194342 w 1255693"/>
                <a:gd name="connsiteY84" fmla="*/ 517906 h 780633"/>
                <a:gd name="connsiteX85" fmla="*/ 203573 w 1255693"/>
                <a:gd name="connsiteY85" fmla="*/ 505031 h 780633"/>
                <a:gd name="connsiteX86" fmla="*/ 219204 w 1255693"/>
                <a:gd name="connsiteY86" fmla="*/ 489400 h 780633"/>
                <a:gd name="connsiteX87" fmla="*/ 238743 w 1255693"/>
                <a:gd name="connsiteY87" fmla="*/ 473770 h 780633"/>
                <a:gd name="connsiteX88" fmla="*/ 242650 w 1255693"/>
                <a:gd name="connsiteY88" fmla="*/ 462047 h 780633"/>
                <a:gd name="connsiteX89" fmla="*/ 258281 w 1255693"/>
                <a:gd name="connsiteY89" fmla="*/ 442508 h 780633"/>
                <a:gd name="connsiteX90" fmla="*/ 246558 w 1255693"/>
                <a:gd name="connsiteY90" fmla="*/ 415154 h 780633"/>
                <a:gd name="connsiteX91" fmla="*/ 234835 w 1255693"/>
                <a:gd name="connsiteY91" fmla="*/ 411247 h 780633"/>
                <a:gd name="connsiteX92" fmla="*/ 207481 w 1255693"/>
                <a:gd name="connsiteY92" fmla="*/ 399524 h 780633"/>
                <a:gd name="connsiteX93" fmla="*/ 191850 w 1255693"/>
                <a:gd name="connsiteY93" fmla="*/ 391708 h 780633"/>
                <a:gd name="connsiteX94" fmla="*/ 176220 w 1255693"/>
                <a:gd name="connsiteY94" fmla="*/ 387800 h 780633"/>
                <a:gd name="connsiteX95" fmla="*/ 137143 w 1255693"/>
                <a:gd name="connsiteY95" fmla="*/ 376077 h 780633"/>
                <a:gd name="connsiteX96" fmla="*/ 129327 w 1255693"/>
                <a:gd name="connsiteY96" fmla="*/ 364354 h 780633"/>
                <a:gd name="connsiteX97" fmla="*/ 101973 w 1255693"/>
                <a:gd name="connsiteY97" fmla="*/ 340908 h 780633"/>
                <a:gd name="connsiteX98" fmla="*/ 78404 w 1255693"/>
                <a:gd name="connsiteY98" fmla="*/ 348269 h 780633"/>
                <a:gd name="connsiteX99" fmla="*/ 64313 w 1255693"/>
                <a:gd name="connsiteY99" fmla="*/ 336773 h 780633"/>
                <a:gd name="connsiteX100" fmla="*/ 90734 w 1255693"/>
                <a:gd name="connsiteY100" fmla="*/ 357209 h 780633"/>
                <a:gd name="connsiteX101" fmla="*/ 43358 w 1255693"/>
                <a:gd name="connsiteY101" fmla="*/ 317929 h 780633"/>
                <a:gd name="connsiteX102" fmla="*/ 53089 w 1255693"/>
                <a:gd name="connsiteY102" fmla="*/ 341370 h 780633"/>
                <a:gd name="connsiteX103" fmla="*/ 129 w 1255693"/>
                <a:gd name="connsiteY103" fmla="*/ 276779 h 780633"/>
                <a:gd name="connsiteX104" fmla="*/ 22527 w 1255693"/>
                <a:gd name="connsiteY104" fmla="*/ 256089 h 780633"/>
                <a:gd name="connsiteX0" fmla="*/ 22527 w 1252680"/>
                <a:gd name="connsiteY0" fmla="*/ 256089 h 780633"/>
                <a:gd name="connsiteX1" fmla="*/ 72279 w 1252680"/>
                <a:gd name="connsiteY1" fmla="*/ 263677 h 780633"/>
                <a:gd name="connsiteX2" fmla="*/ 107420 w 1252680"/>
                <a:gd name="connsiteY2" fmla="*/ 257241 h 780633"/>
                <a:gd name="connsiteX3" fmla="*/ 144958 w 1252680"/>
                <a:gd name="connsiteY3" fmla="*/ 231493 h 780633"/>
                <a:gd name="connsiteX4" fmla="*/ 156681 w 1252680"/>
                <a:gd name="connsiteY4" fmla="*/ 214939 h 780633"/>
                <a:gd name="connsiteX5" fmla="*/ 180127 w 1252680"/>
                <a:gd name="connsiteY5" fmla="*/ 211954 h 780633"/>
                <a:gd name="connsiteX6" fmla="*/ 185574 w 1252680"/>
                <a:gd name="connsiteY6" fmla="*/ 183905 h 780633"/>
                <a:gd name="connsiteX7" fmla="*/ 206651 w 1252680"/>
                <a:gd name="connsiteY7" fmla="*/ 173561 h 780633"/>
                <a:gd name="connsiteX8" fmla="*/ 216005 w 1252680"/>
                <a:gd name="connsiteY8" fmla="*/ 168274 h 780633"/>
                <a:gd name="connsiteX9" fmla="*/ 230097 w 1252680"/>
                <a:gd name="connsiteY9" fmla="*/ 152416 h 780633"/>
                <a:gd name="connsiteX10" fmla="*/ 250466 w 1252680"/>
                <a:gd name="connsiteY10" fmla="*/ 145524 h 780633"/>
                <a:gd name="connsiteX11" fmla="*/ 257451 w 1252680"/>
                <a:gd name="connsiteY11" fmla="*/ 150354 h 780633"/>
                <a:gd name="connsiteX12" fmla="*/ 290496 w 1252680"/>
                <a:gd name="connsiteY12" fmla="*/ 156335 h 780633"/>
                <a:gd name="connsiteX13" fmla="*/ 309204 w 1252680"/>
                <a:gd name="connsiteY13" fmla="*/ 151049 h 780633"/>
                <a:gd name="connsiteX14" fmla="*/ 325665 w 1252680"/>
                <a:gd name="connsiteY14" fmla="*/ 134496 h 780633"/>
                <a:gd name="connsiteX15" fmla="*/ 355143 w 1252680"/>
                <a:gd name="connsiteY15" fmla="*/ 148521 h 780633"/>
                <a:gd name="connsiteX16" fmla="*/ 369235 w 1252680"/>
                <a:gd name="connsiteY16" fmla="*/ 153806 h 780633"/>
                <a:gd name="connsiteX17" fmla="*/ 423234 w 1252680"/>
                <a:gd name="connsiteY17" fmla="*/ 168059 h 780633"/>
                <a:gd name="connsiteX18" fmla="*/ 453666 w 1252680"/>
                <a:gd name="connsiteY18" fmla="*/ 133800 h 780633"/>
                <a:gd name="connsiteX19" fmla="*/ 477112 w 1252680"/>
                <a:gd name="connsiteY19" fmla="*/ 110354 h 780633"/>
                <a:gd name="connsiteX20" fmla="*/ 492743 w 1252680"/>
                <a:gd name="connsiteY20" fmla="*/ 86908 h 780633"/>
                <a:gd name="connsiteX21" fmla="*/ 500558 w 1252680"/>
                <a:gd name="connsiteY21" fmla="*/ 75185 h 780633"/>
                <a:gd name="connsiteX22" fmla="*/ 520096 w 1252680"/>
                <a:gd name="connsiteY22" fmla="*/ 40016 h 780633"/>
                <a:gd name="connsiteX23" fmla="*/ 527912 w 1252680"/>
                <a:gd name="connsiteY23" fmla="*/ 32200 h 780633"/>
                <a:gd name="connsiteX24" fmla="*/ 554201 w 1252680"/>
                <a:gd name="connsiteY24" fmla="*/ 30985 h 780633"/>
                <a:gd name="connsiteX25" fmla="*/ 596694 w 1252680"/>
                <a:gd name="connsiteY25" fmla="*/ 24003 h 780633"/>
                <a:gd name="connsiteX26" fmla="*/ 636692 w 1252680"/>
                <a:gd name="connsiteY26" fmla="*/ 9172 h 780633"/>
                <a:gd name="connsiteX27" fmla="*/ 707666 w 1252680"/>
                <a:gd name="connsiteY27" fmla="*/ 939 h 780633"/>
                <a:gd name="connsiteX28" fmla="*/ 799751 w 1252680"/>
                <a:gd name="connsiteY28" fmla="*/ 34318 h 780633"/>
                <a:gd name="connsiteX29" fmla="*/ 874632 w 1252680"/>
                <a:gd name="connsiteY29" fmla="*/ 72370 h 780633"/>
                <a:gd name="connsiteX30" fmla="*/ 952644 w 1252680"/>
                <a:gd name="connsiteY30" fmla="*/ 111638 h 780633"/>
                <a:gd name="connsiteX31" fmla="*/ 1028812 w 1252680"/>
                <a:gd name="connsiteY31" fmla="*/ 152191 h 780633"/>
                <a:gd name="connsiteX32" fmla="*/ 1119323 w 1252680"/>
                <a:gd name="connsiteY32" fmla="*/ 200717 h 780633"/>
                <a:gd name="connsiteX33" fmla="*/ 1167852 w 1252680"/>
                <a:gd name="connsiteY33" fmla="*/ 226211 h 780633"/>
                <a:gd name="connsiteX34" fmla="*/ 1245022 w 1252680"/>
                <a:gd name="connsiteY34" fmla="*/ 279929 h 780633"/>
                <a:gd name="connsiteX35" fmla="*/ 1243879 w 1252680"/>
                <a:gd name="connsiteY35" fmla="*/ 610766 h 780633"/>
                <a:gd name="connsiteX36" fmla="*/ 1141420 w 1252680"/>
                <a:gd name="connsiteY36" fmla="*/ 633985 h 780633"/>
                <a:gd name="connsiteX37" fmla="*/ 1117973 w 1252680"/>
                <a:gd name="connsiteY37" fmla="*/ 637893 h 780633"/>
                <a:gd name="connsiteX38" fmla="*/ 1106250 w 1252680"/>
                <a:gd name="connsiteY38" fmla="*/ 641800 h 780633"/>
                <a:gd name="connsiteX39" fmla="*/ 1094527 w 1252680"/>
                <a:gd name="connsiteY39" fmla="*/ 661339 h 780633"/>
                <a:gd name="connsiteX40" fmla="*/ 1071081 w 1252680"/>
                <a:gd name="connsiteY40" fmla="*/ 669154 h 780633"/>
                <a:gd name="connsiteX41" fmla="*/ 1000743 w 1252680"/>
                <a:gd name="connsiteY41" fmla="*/ 692600 h 780633"/>
                <a:gd name="connsiteX42" fmla="*/ 992927 w 1252680"/>
                <a:gd name="connsiteY42" fmla="*/ 716047 h 780633"/>
                <a:gd name="connsiteX43" fmla="*/ 981204 w 1252680"/>
                <a:gd name="connsiteY43" fmla="*/ 723862 h 780633"/>
                <a:gd name="connsiteX44" fmla="*/ 965573 w 1252680"/>
                <a:gd name="connsiteY44" fmla="*/ 719954 h 780633"/>
                <a:gd name="connsiteX45" fmla="*/ 942127 w 1252680"/>
                <a:gd name="connsiteY45" fmla="*/ 716047 h 780633"/>
                <a:gd name="connsiteX46" fmla="*/ 930404 w 1252680"/>
                <a:gd name="connsiteY46" fmla="*/ 712139 h 780633"/>
                <a:gd name="connsiteX47" fmla="*/ 914773 w 1252680"/>
                <a:gd name="connsiteY47" fmla="*/ 708231 h 780633"/>
                <a:gd name="connsiteX48" fmla="*/ 891327 w 1252680"/>
                <a:gd name="connsiteY48" fmla="*/ 700416 h 780633"/>
                <a:gd name="connsiteX49" fmla="*/ 867881 w 1252680"/>
                <a:gd name="connsiteY49" fmla="*/ 712139 h 780633"/>
                <a:gd name="connsiteX50" fmla="*/ 856158 w 1252680"/>
                <a:gd name="connsiteY50" fmla="*/ 716047 h 780633"/>
                <a:gd name="connsiteX51" fmla="*/ 832712 w 1252680"/>
                <a:gd name="connsiteY51" fmla="*/ 727770 h 780633"/>
                <a:gd name="connsiteX52" fmla="*/ 817081 w 1252680"/>
                <a:gd name="connsiteY52" fmla="*/ 747308 h 780633"/>
                <a:gd name="connsiteX53" fmla="*/ 813173 w 1252680"/>
                <a:gd name="connsiteY53" fmla="*/ 759031 h 780633"/>
                <a:gd name="connsiteX54" fmla="*/ 776465 w 1252680"/>
                <a:gd name="connsiteY54" fmla="*/ 764078 h 780633"/>
                <a:gd name="connsiteX55" fmla="*/ 753019 w 1252680"/>
                <a:gd name="connsiteY55" fmla="*/ 776952 h 780633"/>
                <a:gd name="connsiteX56" fmla="*/ 706712 w 1252680"/>
                <a:gd name="connsiteY56" fmla="*/ 780632 h 780633"/>
                <a:gd name="connsiteX57" fmla="*/ 690619 w 1252680"/>
                <a:gd name="connsiteY57" fmla="*/ 776724 h 780633"/>
                <a:gd name="connsiteX58" fmla="*/ 646681 w 1252680"/>
                <a:gd name="connsiteY58" fmla="*/ 758791 h 780633"/>
                <a:gd name="connsiteX59" fmla="*/ 619912 w 1252680"/>
                <a:gd name="connsiteY59" fmla="*/ 764773 h 780633"/>
                <a:gd name="connsiteX60" fmla="*/ 584158 w 1252680"/>
                <a:gd name="connsiteY60" fmla="*/ 742010 h 780633"/>
                <a:gd name="connsiteX61" fmla="*/ 562740 w 1252680"/>
                <a:gd name="connsiteY61" fmla="*/ 750976 h 780633"/>
                <a:gd name="connsiteX62" fmla="*/ 509204 w 1252680"/>
                <a:gd name="connsiteY62" fmla="*/ 763395 h 780633"/>
                <a:gd name="connsiteX63" fmla="*/ 534556 w 1252680"/>
                <a:gd name="connsiteY63" fmla="*/ 768225 h 780633"/>
                <a:gd name="connsiteX64" fmla="*/ 480312 w 1252680"/>
                <a:gd name="connsiteY64" fmla="*/ 739253 h 780633"/>
                <a:gd name="connsiteX65" fmla="*/ 438035 w 1252680"/>
                <a:gd name="connsiteY65" fmla="*/ 737874 h 780633"/>
                <a:gd name="connsiteX66" fmla="*/ 426312 w 1252680"/>
                <a:gd name="connsiteY66" fmla="*/ 759031 h 780633"/>
                <a:gd name="connsiteX67" fmla="*/ 410681 w 1252680"/>
                <a:gd name="connsiteY67" fmla="*/ 755124 h 780633"/>
                <a:gd name="connsiteX68" fmla="*/ 402866 w 1252680"/>
                <a:gd name="connsiteY68" fmla="*/ 747308 h 780633"/>
                <a:gd name="connsiteX69" fmla="*/ 395050 w 1252680"/>
                <a:gd name="connsiteY69" fmla="*/ 735585 h 780633"/>
                <a:gd name="connsiteX70" fmla="*/ 383327 w 1252680"/>
                <a:gd name="connsiteY70" fmla="*/ 727770 h 780633"/>
                <a:gd name="connsiteX71" fmla="*/ 367696 w 1252680"/>
                <a:gd name="connsiteY71" fmla="*/ 712139 h 780633"/>
                <a:gd name="connsiteX72" fmla="*/ 352066 w 1252680"/>
                <a:gd name="connsiteY72" fmla="*/ 680877 h 780633"/>
                <a:gd name="connsiteX73" fmla="*/ 344250 w 1252680"/>
                <a:gd name="connsiteY73" fmla="*/ 657431 h 780633"/>
                <a:gd name="connsiteX74" fmla="*/ 336435 w 1252680"/>
                <a:gd name="connsiteY74" fmla="*/ 610539 h 780633"/>
                <a:gd name="connsiteX75" fmla="*/ 320804 w 1252680"/>
                <a:gd name="connsiteY75" fmla="*/ 591000 h 780633"/>
                <a:gd name="connsiteX76" fmla="*/ 301266 w 1252680"/>
                <a:gd name="connsiteY76" fmla="*/ 571462 h 780633"/>
                <a:gd name="connsiteX77" fmla="*/ 293450 w 1252680"/>
                <a:gd name="connsiteY77" fmla="*/ 563647 h 780633"/>
                <a:gd name="connsiteX78" fmla="*/ 281727 w 1252680"/>
                <a:gd name="connsiteY78" fmla="*/ 559739 h 780633"/>
                <a:gd name="connsiteX79" fmla="*/ 266096 w 1252680"/>
                <a:gd name="connsiteY79" fmla="*/ 551924 h 780633"/>
                <a:gd name="connsiteX80" fmla="*/ 242650 w 1252680"/>
                <a:gd name="connsiteY80" fmla="*/ 544108 h 780633"/>
                <a:gd name="connsiteX81" fmla="*/ 219204 w 1252680"/>
                <a:gd name="connsiteY81" fmla="*/ 536293 h 780633"/>
                <a:gd name="connsiteX82" fmla="*/ 195758 w 1252680"/>
                <a:gd name="connsiteY82" fmla="*/ 528477 h 780633"/>
                <a:gd name="connsiteX83" fmla="*/ 184035 w 1252680"/>
                <a:gd name="connsiteY83" fmla="*/ 524570 h 780633"/>
                <a:gd name="connsiteX84" fmla="*/ 194342 w 1252680"/>
                <a:gd name="connsiteY84" fmla="*/ 517906 h 780633"/>
                <a:gd name="connsiteX85" fmla="*/ 203573 w 1252680"/>
                <a:gd name="connsiteY85" fmla="*/ 505031 h 780633"/>
                <a:gd name="connsiteX86" fmla="*/ 219204 w 1252680"/>
                <a:gd name="connsiteY86" fmla="*/ 489400 h 780633"/>
                <a:gd name="connsiteX87" fmla="*/ 238743 w 1252680"/>
                <a:gd name="connsiteY87" fmla="*/ 473770 h 780633"/>
                <a:gd name="connsiteX88" fmla="*/ 242650 w 1252680"/>
                <a:gd name="connsiteY88" fmla="*/ 462047 h 780633"/>
                <a:gd name="connsiteX89" fmla="*/ 258281 w 1252680"/>
                <a:gd name="connsiteY89" fmla="*/ 442508 h 780633"/>
                <a:gd name="connsiteX90" fmla="*/ 246558 w 1252680"/>
                <a:gd name="connsiteY90" fmla="*/ 415154 h 780633"/>
                <a:gd name="connsiteX91" fmla="*/ 234835 w 1252680"/>
                <a:gd name="connsiteY91" fmla="*/ 411247 h 780633"/>
                <a:gd name="connsiteX92" fmla="*/ 207481 w 1252680"/>
                <a:gd name="connsiteY92" fmla="*/ 399524 h 780633"/>
                <a:gd name="connsiteX93" fmla="*/ 191850 w 1252680"/>
                <a:gd name="connsiteY93" fmla="*/ 391708 h 780633"/>
                <a:gd name="connsiteX94" fmla="*/ 176220 w 1252680"/>
                <a:gd name="connsiteY94" fmla="*/ 387800 h 780633"/>
                <a:gd name="connsiteX95" fmla="*/ 137143 w 1252680"/>
                <a:gd name="connsiteY95" fmla="*/ 376077 h 780633"/>
                <a:gd name="connsiteX96" fmla="*/ 129327 w 1252680"/>
                <a:gd name="connsiteY96" fmla="*/ 364354 h 780633"/>
                <a:gd name="connsiteX97" fmla="*/ 101973 w 1252680"/>
                <a:gd name="connsiteY97" fmla="*/ 340908 h 780633"/>
                <a:gd name="connsiteX98" fmla="*/ 78404 w 1252680"/>
                <a:gd name="connsiteY98" fmla="*/ 348269 h 780633"/>
                <a:gd name="connsiteX99" fmla="*/ 64313 w 1252680"/>
                <a:gd name="connsiteY99" fmla="*/ 336773 h 780633"/>
                <a:gd name="connsiteX100" fmla="*/ 90734 w 1252680"/>
                <a:gd name="connsiteY100" fmla="*/ 357209 h 780633"/>
                <a:gd name="connsiteX101" fmla="*/ 43358 w 1252680"/>
                <a:gd name="connsiteY101" fmla="*/ 317929 h 780633"/>
                <a:gd name="connsiteX102" fmla="*/ 53089 w 1252680"/>
                <a:gd name="connsiteY102" fmla="*/ 341370 h 780633"/>
                <a:gd name="connsiteX103" fmla="*/ 129 w 1252680"/>
                <a:gd name="connsiteY103" fmla="*/ 276779 h 780633"/>
                <a:gd name="connsiteX104" fmla="*/ 22527 w 1252680"/>
                <a:gd name="connsiteY104" fmla="*/ 256089 h 780633"/>
                <a:gd name="connsiteX0" fmla="*/ 22527 w 1252680"/>
                <a:gd name="connsiteY0" fmla="*/ 256089 h 780633"/>
                <a:gd name="connsiteX1" fmla="*/ 72279 w 1252680"/>
                <a:gd name="connsiteY1" fmla="*/ 263677 h 780633"/>
                <a:gd name="connsiteX2" fmla="*/ 107420 w 1252680"/>
                <a:gd name="connsiteY2" fmla="*/ 257241 h 780633"/>
                <a:gd name="connsiteX3" fmla="*/ 144958 w 1252680"/>
                <a:gd name="connsiteY3" fmla="*/ 231493 h 780633"/>
                <a:gd name="connsiteX4" fmla="*/ 156681 w 1252680"/>
                <a:gd name="connsiteY4" fmla="*/ 214939 h 780633"/>
                <a:gd name="connsiteX5" fmla="*/ 180127 w 1252680"/>
                <a:gd name="connsiteY5" fmla="*/ 211954 h 780633"/>
                <a:gd name="connsiteX6" fmla="*/ 185574 w 1252680"/>
                <a:gd name="connsiteY6" fmla="*/ 183905 h 780633"/>
                <a:gd name="connsiteX7" fmla="*/ 206651 w 1252680"/>
                <a:gd name="connsiteY7" fmla="*/ 173561 h 780633"/>
                <a:gd name="connsiteX8" fmla="*/ 216005 w 1252680"/>
                <a:gd name="connsiteY8" fmla="*/ 168274 h 780633"/>
                <a:gd name="connsiteX9" fmla="*/ 230097 w 1252680"/>
                <a:gd name="connsiteY9" fmla="*/ 152416 h 780633"/>
                <a:gd name="connsiteX10" fmla="*/ 250466 w 1252680"/>
                <a:gd name="connsiteY10" fmla="*/ 145524 h 780633"/>
                <a:gd name="connsiteX11" fmla="*/ 257451 w 1252680"/>
                <a:gd name="connsiteY11" fmla="*/ 150354 h 780633"/>
                <a:gd name="connsiteX12" fmla="*/ 290496 w 1252680"/>
                <a:gd name="connsiteY12" fmla="*/ 156335 h 780633"/>
                <a:gd name="connsiteX13" fmla="*/ 309204 w 1252680"/>
                <a:gd name="connsiteY13" fmla="*/ 151049 h 780633"/>
                <a:gd name="connsiteX14" fmla="*/ 325665 w 1252680"/>
                <a:gd name="connsiteY14" fmla="*/ 134496 h 780633"/>
                <a:gd name="connsiteX15" fmla="*/ 355143 w 1252680"/>
                <a:gd name="connsiteY15" fmla="*/ 148521 h 780633"/>
                <a:gd name="connsiteX16" fmla="*/ 369235 w 1252680"/>
                <a:gd name="connsiteY16" fmla="*/ 153806 h 780633"/>
                <a:gd name="connsiteX17" fmla="*/ 423234 w 1252680"/>
                <a:gd name="connsiteY17" fmla="*/ 168059 h 780633"/>
                <a:gd name="connsiteX18" fmla="*/ 453666 w 1252680"/>
                <a:gd name="connsiteY18" fmla="*/ 133800 h 780633"/>
                <a:gd name="connsiteX19" fmla="*/ 477112 w 1252680"/>
                <a:gd name="connsiteY19" fmla="*/ 110354 h 780633"/>
                <a:gd name="connsiteX20" fmla="*/ 492743 w 1252680"/>
                <a:gd name="connsiteY20" fmla="*/ 86908 h 780633"/>
                <a:gd name="connsiteX21" fmla="*/ 500558 w 1252680"/>
                <a:gd name="connsiteY21" fmla="*/ 75185 h 780633"/>
                <a:gd name="connsiteX22" fmla="*/ 520096 w 1252680"/>
                <a:gd name="connsiteY22" fmla="*/ 40016 h 780633"/>
                <a:gd name="connsiteX23" fmla="*/ 527912 w 1252680"/>
                <a:gd name="connsiteY23" fmla="*/ 32200 h 780633"/>
                <a:gd name="connsiteX24" fmla="*/ 554201 w 1252680"/>
                <a:gd name="connsiteY24" fmla="*/ 30985 h 780633"/>
                <a:gd name="connsiteX25" fmla="*/ 596694 w 1252680"/>
                <a:gd name="connsiteY25" fmla="*/ 24003 h 780633"/>
                <a:gd name="connsiteX26" fmla="*/ 636692 w 1252680"/>
                <a:gd name="connsiteY26" fmla="*/ 9172 h 780633"/>
                <a:gd name="connsiteX27" fmla="*/ 707666 w 1252680"/>
                <a:gd name="connsiteY27" fmla="*/ 939 h 780633"/>
                <a:gd name="connsiteX28" fmla="*/ 799751 w 1252680"/>
                <a:gd name="connsiteY28" fmla="*/ 34318 h 780633"/>
                <a:gd name="connsiteX29" fmla="*/ 874632 w 1252680"/>
                <a:gd name="connsiteY29" fmla="*/ 72370 h 780633"/>
                <a:gd name="connsiteX30" fmla="*/ 952644 w 1252680"/>
                <a:gd name="connsiteY30" fmla="*/ 111638 h 780633"/>
                <a:gd name="connsiteX31" fmla="*/ 1028812 w 1252680"/>
                <a:gd name="connsiteY31" fmla="*/ 152191 h 780633"/>
                <a:gd name="connsiteX32" fmla="*/ 1119323 w 1252680"/>
                <a:gd name="connsiteY32" fmla="*/ 200717 h 780633"/>
                <a:gd name="connsiteX33" fmla="*/ 1167852 w 1252680"/>
                <a:gd name="connsiteY33" fmla="*/ 226211 h 780633"/>
                <a:gd name="connsiteX34" fmla="*/ 1245022 w 1252680"/>
                <a:gd name="connsiteY34" fmla="*/ 279929 h 780633"/>
                <a:gd name="connsiteX35" fmla="*/ 1243879 w 1252680"/>
                <a:gd name="connsiteY35" fmla="*/ 610766 h 780633"/>
                <a:gd name="connsiteX36" fmla="*/ 1141420 w 1252680"/>
                <a:gd name="connsiteY36" fmla="*/ 633985 h 780633"/>
                <a:gd name="connsiteX37" fmla="*/ 1117973 w 1252680"/>
                <a:gd name="connsiteY37" fmla="*/ 637893 h 780633"/>
                <a:gd name="connsiteX38" fmla="*/ 1106250 w 1252680"/>
                <a:gd name="connsiteY38" fmla="*/ 641800 h 780633"/>
                <a:gd name="connsiteX39" fmla="*/ 1094527 w 1252680"/>
                <a:gd name="connsiteY39" fmla="*/ 661339 h 780633"/>
                <a:gd name="connsiteX40" fmla="*/ 1071081 w 1252680"/>
                <a:gd name="connsiteY40" fmla="*/ 669154 h 780633"/>
                <a:gd name="connsiteX41" fmla="*/ 1000743 w 1252680"/>
                <a:gd name="connsiteY41" fmla="*/ 692600 h 780633"/>
                <a:gd name="connsiteX42" fmla="*/ 992927 w 1252680"/>
                <a:gd name="connsiteY42" fmla="*/ 716047 h 780633"/>
                <a:gd name="connsiteX43" fmla="*/ 981204 w 1252680"/>
                <a:gd name="connsiteY43" fmla="*/ 723862 h 780633"/>
                <a:gd name="connsiteX44" fmla="*/ 965573 w 1252680"/>
                <a:gd name="connsiteY44" fmla="*/ 719954 h 780633"/>
                <a:gd name="connsiteX45" fmla="*/ 942127 w 1252680"/>
                <a:gd name="connsiteY45" fmla="*/ 716047 h 780633"/>
                <a:gd name="connsiteX46" fmla="*/ 930404 w 1252680"/>
                <a:gd name="connsiteY46" fmla="*/ 712139 h 780633"/>
                <a:gd name="connsiteX47" fmla="*/ 914773 w 1252680"/>
                <a:gd name="connsiteY47" fmla="*/ 708231 h 780633"/>
                <a:gd name="connsiteX48" fmla="*/ 891327 w 1252680"/>
                <a:gd name="connsiteY48" fmla="*/ 700416 h 780633"/>
                <a:gd name="connsiteX49" fmla="*/ 867881 w 1252680"/>
                <a:gd name="connsiteY49" fmla="*/ 712139 h 780633"/>
                <a:gd name="connsiteX50" fmla="*/ 856158 w 1252680"/>
                <a:gd name="connsiteY50" fmla="*/ 716047 h 780633"/>
                <a:gd name="connsiteX51" fmla="*/ 832712 w 1252680"/>
                <a:gd name="connsiteY51" fmla="*/ 727770 h 780633"/>
                <a:gd name="connsiteX52" fmla="*/ 817081 w 1252680"/>
                <a:gd name="connsiteY52" fmla="*/ 747308 h 780633"/>
                <a:gd name="connsiteX53" fmla="*/ 813173 w 1252680"/>
                <a:gd name="connsiteY53" fmla="*/ 759031 h 780633"/>
                <a:gd name="connsiteX54" fmla="*/ 776465 w 1252680"/>
                <a:gd name="connsiteY54" fmla="*/ 764078 h 780633"/>
                <a:gd name="connsiteX55" fmla="*/ 753019 w 1252680"/>
                <a:gd name="connsiteY55" fmla="*/ 776952 h 780633"/>
                <a:gd name="connsiteX56" fmla="*/ 706712 w 1252680"/>
                <a:gd name="connsiteY56" fmla="*/ 780632 h 780633"/>
                <a:gd name="connsiteX57" fmla="*/ 690619 w 1252680"/>
                <a:gd name="connsiteY57" fmla="*/ 776724 h 780633"/>
                <a:gd name="connsiteX58" fmla="*/ 646681 w 1252680"/>
                <a:gd name="connsiteY58" fmla="*/ 758791 h 780633"/>
                <a:gd name="connsiteX59" fmla="*/ 619912 w 1252680"/>
                <a:gd name="connsiteY59" fmla="*/ 764773 h 780633"/>
                <a:gd name="connsiteX60" fmla="*/ 584158 w 1252680"/>
                <a:gd name="connsiteY60" fmla="*/ 742010 h 780633"/>
                <a:gd name="connsiteX61" fmla="*/ 562740 w 1252680"/>
                <a:gd name="connsiteY61" fmla="*/ 750976 h 780633"/>
                <a:gd name="connsiteX62" fmla="*/ 509204 w 1252680"/>
                <a:gd name="connsiteY62" fmla="*/ 763395 h 780633"/>
                <a:gd name="connsiteX63" fmla="*/ 534556 w 1252680"/>
                <a:gd name="connsiteY63" fmla="*/ 768225 h 780633"/>
                <a:gd name="connsiteX64" fmla="*/ 480312 w 1252680"/>
                <a:gd name="connsiteY64" fmla="*/ 739253 h 780633"/>
                <a:gd name="connsiteX65" fmla="*/ 438035 w 1252680"/>
                <a:gd name="connsiteY65" fmla="*/ 737874 h 780633"/>
                <a:gd name="connsiteX66" fmla="*/ 426312 w 1252680"/>
                <a:gd name="connsiteY66" fmla="*/ 759031 h 780633"/>
                <a:gd name="connsiteX67" fmla="*/ 410681 w 1252680"/>
                <a:gd name="connsiteY67" fmla="*/ 755124 h 780633"/>
                <a:gd name="connsiteX68" fmla="*/ 402866 w 1252680"/>
                <a:gd name="connsiteY68" fmla="*/ 747308 h 780633"/>
                <a:gd name="connsiteX69" fmla="*/ 395050 w 1252680"/>
                <a:gd name="connsiteY69" fmla="*/ 735585 h 780633"/>
                <a:gd name="connsiteX70" fmla="*/ 383327 w 1252680"/>
                <a:gd name="connsiteY70" fmla="*/ 727770 h 780633"/>
                <a:gd name="connsiteX71" fmla="*/ 367696 w 1252680"/>
                <a:gd name="connsiteY71" fmla="*/ 712139 h 780633"/>
                <a:gd name="connsiteX72" fmla="*/ 352066 w 1252680"/>
                <a:gd name="connsiteY72" fmla="*/ 680877 h 780633"/>
                <a:gd name="connsiteX73" fmla="*/ 344250 w 1252680"/>
                <a:gd name="connsiteY73" fmla="*/ 657431 h 780633"/>
                <a:gd name="connsiteX74" fmla="*/ 336435 w 1252680"/>
                <a:gd name="connsiteY74" fmla="*/ 610539 h 780633"/>
                <a:gd name="connsiteX75" fmla="*/ 320804 w 1252680"/>
                <a:gd name="connsiteY75" fmla="*/ 591000 h 780633"/>
                <a:gd name="connsiteX76" fmla="*/ 301266 w 1252680"/>
                <a:gd name="connsiteY76" fmla="*/ 571462 h 780633"/>
                <a:gd name="connsiteX77" fmla="*/ 293450 w 1252680"/>
                <a:gd name="connsiteY77" fmla="*/ 563647 h 780633"/>
                <a:gd name="connsiteX78" fmla="*/ 281727 w 1252680"/>
                <a:gd name="connsiteY78" fmla="*/ 559739 h 780633"/>
                <a:gd name="connsiteX79" fmla="*/ 266096 w 1252680"/>
                <a:gd name="connsiteY79" fmla="*/ 551924 h 780633"/>
                <a:gd name="connsiteX80" fmla="*/ 242650 w 1252680"/>
                <a:gd name="connsiteY80" fmla="*/ 544108 h 780633"/>
                <a:gd name="connsiteX81" fmla="*/ 219204 w 1252680"/>
                <a:gd name="connsiteY81" fmla="*/ 536293 h 780633"/>
                <a:gd name="connsiteX82" fmla="*/ 195758 w 1252680"/>
                <a:gd name="connsiteY82" fmla="*/ 528477 h 780633"/>
                <a:gd name="connsiteX83" fmla="*/ 184035 w 1252680"/>
                <a:gd name="connsiteY83" fmla="*/ 524570 h 780633"/>
                <a:gd name="connsiteX84" fmla="*/ 194342 w 1252680"/>
                <a:gd name="connsiteY84" fmla="*/ 517906 h 780633"/>
                <a:gd name="connsiteX85" fmla="*/ 203573 w 1252680"/>
                <a:gd name="connsiteY85" fmla="*/ 505031 h 780633"/>
                <a:gd name="connsiteX86" fmla="*/ 219204 w 1252680"/>
                <a:gd name="connsiteY86" fmla="*/ 489400 h 780633"/>
                <a:gd name="connsiteX87" fmla="*/ 238743 w 1252680"/>
                <a:gd name="connsiteY87" fmla="*/ 473770 h 780633"/>
                <a:gd name="connsiteX88" fmla="*/ 242650 w 1252680"/>
                <a:gd name="connsiteY88" fmla="*/ 462047 h 780633"/>
                <a:gd name="connsiteX89" fmla="*/ 258281 w 1252680"/>
                <a:gd name="connsiteY89" fmla="*/ 442508 h 780633"/>
                <a:gd name="connsiteX90" fmla="*/ 246558 w 1252680"/>
                <a:gd name="connsiteY90" fmla="*/ 415154 h 780633"/>
                <a:gd name="connsiteX91" fmla="*/ 234835 w 1252680"/>
                <a:gd name="connsiteY91" fmla="*/ 411247 h 780633"/>
                <a:gd name="connsiteX92" fmla="*/ 207481 w 1252680"/>
                <a:gd name="connsiteY92" fmla="*/ 399524 h 780633"/>
                <a:gd name="connsiteX93" fmla="*/ 191850 w 1252680"/>
                <a:gd name="connsiteY93" fmla="*/ 391708 h 780633"/>
                <a:gd name="connsiteX94" fmla="*/ 176220 w 1252680"/>
                <a:gd name="connsiteY94" fmla="*/ 387800 h 780633"/>
                <a:gd name="connsiteX95" fmla="*/ 137143 w 1252680"/>
                <a:gd name="connsiteY95" fmla="*/ 376077 h 780633"/>
                <a:gd name="connsiteX96" fmla="*/ 129327 w 1252680"/>
                <a:gd name="connsiteY96" fmla="*/ 364354 h 780633"/>
                <a:gd name="connsiteX97" fmla="*/ 101973 w 1252680"/>
                <a:gd name="connsiteY97" fmla="*/ 340908 h 780633"/>
                <a:gd name="connsiteX98" fmla="*/ 78404 w 1252680"/>
                <a:gd name="connsiteY98" fmla="*/ 348269 h 780633"/>
                <a:gd name="connsiteX99" fmla="*/ 64313 w 1252680"/>
                <a:gd name="connsiteY99" fmla="*/ 336773 h 780633"/>
                <a:gd name="connsiteX100" fmla="*/ 90734 w 1252680"/>
                <a:gd name="connsiteY100" fmla="*/ 357209 h 780633"/>
                <a:gd name="connsiteX101" fmla="*/ 43358 w 1252680"/>
                <a:gd name="connsiteY101" fmla="*/ 317929 h 780633"/>
                <a:gd name="connsiteX102" fmla="*/ 53089 w 1252680"/>
                <a:gd name="connsiteY102" fmla="*/ 341370 h 780633"/>
                <a:gd name="connsiteX103" fmla="*/ 129 w 1252680"/>
                <a:gd name="connsiteY103" fmla="*/ 276779 h 780633"/>
                <a:gd name="connsiteX104" fmla="*/ 22527 w 1252680"/>
                <a:gd name="connsiteY104" fmla="*/ 256089 h 780633"/>
                <a:gd name="connsiteX0" fmla="*/ 22527 w 1252680"/>
                <a:gd name="connsiteY0" fmla="*/ 256089 h 780633"/>
                <a:gd name="connsiteX1" fmla="*/ 72279 w 1252680"/>
                <a:gd name="connsiteY1" fmla="*/ 263677 h 780633"/>
                <a:gd name="connsiteX2" fmla="*/ 107420 w 1252680"/>
                <a:gd name="connsiteY2" fmla="*/ 257241 h 780633"/>
                <a:gd name="connsiteX3" fmla="*/ 144958 w 1252680"/>
                <a:gd name="connsiteY3" fmla="*/ 231493 h 780633"/>
                <a:gd name="connsiteX4" fmla="*/ 156681 w 1252680"/>
                <a:gd name="connsiteY4" fmla="*/ 214939 h 780633"/>
                <a:gd name="connsiteX5" fmla="*/ 180127 w 1252680"/>
                <a:gd name="connsiteY5" fmla="*/ 211954 h 780633"/>
                <a:gd name="connsiteX6" fmla="*/ 185574 w 1252680"/>
                <a:gd name="connsiteY6" fmla="*/ 183905 h 780633"/>
                <a:gd name="connsiteX7" fmla="*/ 206651 w 1252680"/>
                <a:gd name="connsiteY7" fmla="*/ 173561 h 780633"/>
                <a:gd name="connsiteX8" fmla="*/ 216005 w 1252680"/>
                <a:gd name="connsiteY8" fmla="*/ 168274 h 780633"/>
                <a:gd name="connsiteX9" fmla="*/ 230097 w 1252680"/>
                <a:gd name="connsiteY9" fmla="*/ 152416 h 780633"/>
                <a:gd name="connsiteX10" fmla="*/ 250466 w 1252680"/>
                <a:gd name="connsiteY10" fmla="*/ 145524 h 780633"/>
                <a:gd name="connsiteX11" fmla="*/ 257451 w 1252680"/>
                <a:gd name="connsiteY11" fmla="*/ 150354 h 780633"/>
                <a:gd name="connsiteX12" fmla="*/ 290496 w 1252680"/>
                <a:gd name="connsiteY12" fmla="*/ 156335 h 780633"/>
                <a:gd name="connsiteX13" fmla="*/ 309204 w 1252680"/>
                <a:gd name="connsiteY13" fmla="*/ 151049 h 780633"/>
                <a:gd name="connsiteX14" fmla="*/ 325665 w 1252680"/>
                <a:gd name="connsiteY14" fmla="*/ 134496 h 780633"/>
                <a:gd name="connsiteX15" fmla="*/ 355143 w 1252680"/>
                <a:gd name="connsiteY15" fmla="*/ 148521 h 780633"/>
                <a:gd name="connsiteX16" fmla="*/ 369235 w 1252680"/>
                <a:gd name="connsiteY16" fmla="*/ 153806 h 780633"/>
                <a:gd name="connsiteX17" fmla="*/ 423234 w 1252680"/>
                <a:gd name="connsiteY17" fmla="*/ 168059 h 780633"/>
                <a:gd name="connsiteX18" fmla="*/ 453666 w 1252680"/>
                <a:gd name="connsiteY18" fmla="*/ 133800 h 780633"/>
                <a:gd name="connsiteX19" fmla="*/ 477112 w 1252680"/>
                <a:gd name="connsiteY19" fmla="*/ 110354 h 780633"/>
                <a:gd name="connsiteX20" fmla="*/ 492743 w 1252680"/>
                <a:gd name="connsiteY20" fmla="*/ 86908 h 780633"/>
                <a:gd name="connsiteX21" fmla="*/ 500558 w 1252680"/>
                <a:gd name="connsiteY21" fmla="*/ 75185 h 780633"/>
                <a:gd name="connsiteX22" fmla="*/ 520096 w 1252680"/>
                <a:gd name="connsiteY22" fmla="*/ 40016 h 780633"/>
                <a:gd name="connsiteX23" fmla="*/ 527912 w 1252680"/>
                <a:gd name="connsiteY23" fmla="*/ 32200 h 780633"/>
                <a:gd name="connsiteX24" fmla="*/ 554201 w 1252680"/>
                <a:gd name="connsiteY24" fmla="*/ 30985 h 780633"/>
                <a:gd name="connsiteX25" fmla="*/ 596694 w 1252680"/>
                <a:gd name="connsiteY25" fmla="*/ 24003 h 780633"/>
                <a:gd name="connsiteX26" fmla="*/ 636692 w 1252680"/>
                <a:gd name="connsiteY26" fmla="*/ 9172 h 780633"/>
                <a:gd name="connsiteX27" fmla="*/ 707666 w 1252680"/>
                <a:gd name="connsiteY27" fmla="*/ 939 h 780633"/>
                <a:gd name="connsiteX28" fmla="*/ 799751 w 1252680"/>
                <a:gd name="connsiteY28" fmla="*/ 34318 h 780633"/>
                <a:gd name="connsiteX29" fmla="*/ 874632 w 1252680"/>
                <a:gd name="connsiteY29" fmla="*/ 72370 h 780633"/>
                <a:gd name="connsiteX30" fmla="*/ 952644 w 1252680"/>
                <a:gd name="connsiteY30" fmla="*/ 111638 h 780633"/>
                <a:gd name="connsiteX31" fmla="*/ 1028812 w 1252680"/>
                <a:gd name="connsiteY31" fmla="*/ 152191 h 780633"/>
                <a:gd name="connsiteX32" fmla="*/ 1119323 w 1252680"/>
                <a:gd name="connsiteY32" fmla="*/ 200717 h 780633"/>
                <a:gd name="connsiteX33" fmla="*/ 1167852 w 1252680"/>
                <a:gd name="connsiteY33" fmla="*/ 226211 h 780633"/>
                <a:gd name="connsiteX34" fmla="*/ 1245022 w 1252680"/>
                <a:gd name="connsiteY34" fmla="*/ 279929 h 780633"/>
                <a:gd name="connsiteX35" fmla="*/ 1243879 w 1252680"/>
                <a:gd name="connsiteY35" fmla="*/ 610766 h 780633"/>
                <a:gd name="connsiteX36" fmla="*/ 1141420 w 1252680"/>
                <a:gd name="connsiteY36" fmla="*/ 633985 h 780633"/>
                <a:gd name="connsiteX37" fmla="*/ 1117973 w 1252680"/>
                <a:gd name="connsiteY37" fmla="*/ 637893 h 780633"/>
                <a:gd name="connsiteX38" fmla="*/ 1106250 w 1252680"/>
                <a:gd name="connsiteY38" fmla="*/ 641800 h 780633"/>
                <a:gd name="connsiteX39" fmla="*/ 1094527 w 1252680"/>
                <a:gd name="connsiteY39" fmla="*/ 661339 h 780633"/>
                <a:gd name="connsiteX40" fmla="*/ 1071081 w 1252680"/>
                <a:gd name="connsiteY40" fmla="*/ 669154 h 780633"/>
                <a:gd name="connsiteX41" fmla="*/ 1000743 w 1252680"/>
                <a:gd name="connsiteY41" fmla="*/ 692600 h 780633"/>
                <a:gd name="connsiteX42" fmla="*/ 992927 w 1252680"/>
                <a:gd name="connsiteY42" fmla="*/ 716047 h 780633"/>
                <a:gd name="connsiteX43" fmla="*/ 981204 w 1252680"/>
                <a:gd name="connsiteY43" fmla="*/ 723862 h 780633"/>
                <a:gd name="connsiteX44" fmla="*/ 965573 w 1252680"/>
                <a:gd name="connsiteY44" fmla="*/ 719954 h 780633"/>
                <a:gd name="connsiteX45" fmla="*/ 942127 w 1252680"/>
                <a:gd name="connsiteY45" fmla="*/ 716047 h 780633"/>
                <a:gd name="connsiteX46" fmla="*/ 930404 w 1252680"/>
                <a:gd name="connsiteY46" fmla="*/ 712139 h 780633"/>
                <a:gd name="connsiteX47" fmla="*/ 914773 w 1252680"/>
                <a:gd name="connsiteY47" fmla="*/ 708231 h 780633"/>
                <a:gd name="connsiteX48" fmla="*/ 891327 w 1252680"/>
                <a:gd name="connsiteY48" fmla="*/ 700416 h 780633"/>
                <a:gd name="connsiteX49" fmla="*/ 867881 w 1252680"/>
                <a:gd name="connsiteY49" fmla="*/ 712139 h 780633"/>
                <a:gd name="connsiteX50" fmla="*/ 856158 w 1252680"/>
                <a:gd name="connsiteY50" fmla="*/ 716047 h 780633"/>
                <a:gd name="connsiteX51" fmla="*/ 832712 w 1252680"/>
                <a:gd name="connsiteY51" fmla="*/ 727770 h 780633"/>
                <a:gd name="connsiteX52" fmla="*/ 817081 w 1252680"/>
                <a:gd name="connsiteY52" fmla="*/ 747308 h 780633"/>
                <a:gd name="connsiteX53" fmla="*/ 813173 w 1252680"/>
                <a:gd name="connsiteY53" fmla="*/ 759031 h 780633"/>
                <a:gd name="connsiteX54" fmla="*/ 776465 w 1252680"/>
                <a:gd name="connsiteY54" fmla="*/ 764078 h 780633"/>
                <a:gd name="connsiteX55" fmla="*/ 753019 w 1252680"/>
                <a:gd name="connsiteY55" fmla="*/ 776952 h 780633"/>
                <a:gd name="connsiteX56" fmla="*/ 706712 w 1252680"/>
                <a:gd name="connsiteY56" fmla="*/ 780632 h 780633"/>
                <a:gd name="connsiteX57" fmla="*/ 690619 w 1252680"/>
                <a:gd name="connsiteY57" fmla="*/ 776724 h 780633"/>
                <a:gd name="connsiteX58" fmla="*/ 646681 w 1252680"/>
                <a:gd name="connsiteY58" fmla="*/ 758791 h 780633"/>
                <a:gd name="connsiteX59" fmla="*/ 619912 w 1252680"/>
                <a:gd name="connsiteY59" fmla="*/ 764773 h 780633"/>
                <a:gd name="connsiteX60" fmla="*/ 584158 w 1252680"/>
                <a:gd name="connsiteY60" fmla="*/ 742010 h 780633"/>
                <a:gd name="connsiteX61" fmla="*/ 562740 w 1252680"/>
                <a:gd name="connsiteY61" fmla="*/ 750976 h 780633"/>
                <a:gd name="connsiteX62" fmla="*/ 509204 w 1252680"/>
                <a:gd name="connsiteY62" fmla="*/ 763395 h 780633"/>
                <a:gd name="connsiteX63" fmla="*/ 534556 w 1252680"/>
                <a:gd name="connsiteY63" fmla="*/ 768225 h 780633"/>
                <a:gd name="connsiteX64" fmla="*/ 480312 w 1252680"/>
                <a:gd name="connsiteY64" fmla="*/ 739253 h 780633"/>
                <a:gd name="connsiteX65" fmla="*/ 438035 w 1252680"/>
                <a:gd name="connsiteY65" fmla="*/ 737874 h 780633"/>
                <a:gd name="connsiteX66" fmla="*/ 426312 w 1252680"/>
                <a:gd name="connsiteY66" fmla="*/ 759031 h 780633"/>
                <a:gd name="connsiteX67" fmla="*/ 410681 w 1252680"/>
                <a:gd name="connsiteY67" fmla="*/ 755124 h 780633"/>
                <a:gd name="connsiteX68" fmla="*/ 402866 w 1252680"/>
                <a:gd name="connsiteY68" fmla="*/ 747308 h 780633"/>
                <a:gd name="connsiteX69" fmla="*/ 395050 w 1252680"/>
                <a:gd name="connsiteY69" fmla="*/ 735585 h 780633"/>
                <a:gd name="connsiteX70" fmla="*/ 383327 w 1252680"/>
                <a:gd name="connsiteY70" fmla="*/ 727770 h 780633"/>
                <a:gd name="connsiteX71" fmla="*/ 367696 w 1252680"/>
                <a:gd name="connsiteY71" fmla="*/ 712139 h 780633"/>
                <a:gd name="connsiteX72" fmla="*/ 352066 w 1252680"/>
                <a:gd name="connsiteY72" fmla="*/ 680877 h 780633"/>
                <a:gd name="connsiteX73" fmla="*/ 344250 w 1252680"/>
                <a:gd name="connsiteY73" fmla="*/ 657431 h 780633"/>
                <a:gd name="connsiteX74" fmla="*/ 336435 w 1252680"/>
                <a:gd name="connsiteY74" fmla="*/ 610539 h 780633"/>
                <a:gd name="connsiteX75" fmla="*/ 320804 w 1252680"/>
                <a:gd name="connsiteY75" fmla="*/ 591000 h 780633"/>
                <a:gd name="connsiteX76" fmla="*/ 301266 w 1252680"/>
                <a:gd name="connsiteY76" fmla="*/ 571462 h 780633"/>
                <a:gd name="connsiteX77" fmla="*/ 293450 w 1252680"/>
                <a:gd name="connsiteY77" fmla="*/ 563647 h 780633"/>
                <a:gd name="connsiteX78" fmla="*/ 281727 w 1252680"/>
                <a:gd name="connsiteY78" fmla="*/ 559739 h 780633"/>
                <a:gd name="connsiteX79" fmla="*/ 266096 w 1252680"/>
                <a:gd name="connsiteY79" fmla="*/ 551924 h 780633"/>
                <a:gd name="connsiteX80" fmla="*/ 242650 w 1252680"/>
                <a:gd name="connsiteY80" fmla="*/ 544108 h 780633"/>
                <a:gd name="connsiteX81" fmla="*/ 219204 w 1252680"/>
                <a:gd name="connsiteY81" fmla="*/ 536293 h 780633"/>
                <a:gd name="connsiteX82" fmla="*/ 195758 w 1252680"/>
                <a:gd name="connsiteY82" fmla="*/ 528477 h 780633"/>
                <a:gd name="connsiteX83" fmla="*/ 184035 w 1252680"/>
                <a:gd name="connsiteY83" fmla="*/ 524570 h 780633"/>
                <a:gd name="connsiteX84" fmla="*/ 194342 w 1252680"/>
                <a:gd name="connsiteY84" fmla="*/ 517906 h 780633"/>
                <a:gd name="connsiteX85" fmla="*/ 203573 w 1252680"/>
                <a:gd name="connsiteY85" fmla="*/ 505031 h 780633"/>
                <a:gd name="connsiteX86" fmla="*/ 219204 w 1252680"/>
                <a:gd name="connsiteY86" fmla="*/ 489400 h 780633"/>
                <a:gd name="connsiteX87" fmla="*/ 238743 w 1252680"/>
                <a:gd name="connsiteY87" fmla="*/ 473770 h 780633"/>
                <a:gd name="connsiteX88" fmla="*/ 242650 w 1252680"/>
                <a:gd name="connsiteY88" fmla="*/ 462047 h 780633"/>
                <a:gd name="connsiteX89" fmla="*/ 258281 w 1252680"/>
                <a:gd name="connsiteY89" fmla="*/ 442508 h 780633"/>
                <a:gd name="connsiteX90" fmla="*/ 246558 w 1252680"/>
                <a:gd name="connsiteY90" fmla="*/ 415154 h 780633"/>
                <a:gd name="connsiteX91" fmla="*/ 234835 w 1252680"/>
                <a:gd name="connsiteY91" fmla="*/ 411247 h 780633"/>
                <a:gd name="connsiteX92" fmla="*/ 207481 w 1252680"/>
                <a:gd name="connsiteY92" fmla="*/ 399524 h 780633"/>
                <a:gd name="connsiteX93" fmla="*/ 191850 w 1252680"/>
                <a:gd name="connsiteY93" fmla="*/ 391708 h 780633"/>
                <a:gd name="connsiteX94" fmla="*/ 176220 w 1252680"/>
                <a:gd name="connsiteY94" fmla="*/ 387800 h 780633"/>
                <a:gd name="connsiteX95" fmla="*/ 137143 w 1252680"/>
                <a:gd name="connsiteY95" fmla="*/ 376077 h 780633"/>
                <a:gd name="connsiteX96" fmla="*/ 129327 w 1252680"/>
                <a:gd name="connsiteY96" fmla="*/ 364354 h 780633"/>
                <a:gd name="connsiteX97" fmla="*/ 101973 w 1252680"/>
                <a:gd name="connsiteY97" fmla="*/ 340908 h 780633"/>
                <a:gd name="connsiteX98" fmla="*/ 78404 w 1252680"/>
                <a:gd name="connsiteY98" fmla="*/ 348269 h 780633"/>
                <a:gd name="connsiteX99" fmla="*/ 64313 w 1252680"/>
                <a:gd name="connsiteY99" fmla="*/ 336773 h 780633"/>
                <a:gd name="connsiteX100" fmla="*/ 90734 w 1252680"/>
                <a:gd name="connsiteY100" fmla="*/ 357209 h 780633"/>
                <a:gd name="connsiteX101" fmla="*/ 43358 w 1252680"/>
                <a:gd name="connsiteY101" fmla="*/ 317929 h 780633"/>
                <a:gd name="connsiteX102" fmla="*/ 53089 w 1252680"/>
                <a:gd name="connsiteY102" fmla="*/ 341370 h 780633"/>
                <a:gd name="connsiteX103" fmla="*/ 129 w 1252680"/>
                <a:gd name="connsiteY103" fmla="*/ 276779 h 780633"/>
                <a:gd name="connsiteX104" fmla="*/ 22527 w 1252680"/>
                <a:gd name="connsiteY104" fmla="*/ 256089 h 780633"/>
                <a:gd name="connsiteX0" fmla="*/ 22527 w 1247109"/>
                <a:gd name="connsiteY0" fmla="*/ 256089 h 780633"/>
                <a:gd name="connsiteX1" fmla="*/ 72279 w 1247109"/>
                <a:gd name="connsiteY1" fmla="*/ 263677 h 780633"/>
                <a:gd name="connsiteX2" fmla="*/ 107420 w 1247109"/>
                <a:gd name="connsiteY2" fmla="*/ 257241 h 780633"/>
                <a:gd name="connsiteX3" fmla="*/ 144958 w 1247109"/>
                <a:gd name="connsiteY3" fmla="*/ 231493 h 780633"/>
                <a:gd name="connsiteX4" fmla="*/ 156681 w 1247109"/>
                <a:gd name="connsiteY4" fmla="*/ 214939 h 780633"/>
                <a:gd name="connsiteX5" fmla="*/ 180127 w 1247109"/>
                <a:gd name="connsiteY5" fmla="*/ 211954 h 780633"/>
                <a:gd name="connsiteX6" fmla="*/ 185574 w 1247109"/>
                <a:gd name="connsiteY6" fmla="*/ 183905 h 780633"/>
                <a:gd name="connsiteX7" fmla="*/ 206651 w 1247109"/>
                <a:gd name="connsiteY7" fmla="*/ 173561 h 780633"/>
                <a:gd name="connsiteX8" fmla="*/ 216005 w 1247109"/>
                <a:gd name="connsiteY8" fmla="*/ 168274 h 780633"/>
                <a:gd name="connsiteX9" fmla="*/ 230097 w 1247109"/>
                <a:gd name="connsiteY9" fmla="*/ 152416 h 780633"/>
                <a:gd name="connsiteX10" fmla="*/ 250466 w 1247109"/>
                <a:gd name="connsiteY10" fmla="*/ 145524 h 780633"/>
                <a:gd name="connsiteX11" fmla="*/ 257451 w 1247109"/>
                <a:gd name="connsiteY11" fmla="*/ 150354 h 780633"/>
                <a:gd name="connsiteX12" fmla="*/ 290496 w 1247109"/>
                <a:gd name="connsiteY12" fmla="*/ 156335 h 780633"/>
                <a:gd name="connsiteX13" fmla="*/ 309204 w 1247109"/>
                <a:gd name="connsiteY13" fmla="*/ 151049 h 780633"/>
                <a:gd name="connsiteX14" fmla="*/ 325665 w 1247109"/>
                <a:gd name="connsiteY14" fmla="*/ 134496 h 780633"/>
                <a:gd name="connsiteX15" fmla="*/ 355143 w 1247109"/>
                <a:gd name="connsiteY15" fmla="*/ 148521 h 780633"/>
                <a:gd name="connsiteX16" fmla="*/ 369235 w 1247109"/>
                <a:gd name="connsiteY16" fmla="*/ 153806 h 780633"/>
                <a:gd name="connsiteX17" fmla="*/ 423234 w 1247109"/>
                <a:gd name="connsiteY17" fmla="*/ 168059 h 780633"/>
                <a:gd name="connsiteX18" fmla="*/ 453666 w 1247109"/>
                <a:gd name="connsiteY18" fmla="*/ 133800 h 780633"/>
                <a:gd name="connsiteX19" fmla="*/ 477112 w 1247109"/>
                <a:gd name="connsiteY19" fmla="*/ 110354 h 780633"/>
                <a:gd name="connsiteX20" fmla="*/ 492743 w 1247109"/>
                <a:gd name="connsiteY20" fmla="*/ 86908 h 780633"/>
                <a:gd name="connsiteX21" fmla="*/ 500558 w 1247109"/>
                <a:gd name="connsiteY21" fmla="*/ 75185 h 780633"/>
                <a:gd name="connsiteX22" fmla="*/ 520096 w 1247109"/>
                <a:gd name="connsiteY22" fmla="*/ 40016 h 780633"/>
                <a:gd name="connsiteX23" fmla="*/ 527912 w 1247109"/>
                <a:gd name="connsiteY23" fmla="*/ 32200 h 780633"/>
                <a:gd name="connsiteX24" fmla="*/ 554201 w 1247109"/>
                <a:gd name="connsiteY24" fmla="*/ 30985 h 780633"/>
                <a:gd name="connsiteX25" fmla="*/ 596694 w 1247109"/>
                <a:gd name="connsiteY25" fmla="*/ 24003 h 780633"/>
                <a:gd name="connsiteX26" fmla="*/ 636692 w 1247109"/>
                <a:gd name="connsiteY26" fmla="*/ 9172 h 780633"/>
                <a:gd name="connsiteX27" fmla="*/ 707666 w 1247109"/>
                <a:gd name="connsiteY27" fmla="*/ 939 h 780633"/>
                <a:gd name="connsiteX28" fmla="*/ 799751 w 1247109"/>
                <a:gd name="connsiteY28" fmla="*/ 34318 h 780633"/>
                <a:gd name="connsiteX29" fmla="*/ 874632 w 1247109"/>
                <a:gd name="connsiteY29" fmla="*/ 72370 h 780633"/>
                <a:gd name="connsiteX30" fmla="*/ 952644 w 1247109"/>
                <a:gd name="connsiteY30" fmla="*/ 111638 h 780633"/>
                <a:gd name="connsiteX31" fmla="*/ 1028812 w 1247109"/>
                <a:gd name="connsiteY31" fmla="*/ 152191 h 780633"/>
                <a:gd name="connsiteX32" fmla="*/ 1119323 w 1247109"/>
                <a:gd name="connsiteY32" fmla="*/ 200717 h 780633"/>
                <a:gd name="connsiteX33" fmla="*/ 1167852 w 1247109"/>
                <a:gd name="connsiteY33" fmla="*/ 226211 h 780633"/>
                <a:gd name="connsiteX34" fmla="*/ 1245022 w 1247109"/>
                <a:gd name="connsiteY34" fmla="*/ 279929 h 780633"/>
                <a:gd name="connsiteX35" fmla="*/ 1243879 w 1247109"/>
                <a:gd name="connsiteY35" fmla="*/ 610766 h 780633"/>
                <a:gd name="connsiteX36" fmla="*/ 1141420 w 1247109"/>
                <a:gd name="connsiteY36" fmla="*/ 633985 h 780633"/>
                <a:gd name="connsiteX37" fmla="*/ 1117973 w 1247109"/>
                <a:gd name="connsiteY37" fmla="*/ 637893 h 780633"/>
                <a:gd name="connsiteX38" fmla="*/ 1106250 w 1247109"/>
                <a:gd name="connsiteY38" fmla="*/ 641800 h 780633"/>
                <a:gd name="connsiteX39" fmla="*/ 1094527 w 1247109"/>
                <a:gd name="connsiteY39" fmla="*/ 661339 h 780633"/>
                <a:gd name="connsiteX40" fmla="*/ 1071081 w 1247109"/>
                <a:gd name="connsiteY40" fmla="*/ 669154 h 780633"/>
                <a:gd name="connsiteX41" fmla="*/ 1000743 w 1247109"/>
                <a:gd name="connsiteY41" fmla="*/ 692600 h 780633"/>
                <a:gd name="connsiteX42" fmla="*/ 992927 w 1247109"/>
                <a:gd name="connsiteY42" fmla="*/ 716047 h 780633"/>
                <a:gd name="connsiteX43" fmla="*/ 981204 w 1247109"/>
                <a:gd name="connsiteY43" fmla="*/ 723862 h 780633"/>
                <a:gd name="connsiteX44" fmla="*/ 965573 w 1247109"/>
                <a:gd name="connsiteY44" fmla="*/ 719954 h 780633"/>
                <a:gd name="connsiteX45" fmla="*/ 942127 w 1247109"/>
                <a:gd name="connsiteY45" fmla="*/ 716047 h 780633"/>
                <a:gd name="connsiteX46" fmla="*/ 930404 w 1247109"/>
                <a:gd name="connsiteY46" fmla="*/ 712139 h 780633"/>
                <a:gd name="connsiteX47" fmla="*/ 914773 w 1247109"/>
                <a:gd name="connsiteY47" fmla="*/ 708231 h 780633"/>
                <a:gd name="connsiteX48" fmla="*/ 891327 w 1247109"/>
                <a:gd name="connsiteY48" fmla="*/ 700416 h 780633"/>
                <a:gd name="connsiteX49" fmla="*/ 867881 w 1247109"/>
                <a:gd name="connsiteY49" fmla="*/ 712139 h 780633"/>
                <a:gd name="connsiteX50" fmla="*/ 856158 w 1247109"/>
                <a:gd name="connsiteY50" fmla="*/ 716047 h 780633"/>
                <a:gd name="connsiteX51" fmla="*/ 832712 w 1247109"/>
                <a:gd name="connsiteY51" fmla="*/ 727770 h 780633"/>
                <a:gd name="connsiteX52" fmla="*/ 817081 w 1247109"/>
                <a:gd name="connsiteY52" fmla="*/ 747308 h 780633"/>
                <a:gd name="connsiteX53" fmla="*/ 813173 w 1247109"/>
                <a:gd name="connsiteY53" fmla="*/ 759031 h 780633"/>
                <a:gd name="connsiteX54" fmla="*/ 776465 w 1247109"/>
                <a:gd name="connsiteY54" fmla="*/ 764078 h 780633"/>
                <a:gd name="connsiteX55" fmla="*/ 753019 w 1247109"/>
                <a:gd name="connsiteY55" fmla="*/ 776952 h 780633"/>
                <a:gd name="connsiteX56" fmla="*/ 706712 w 1247109"/>
                <a:gd name="connsiteY56" fmla="*/ 780632 h 780633"/>
                <a:gd name="connsiteX57" fmla="*/ 690619 w 1247109"/>
                <a:gd name="connsiteY57" fmla="*/ 776724 h 780633"/>
                <a:gd name="connsiteX58" fmla="*/ 646681 w 1247109"/>
                <a:gd name="connsiteY58" fmla="*/ 758791 h 780633"/>
                <a:gd name="connsiteX59" fmla="*/ 619912 w 1247109"/>
                <a:gd name="connsiteY59" fmla="*/ 764773 h 780633"/>
                <a:gd name="connsiteX60" fmla="*/ 584158 w 1247109"/>
                <a:gd name="connsiteY60" fmla="*/ 742010 h 780633"/>
                <a:gd name="connsiteX61" fmla="*/ 562740 w 1247109"/>
                <a:gd name="connsiteY61" fmla="*/ 750976 h 780633"/>
                <a:gd name="connsiteX62" fmla="*/ 509204 w 1247109"/>
                <a:gd name="connsiteY62" fmla="*/ 763395 h 780633"/>
                <a:gd name="connsiteX63" fmla="*/ 534556 w 1247109"/>
                <a:gd name="connsiteY63" fmla="*/ 768225 h 780633"/>
                <a:gd name="connsiteX64" fmla="*/ 480312 w 1247109"/>
                <a:gd name="connsiteY64" fmla="*/ 739253 h 780633"/>
                <a:gd name="connsiteX65" fmla="*/ 438035 w 1247109"/>
                <a:gd name="connsiteY65" fmla="*/ 737874 h 780633"/>
                <a:gd name="connsiteX66" fmla="*/ 426312 w 1247109"/>
                <a:gd name="connsiteY66" fmla="*/ 759031 h 780633"/>
                <a:gd name="connsiteX67" fmla="*/ 410681 w 1247109"/>
                <a:gd name="connsiteY67" fmla="*/ 755124 h 780633"/>
                <a:gd name="connsiteX68" fmla="*/ 402866 w 1247109"/>
                <a:gd name="connsiteY68" fmla="*/ 747308 h 780633"/>
                <a:gd name="connsiteX69" fmla="*/ 395050 w 1247109"/>
                <a:gd name="connsiteY69" fmla="*/ 735585 h 780633"/>
                <a:gd name="connsiteX70" fmla="*/ 383327 w 1247109"/>
                <a:gd name="connsiteY70" fmla="*/ 727770 h 780633"/>
                <a:gd name="connsiteX71" fmla="*/ 367696 w 1247109"/>
                <a:gd name="connsiteY71" fmla="*/ 712139 h 780633"/>
                <a:gd name="connsiteX72" fmla="*/ 352066 w 1247109"/>
                <a:gd name="connsiteY72" fmla="*/ 680877 h 780633"/>
                <a:gd name="connsiteX73" fmla="*/ 344250 w 1247109"/>
                <a:gd name="connsiteY73" fmla="*/ 657431 h 780633"/>
                <a:gd name="connsiteX74" fmla="*/ 336435 w 1247109"/>
                <a:gd name="connsiteY74" fmla="*/ 610539 h 780633"/>
                <a:gd name="connsiteX75" fmla="*/ 320804 w 1247109"/>
                <a:gd name="connsiteY75" fmla="*/ 591000 h 780633"/>
                <a:gd name="connsiteX76" fmla="*/ 301266 w 1247109"/>
                <a:gd name="connsiteY76" fmla="*/ 571462 h 780633"/>
                <a:gd name="connsiteX77" fmla="*/ 293450 w 1247109"/>
                <a:gd name="connsiteY77" fmla="*/ 563647 h 780633"/>
                <a:gd name="connsiteX78" fmla="*/ 281727 w 1247109"/>
                <a:gd name="connsiteY78" fmla="*/ 559739 h 780633"/>
                <a:gd name="connsiteX79" fmla="*/ 266096 w 1247109"/>
                <a:gd name="connsiteY79" fmla="*/ 551924 h 780633"/>
                <a:gd name="connsiteX80" fmla="*/ 242650 w 1247109"/>
                <a:gd name="connsiteY80" fmla="*/ 544108 h 780633"/>
                <a:gd name="connsiteX81" fmla="*/ 219204 w 1247109"/>
                <a:gd name="connsiteY81" fmla="*/ 536293 h 780633"/>
                <a:gd name="connsiteX82" fmla="*/ 195758 w 1247109"/>
                <a:gd name="connsiteY82" fmla="*/ 528477 h 780633"/>
                <a:gd name="connsiteX83" fmla="*/ 184035 w 1247109"/>
                <a:gd name="connsiteY83" fmla="*/ 524570 h 780633"/>
                <a:gd name="connsiteX84" fmla="*/ 194342 w 1247109"/>
                <a:gd name="connsiteY84" fmla="*/ 517906 h 780633"/>
                <a:gd name="connsiteX85" fmla="*/ 203573 w 1247109"/>
                <a:gd name="connsiteY85" fmla="*/ 505031 h 780633"/>
                <a:gd name="connsiteX86" fmla="*/ 219204 w 1247109"/>
                <a:gd name="connsiteY86" fmla="*/ 489400 h 780633"/>
                <a:gd name="connsiteX87" fmla="*/ 238743 w 1247109"/>
                <a:gd name="connsiteY87" fmla="*/ 473770 h 780633"/>
                <a:gd name="connsiteX88" fmla="*/ 242650 w 1247109"/>
                <a:gd name="connsiteY88" fmla="*/ 462047 h 780633"/>
                <a:gd name="connsiteX89" fmla="*/ 258281 w 1247109"/>
                <a:gd name="connsiteY89" fmla="*/ 442508 h 780633"/>
                <a:gd name="connsiteX90" fmla="*/ 246558 w 1247109"/>
                <a:gd name="connsiteY90" fmla="*/ 415154 h 780633"/>
                <a:gd name="connsiteX91" fmla="*/ 234835 w 1247109"/>
                <a:gd name="connsiteY91" fmla="*/ 411247 h 780633"/>
                <a:gd name="connsiteX92" fmla="*/ 207481 w 1247109"/>
                <a:gd name="connsiteY92" fmla="*/ 399524 h 780633"/>
                <a:gd name="connsiteX93" fmla="*/ 191850 w 1247109"/>
                <a:gd name="connsiteY93" fmla="*/ 391708 h 780633"/>
                <a:gd name="connsiteX94" fmla="*/ 176220 w 1247109"/>
                <a:gd name="connsiteY94" fmla="*/ 387800 h 780633"/>
                <a:gd name="connsiteX95" fmla="*/ 137143 w 1247109"/>
                <a:gd name="connsiteY95" fmla="*/ 376077 h 780633"/>
                <a:gd name="connsiteX96" fmla="*/ 129327 w 1247109"/>
                <a:gd name="connsiteY96" fmla="*/ 364354 h 780633"/>
                <a:gd name="connsiteX97" fmla="*/ 101973 w 1247109"/>
                <a:gd name="connsiteY97" fmla="*/ 340908 h 780633"/>
                <a:gd name="connsiteX98" fmla="*/ 78404 w 1247109"/>
                <a:gd name="connsiteY98" fmla="*/ 348269 h 780633"/>
                <a:gd name="connsiteX99" fmla="*/ 64313 w 1247109"/>
                <a:gd name="connsiteY99" fmla="*/ 336773 h 780633"/>
                <a:gd name="connsiteX100" fmla="*/ 90734 w 1247109"/>
                <a:gd name="connsiteY100" fmla="*/ 357209 h 780633"/>
                <a:gd name="connsiteX101" fmla="*/ 43358 w 1247109"/>
                <a:gd name="connsiteY101" fmla="*/ 317929 h 780633"/>
                <a:gd name="connsiteX102" fmla="*/ 53089 w 1247109"/>
                <a:gd name="connsiteY102" fmla="*/ 341370 h 780633"/>
                <a:gd name="connsiteX103" fmla="*/ 129 w 1247109"/>
                <a:gd name="connsiteY103" fmla="*/ 276779 h 780633"/>
                <a:gd name="connsiteX104" fmla="*/ 22527 w 1247109"/>
                <a:gd name="connsiteY104" fmla="*/ 256089 h 780633"/>
                <a:gd name="connsiteX0" fmla="*/ 22527 w 1245402"/>
                <a:gd name="connsiteY0" fmla="*/ 256089 h 780633"/>
                <a:gd name="connsiteX1" fmla="*/ 72279 w 1245402"/>
                <a:gd name="connsiteY1" fmla="*/ 263677 h 780633"/>
                <a:gd name="connsiteX2" fmla="*/ 107420 w 1245402"/>
                <a:gd name="connsiteY2" fmla="*/ 257241 h 780633"/>
                <a:gd name="connsiteX3" fmla="*/ 144958 w 1245402"/>
                <a:gd name="connsiteY3" fmla="*/ 231493 h 780633"/>
                <a:gd name="connsiteX4" fmla="*/ 156681 w 1245402"/>
                <a:gd name="connsiteY4" fmla="*/ 214939 h 780633"/>
                <a:gd name="connsiteX5" fmla="*/ 180127 w 1245402"/>
                <a:gd name="connsiteY5" fmla="*/ 211954 h 780633"/>
                <a:gd name="connsiteX6" fmla="*/ 185574 w 1245402"/>
                <a:gd name="connsiteY6" fmla="*/ 183905 h 780633"/>
                <a:gd name="connsiteX7" fmla="*/ 206651 w 1245402"/>
                <a:gd name="connsiteY7" fmla="*/ 173561 h 780633"/>
                <a:gd name="connsiteX8" fmla="*/ 216005 w 1245402"/>
                <a:gd name="connsiteY8" fmla="*/ 168274 h 780633"/>
                <a:gd name="connsiteX9" fmla="*/ 230097 w 1245402"/>
                <a:gd name="connsiteY9" fmla="*/ 152416 h 780633"/>
                <a:gd name="connsiteX10" fmla="*/ 250466 w 1245402"/>
                <a:gd name="connsiteY10" fmla="*/ 145524 h 780633"/>
                <a:gd name="connsiteX11" fmla="*/ 257451 w 1245402"/>
                <a:gd name="connsiteY11" fmla="*/ 150354 h 780633"/>
                <a:gd name="connsiteX12" fmla="*/ 290496 w 1245402"/>
                <a:gd name="connsiteY12" fmla="*/ 156335 h 780633"/>
                <a:gd name="connsiteX13" fmla="*/ 309204 w 1245402"/>
                <a:gd name="connsiteY13" fmla="*/ 151049 h 780633"/>
                <a:gd name="connsiteX14" fmla="*/ 325665 w 1245402"/>
                <a:gd name="connsiteY14" fmla="*/ 134496 h 780633"/>
                <a:gd name="connsiteX15" fmla="*/ 355143 w 1245402"/>
                <a:gd name="connsiteY15" fmla="*/ 148521 h 780633"/>
                <a:gd name="connsiteX16" fmla="*/ 369235 w 1245402"/>
                <a:gd name="connsiteY16" fmla="*/ 153806 h 780633"/>
                <a:gd name="connsiteX17" fmla="*/ 423234 w 1245402"/>
                <a:gd name="connsiteY17" fmla="*/ 168059 h 780633"/>
                <a:gd name="connsiteX18" fmla="*/ 453666 w 1245402"/>
                <a:gd name="connsiteY18" fmla="*/ 133800 h 780633"/>
                <a:gd name="connsiteX19" fmla="*/ 477112 w 1245402"/>
                <a:gd name="connsiteY19" fmla="*/ 110354 h 780633"/>
                <a:gd name="connsiteX20" fmla="*/ 492743 w 1245402"/>
                <a:gd name="connsiteY20" fmla="*/ 86908 h 780633"/>
                <a:gd name="connsiteX21" fmla="*/ 500558 w 1245402"/>
                <a:gd name="connsiteY21" fmla="*/ 75185 h 780633"/>
                <a:gd name="connsiteX22" fmla="*/ 520096 w 1245402"/>
                <a:gd name="connsiteY22" fmla="*/ 40016 h 780633"/>
                <a:gd name="connsiteX23" fmla="*/ 527912 w 1245402"/>
                <a:gd name="connsiteY23" fmla="*/ 32200 h 780633"/>
                <a:gd name="connsiteX24" fmla="*/ 554201 w 1245402"/>
                <a:gd name="connsiteY24" fmla="*/ 30985 h 780633"/>
                <a:gd name="connsiteX25" fmla="*/ 596694 w 1245402"/>
                <a:gd name="connsiteY25" fmla="*/ 24003 h 780633"/>
                <a:gd name="connsiteX26" fmla="*/ 636692 w 1245402"/>
                <a:gd name="connsiteY26" fmla="*/ 9172 h 780633"/>
                <a:gd name="connsiteX27" fmla="*/ 707666 w 1245402"/>
                <a:gd name="connsiteY27" fmla="*/ 939 h 780633"/>
                <a:gd name="connsiteX28" fmla="*/ 799751 w 1245402"/>
                <a:gd name="connsiteY28" fmla="*/ 34318 h 780633"/>
                <a:gd name="connsiteX29" fmla="*/ 874632 w 1245402"/>
                <a:gd name="connsiteY29" fmla="*/ 72370 h 780633"/>
                <a:gd name="connsiteX30" fmla="*/ 952644 w 1245402"/>
                <a:gd name="connsiteY30" fmla="*/ 111638 h 780633"/>
                <a:gd name="connsiteX31" fmla="*/ 1028812 w 1245402"/>
                <a:gd name="connsiteY31" fmla="*/ 152191 h 780633"/>
                <a:gd name="connsiteX32" fmla="*/ 1119323 w 1245402"/>
                <a:gd name="connsiteY32" fmla="*/ 200717 h 780633"/>
                <a:gd name="connsiteX33" fmla="*/ 1167852 w 1245402"/>
                <a:gd name="connsiteY33" fmla="*/ 226211 h 780633"/>
                <a:gd name="connsiteX34" fmla="*/ 1245022 w 1245402"/>
                <a:gd name="connsiteY34" fmla="*/ 279929 h 780633"/>
                <a:gd name="connsiteX35" fmla="*/ 1226326 w 1245402"/>
                <a:gd name="connsiteY35" fmla="*/ 530044 h 780633"/>
                <a:gd name="connsiteX36" fmla="*/ 1141420 w 1245402"/>
                <a:gd name="connsiteY36" fmla="*/ 633985 h 780633"/>
                <a:gd name="connsiteX37" fmla="*/ 1117973 w 1245402"/>
                <a:gd name="connsiteY37" fmla="*/ 637893 h 780633"/>
                <a:gd name="connsiteX38" fmla="*/ 1106250 w 1245402"/>
                <a:gd name="connsiteY38" fmla="*/ 641800 h 780633"/>
                <a:gd name="connsiteX39" fmla="*/ 1094527 w 1245402"/>
                <a:gd name="connsiteY39" fmla="*/ 661339 h 780633"/>
                <a:gd name="connsiteX40" fmla="*/ 1071081 w 1245402"/>
                <a:gd name="connsiteY40" fmla="*/ 669154 h 780633"/>
                <a:gd name="connsiteX41" fmla="*/ 1000743 w 1245402"/>
                <a:gd name="connsiteY41" fmla="*/ 692600 h 780633"/>
                <a:gd name="connsiteX42" fmla="*/ 992927 w 1245402"/>
                <a:gd name="connsiteY42" fmla="*/ 716047 h 780633"/>
                <a:gd name="connsiteX43" fmla="*/ 981204 w 1245402"/>
                <a:gd name="connsiteY43" fmla="*/ 723862 h 780633"/>
                <a:gd name="connsiteX44" fmla="*/ 965573 w 1245402"/>
                <a:gd name="connsiteY44" fmla="*/ 719954 h 780633"/>
                <a:gd name="connsiteX45" fmla="*/ 942127 w 1245402"/>
                <a:gd name="connsiteY45" fmla="*/ 716047 h 780633"/>
                <a:gd name="connsiteX46" fmla="*/ 930404 w 1245402"/>
                <a:gd name="connsiteY46" fmla="*/ 712139 h 780633"/>
                <a:gd name="connsiteX47" fmla="*/ 914773 w 1245402"/>
                <a:gd name="connsiteY47" fmla="*/ 708231 h 780633"/>
                <a:gd name="connsiteX48" fmla="*/ 891327 w 1245402"/>
                <a:gd name="connsiteY48" fmla="*/ 700416 h 780633"/>
                <a:gd name="connsiteX49" fmla="*/ 867881 w 1245402"/>
                <a:gd name="connsiteY49" fmla="*/ 712139 h 780633"/>
                <a:gd name="connsiteX50" fmla="*/ 856158 w 1245402"/>
                <a:gd name="connsiteY50" fmla="*/ 716047 h 780633"/>
                <a:gd name="connsiteX51" fmla="*/ 832712 w 1245402"/>
                <a:gd name="connsiteY51" fmla="*/ 727770 h 780633"/>
                <a:gd name="connsiteX52" fmla="*/ 817081 w 1245402"/>
                <a:gd name="connsiteY52" fmla="*/ 747308 h 780633"/>
                <a:gd name="connsiteX53" fmla="*/ 813173 w 1245402"/>
                <a:gd name="connsiteY53" fmla="*/ 759031 h 780633"/>
                <a:gd name="connsiteX54" fmla="*/ 776465 w 1245402"/>
                <a:gd name="connsiteY54" fmla="*/ 764078 h 780633"/>
                <a:gd name="connsiteX55" fmla="*/ 753019 w 1245402"/>
                <a:gd name="connsiteY55" fmla="*/ 776952 h 780633"/>
                <a:gd name="connsiteX56" fmla="*/ 706712 w 1245402"/>
                <a:gd name="connsiteY56" fmla="*/ 780632 h 780633"/>
                <a:gd name="connsiteX57" fmla="*/ 690619 w 1245402"/>
                <a:gd name="connsiteY57" fmla="*/ 776724 h 780633"/>
                <a:gd name="connsiteX58" fmla="*/ 646681 w 1245402"/>
                <a:gd name="connsiteY58" fmla="*/ 758791 h 780633"/>
                <a:gd name="connsiteX59" fmla="*/ 619912 w 1245402"/>
                <a:gd name="connsiteY59" fmla="*/ 764773 h 780633"/>
                <a:gd name="connsiteX60" fmla="*/ 584158 w 1245402"/>
                <a:gd name="connsiteY60" fmla="*/ 742010 h 780633"/>
                <a:gd name="connsiteX61" fmla="*/ 562740 w 1245402"/>
                <a:gd name="connsiteY61" fmla="*/ 750976 h 780633"/>
                <a:gd name="connsiteX62" fmla="*/ 509204 w 1245402"/>
                <a:gd name="connsiteY62" fmla="*/ 763395 h 780633"/>
                <a:gd name="connsiteX63" fmla="*/ 534556 w 1245402"/>
                <a:gd name="connsiteY63" fmla="*/ 768225 h 780633"/>
                <a:gd name="connsiteX64" fmla="*/ 480312 w 1245402"/>
                <a:gd name="connsiteY64" fmla="*/ 739253 h 780633"/>
                <a:gd name="connsiteX65" fmla="*/ 438035 w 1245402"/>
                <a:gd name="connsiteY65" fmla="*/ 737874 h 780633"/>
                <a:gd name="connsiteX66" fmla="*/ 426312 w 1245402"/>
                <a:gd name="connsiteY66" fmla="*/ 759031 h 780633"/>
                <a:gd name="connsiteX67" fmla="*/ 410681 w 1245402"/>
                <a:gd name="connsiteY67" fmla="*/ 755124 h 780633"/>
                <a:gd name="connsiteX68" fmla="*/ 402866 w 1245402"/>
                <a:gd name="connsiteY68" fmla="*/ 747308 h 780633"/>
                <a:gd name="connsiteX69" fmla="*/ 395050 w 1245402"/>
                <a:gd name="connsiteY69" fmla="*/ 735585 h 780633"/>
                <a:gd name="connsiteX70" fmla="*/ 383327 w 1245402"/>
                <a:gd name="connsiteY70" fmla="*/ 727770 h 780633"/>
                <a:gd name="connsiteX71" fmla="*/ 367696 w 1245402"/>
                <a:gd name="connsiteY71" fmla="*/ 712139 h 780633"/>
                <a:gd name="connsiteX72" fmla="*/ 352066 w 1245402"/>
                <a:gd name="connsiteY72" fmla="*/ 680877 h 780633"/>
                <a:gd name="connsiteX73" fmla="*/ 344250 w 1245402"/>
                <a:gd name="connsiteY73" fmla="*/ 657431 h 780633"/>
                <a:gd name="connsiteX74" fmla="*/ 336435 w 1245402"/>
                <a:gd name="connsiteY74" fmla="*/ 610539 h 780633"/>
                <a:gd name="connsiteX75" fmla="*/ 320804 w 1245402"/>
                <a:gd name="connsiteY75" fmla="*/ 591000 h 780633"/>
                <a:gd name="connsiteX76" fmla="*/ 301266 w 1245402"/>
                <a:gd name="connsiteY76" fmla="*/ 571462 h 780633"/>
                <a:gd name="connsiteX77" fmla="*/ 293450 w 1245402"/>
                <a:gd name="connsiteY77" fmla="*/ 563647 h 780633"/>
                <a:gd name="connsiteX78" fmla="*/ 281727 w 1245402"/>
                <a:gd name="connsiteY78" fmla="*/ 559739 h 780633"/>
                <a:gd name="connsiteX79" fmla="*/ 266096 w 1245402"/>
                <a:gd name="connsiteY79" fmla="*/ 551924 h 780633"/>
                <a:gd name="connsiteX80" fmla="*/ 242650 w 1245402"/>
                <a:gd name="connsiteY80" fmla="*/ 544108 h 780633"/>
                <a:gd name="connsiteX81" fmla="*/ 219204 w 1245402"/>
                <a:gd name="connsiteY81" fmla="*/ 536293 h 780633"/>
                <a:gd name="connsiteX82" fmla="*/ 195758 w 1245402"/>
                <a:gd name="connsiteY82" fmla="*/ 528477 h 780633"/>
                <a:gd name="connsiteX83" fmla="*/ 184035 w 1245402"/>
                <a:gd name="connsiteY83" fmla="*/ 524570 h 780633"/>
                <a:gd name="connsiteX84" fmla="*/ 194342 w 1245402"/>
                <a:gd name="connsiteY84" fmla="*/ 517906 h 780633"/>
                <a:gd name="connsiteX85" fmla="*/ 203573 w 1245402"/>
                <a:gd name="connsiteY85" fmla="*/ 505031 h 780633"/>
                <a:gd name="connsiteX86" fmla="*/ 219204 w 1245402"/>
                <a:gd name="connsiteY86" fmla="*/ 489400 h 780633"/>
                <a:gd name="connsiteX87" fmla="*/ 238743 w 1245402"/>
                <a:gd name="connsiteY87" fmla="*/ 473770 h 780633"/>
                <a:gd name="connsiteX88" fmla="*/ 242650 w 1245402"/>
                <a:gd name="connsiteY88" fmla="*/ 462047 h 780633"/>
                <a:gd name="connsiteX89" fmla="*/ 258281 w 1245402"/>
                <a:gd name="connsiteY89" fmla="*/ 442508 h 780633"/>
                <a:gd name="connsiteX90" fmla="*/ 246558 w 1245402"/>
                <a:gd name="connsiteY90" fmla="*/ 415154 h 780633"/>
                <a:gd name="connsiteX91" fmla="*/ 234835 w 1245402"/>
                <a:gd name="connsiteY91" fmla="*/ 411247 h 780633"/>
                <a:gd name="connsiteX92" fmla="*/ 207481 w 1245402"/>
                <a:gd name="connsiteY92" fmla="*/ 399524 h 780633"/>
                <a:gd name="connsiteX93" fmla="*/ 191850 w 1245402"/>
                <a:gd name="connsiteY93" fmla="*/ 391708 h 780633"/>
                <a:gd name="connsiteX94" fmla="*/ 176220 w 1245402"/>
                <a:gd name="connsiteY94" fmla="*/ 387800 h 780633"/>
                <a:gd name="connsiteX95" fmla="*/ 137143 w 1245402"/>
                <a:gd name="connsiteY95" fmla="*/ 376077 h 780633"/>
                <a:gd name="connsiteX96" fmla="*/ 129327 w 1245402"/>
                <a:gd name="connsiteY96" fmla="*/ 364354 h 780633"/>
                <a:gd name="connsiteX97" fmla="*/ 101973 w 1245402"/>
                <a:gd name="connsiteY97" fmla="*/ 340908 h 780633"/>
                <a:gd name="connsiteX98" fmla="*/ 78404 w 1245402"/>
                <a:gd name="connsiteY98" fmla="*/ 348269 h 780633"/>
                <a:gd name="connsiteX99" fmla="*/ 64313 w 1245402"/>
                <a:gd name="connsiteY99" fmla="*/ 336773 h 780633"/>
                <a:gd name="connsiteX100" fmla="*/ 90734 w 1245402"/>
                <a:gd name="connsiteY100" fmla="*/ 357209 h 780633"/>
                <a:gd name="connsiteX101" fmla="*/ 43358 w 1245402"/>
                <a:gd name="connsiteY101" fmla="*/ 317929 h 780633"/>
                <a:gd name="connsiteX102" fmla="*/ 53089 w 1245402"/>
                <a:gd name="connsiteY102" fmla="*/ 341370 h 780633"/>
                <a:gd name="connsiteX103" fmla="*/ 129 w 1245402"/>
                <a:gd name="connsiteY103" fmla="*/ 276779 h 780633"/>
                <a:gd name="connsiteX104" fmla="*/ 22527 w 1245402"/>
                <a:gd name="connsiteY104" fmla="*/ 256089 h 780633"/>
                <a:gd name="connsiteX0" fmla="*/ 22527 w 1245402"/>
                <a:gd name="connsiteY0" fmla="*/ 256089 h 780633"/>
                <a:gd name="connsiteX1" fmla="*/ 72279 w 1245402"/>
                <a:gd name="connsiteY1" fmla="*/ 263677 h 780633"/>
                <a:gd name="connsiteX2" fmla="*/ 107420 w 1245402"/>
                <a:gd name="connsiteY2" fmla="*/ 257241 h 780633"/>
                <a:gd name="connsiteX3" fmla="*/ 144958 w 1245402"/>
                <a:gd name="connsiteY3" fmla="*/ 231493 h 780633"/>
                <a:gd name="connsiteX4" fmla="*/ 156681 w 1245402"/>
                <a:gd name="connsiteY4" fmla="*/ 214939 h 780633"/>
                <a:gd name="connsiteX5" fmla="*/ 185574 w 1245402"/>
                <a:gd name="connsiteY5" fmla="*/ 183905 h 780633"/>
                <a:gd name="connsiteX6" fmla="*/ 206651 w 1245402"/>
                <a:gd name="connsiteY6" fmla="*/ 173561 h 780633"/>
                <a:gd name="connsiteX7" fmla="*/ 216005 w 1245402"/>
                <a:gd name="connsiteY7" fmla="*/ 168274 h 780633"/>
                <a:gd name="connsiteX8" fmla="*/ 230097 w 1245402"/>
                <a:gd name="connsiteY8" fmla="*/ 152416 h 780633"/>
                <a:gd name="connsiteX9" fmla="*/ 250466 w 1245402"/>
                <a:gd name="connsiteY9" fmla="*/ 145524 h 780633"/>
                <a:gd name="connsiteX10" fmla="*/ 257451 w 1245402"/>
                <a:gd name="connsiteY10" fmla="*/ 150354 h 780633"/>
                <a:gd name="connsiteX11" fmla="*/ 290496 w 1245402"/>
                <a:gd name="connsiteY11" fmla="*/ 156335 h 780633"/>
                <a:gd name="connsiteX12" fmla="*/ 309204 w 1245402"/>
                <a:gd name="connsiteY12" fmla="*/ 151049 h 780633"/>
                <a:gd name="connsiteX13" fmla="*/ 325665 w 1245402"/>
                <a:gd name="connsiteY13" fmla="*/ 134496 h 780633"/>
                <a:gd name="connsiteX14" fmla="*/ 355143 w 1245402"/>
                <a:gd name="connsiteY14" fmla="*/ 148521 h 780633"/>
                <a:gd name="connsiteX15" fmla="*/ 369235 w 1245402"/>
                <a:gd name="connsiteY15" fmla="*/ 153806 h 780633"/>
                <a:gd name="connsiteX16" fmla="*/ 423234 w 1245402"/>
                <a:gd name="connsiteY16" fmla="*/ 168059 h 780633"/>
                <a:gd name="connsiteX17" fmla="*/ 453666 w 1245402"/>
                <a:gd name="connsiteY17" fmla="*/ 133800 h 780633"/>
                <a:gd name="connsiteX18" fmla="*/ 477112 w 1245402"/>
                <a:gd name="connsiteY18" fmla="*/ 110354 h 780633"/>
                <a:gd name="connsiteX19" fmla="*/ 492743 w 1245402"/>
                <a:gd name="connsiteY19" fmla="*/ 86908 h 780633"/>
                <a:gd name="connsiteX20" fmla="*/ 500558 w 1245402"/>
                <a:gd name="connsiteY20" fmla="*/ 75185 h 780633"/>
                <a:gd name="connsiteX21" fmla="*/ 520096 w 1245402"/>
                <a:gd name="connsiteY21" fmla="*/ 40016 h 780633"/>
                <a:gd name="connsiteX22" fmla="*/ 527912 w 1245402"/>
                <a:gd name="connsiteY22" fmla="*/ 32200 h 780633"/>
                <a:gd name="connsiteX23" fmla="*/ 554201 w 1245402"/>
                <a:gd name="connsiteY23" fmla="*/ 30985 h 780633"/>
                <a:gd name="connsiteX24" fmla="*/ 596694 w 1245402"/>
                <a:gd name="connsiteY24" fmla="*/ 24003 h 780633"/>
                <a:gd name="connsiteX25" fmla="*/ 636692 w 1245402"/>
                <a:gd name="connsiteY25" fmla="*/ 9172 h 780633"/>
                <a:gd name="connsiteX26" fmla="*/ 707666 w 1245402"/>
                <a:gd name="connsiteY26" fmla="*/ 939 h 780633"/>
                <a:gd name="connsiteX27" fmla="*/ 799751 w 1245402"/>
                <a:gd name="connsiteY27" fmla="*/ 34318 h 780633"/>
                <a:gd name="connsiteX28" fmla="*/ 874632 w 1245402"/>
                <a:gd name="connsiteY28" fmla="*/ 72370 h 780633"/>
                <a:gd name="connsiteX29" fmla="*/ 952644 w 1245402"/>
                <a:gd name="connsiteY29" fmla="*/ 111638 h 780633"/>
                <a:gd name="connsiteX30" fmla="*/ 1028812 w 1245402"/>
                <a:gd name="connsiteY30" fmla="*/ 152191 h 780633"/>
                <a:gd name="connsiteX31" fmla="*/ 1119323 w 1245402"/>
                <a:gd name="connsiteY31" fmla="*/ 200717 h 780633"/>
                <a:gd name="connsiteX32" fmla="*/ 1167852 w 1245402"/>
                <a:gd name="connsiteY32" fmla="*/ 226211 h 780633"/>
                <a:gd name="connsiteX33" fmla="*/ 1245022 w 1245402"/>
                <a:gd name="connsiteY33" fmla="*/ 279929 h 780633"/>
                <a:gd name="connsiteX34" fmla="*/ 1226326 w 1245402"/>
                <a:gd name="connsiteY34" fmla="*/ 530044 h 780633"/>
                <a:gd name="connsiteX35" fmla="*/ 1141420 w 1245402"/>
                <a:gd name="connsiteY35" fmla="*/ 633985 h 780633"/>
                <a:gd name="connsiteX36" fmla="*/ 1117973 w 1245402"/>
                <a:gd name="connsiteY36" fmla="*/ 637893 h 780633"/>
                <a:gd name="connsiteX37" fmla="*/ 1106250 w 1245402"/>
                <a:gd name="connsiteY37" fmla="*/ 641800 h 780633"/>
                <a:gd name="connsiteX38" fmla="*/ 1094527 w 1245402"/>
                <a:gd name="connsiteY38" fmla="*/ 661339 h 780633"/>
                <a:gd name="connsiteX39" fmla="*/ 1071081 w 1245402"/>
                <a:gd name="connsiteY39" fmla="*/ 669154 h 780633"/>
                <a:gd name="connsiteX40" fmla="*/ 1000743 w 1245402"/>
                <a:gd name="connsiteY40" fmla="*/ 692600 h 780633"/>
                <a:gd name="connsiteX41" fmla="*/ 992927 w 1245402"/>
                <a:gd name="connsiteY41" fmla="*/ 716047 h 780633"/>
                <a:gd name="connsiteX42" fmla="*/ 981204 w 1245402"/>
                <a:gd name="connsiteY42" fmla="*/ 723862 h 780633"/>
                <a:gd name="connsiteX43" fmla="*/ 965573 w 1245402"/>
                <a:gd name="connsiteY43" fmla="*/ 719954 h 780633"/>
                <a:gd name="connsiteX44" fmla="*/ 942127 w 1245402"/>
                <a:gd name="connsiteY44" fmla="*/ 716047 h 780633"/>
                <a:gd name="connsiteX45" fmla="*/ 930404 w 1245402"/>
                <a:gd name="connsiteY45" fmla="*/ 712139 h 780633"/>
                <a:gd name="connsiteX46" fmla="*/ 914773 w 1245402"/>
                <a:gd name="connsiteY46" fmla="*/ 708231 h 780633"/>
                <a:gd name="connsiteX47" fmla="*/ 891327 w 1245402"/>
                <a:gd name="connsiteY47" fmla="*/ 700416 h 780633"/>
                <a:gd name="connsiteX48" fmla="*/ 867881 w 1245402"/>
                <a:gd name="connsiteY48" fmla="*/ 712139 h 780633"/>
                <a:gd name="connsiteX49" fmla="*/ 856158 w 1245402"/>
                <a:gd name="connsiteY49" fmla="*/ 716047 h 780633"/>
                <a:gd name="connsiteX50" fmla="*/ 832712 w 1245402"/>
                <a:gd name="connsiteY50" fmla="*/ 727770 h 780633"/>
                <a:gd name="connsiteX51" fmla="*/ 817081 w 1245402"/>
                <a:gd name="connsiteY51" fmla="*/ 747308 h 780633"/>
                <a:gd name="connsiteX52" fmla="*/ 813173 w 1245402"/>
                <a:gd name="connsiteY52" fmla="*/ 759031 h 780633"/>
                <a:gd name="connsiteX53" fmla="*/ 776465 w 1245402"/>
                <a:gd name="connsiteY53" fmla="*/ 764078 h 780633"/>
                <a:gd name="connsiteX54" fmla="*/ 753019 w 1245402"/>
                <a:gd name="connsiteY54" fmla="*/ 776952 h 780633"/>
                <a:gd name="connsiteX55" fmla="*/ 706712 w 1245402"/>
                <a:gd name="connsiteY55" fmla="*/ 780632 h 780633"/>
                <a:gd name="connsiteX56" fmla="*/ 690619 w 1245402"/>
                <a:gd name="connsiteY56" fmla="*/ 776724 h 780633"/>
                <a:gd name="connsiteX57" fmla="*/ 646681 w 1245402"/>
                <a:gd name="connsiteY57" fmla="*/ 758791 h 780633"/>
                <a:gd name="connsiteX58" fmla="*/ 619912 w 1245402"/>
                <a:gd name="connsiteY58" fmla="*/ 764773 h 780633"/>
                <a:gd name="connsiteX59" fmla="*/ 584158 w 1245402"/>
                <a:gd name="connsiteY59" fmla="*/ 742010 h 780633"/>
                <a:gd name="connsiteX60" fmla="*/ 562740 w 1245402"/>
                <a:gd name="connsiteY60" fmla="*/ 750976 h 780633"/>
                <a:gd name="connsiteX61" fmla="*/ 509204 w 1245402"/>
                <a:gd name="connsiteY61" fmla="*/ 763395 h 780633"/>
                <a:gd name="connsiteX62" fmla="*/ 534556 w 1245402"/>
                <a:gd name="connsiteY62" fmla="*/ 768225 h 780633"/>
                <a:gd name="connsiteX63" fmla="*/ 480312 w 1245402"/>
                <a:gd name="connsiteY63" fmla="*/ 739253 h 780633"/>
                <a:gd name="connsiteX64" fmla="*/ 438035 w 1245402"/>
                <a:gd name="connsiteY64" fmla="*/ 737874 h 780633"/>
                <a:gd name="connsiteX65" fmla="*/ 426312 w 1245402"/>
                <a:gd name="connsiteY65" fmla="*/ 759031 h 780633"/>
                <a:gd name="connsiteX66" fmla="*/ 410681 w 1245402"/>
                <a:gd name="connsiteY66" fmla="*/ 755124 h 780633"/>
                <a:gd name="connsiteX67" fmla="*/ 402866 w 1245402"/>
                <a:gd name="connsiteY67" fmla="*/ 747308 h 780633"/>
                <a:gd name="connsiteX68" fmla="*/ 395050 w 1245402"/>
                <a:gd name="connsiteY68" fmla="*/ 735585 h 780633"/>
                <a:gd name="connsiteX69" fmla="*/ 383327 w 1245402"/>
                <a:gd name="connsiteY69" fmla="*/ 727770 h 780633"/>
                <a:gd name="connsiteX70" fmla="*/ 367696 w 1245402"/>
                <a:gd name="connsiteY70" fmla="*/ 712139 h 780633"/>
                <a:gd name="connsiteX71" fmla="*/ 352066 w 1245402"/>
                <a:gd name="connsiteY71" fmla="*/ 680877 h 780633"/>
                <a:gd name="connsiteX72" fmla="*/ 344250 w 1245402"/>
                <a:gd name="connsiteY72" fmla="*/ 657431 h 780633"/>
                <a:gd name="connsiteX73" fmla="*/ 336435 w 1245402"/>
                <a:gd name="connsiteY73" fmla="*/ 610539 h 780633"/>
                <a:gd name="connsiteX74" fmla="*/ 320804 w 1245402"/>
                <a:gd name="connsiteY74" fmla="*/ 591000 h 780633"/>
                <a:gd name="connsiteX75" fmla="*/ 301266 w 1245402"/>
                <a:gd name="connsiteY75" fmla="*/ 571462 h 780633"/>
                <a:gd name="connsiteX76" fmla="*/ 293450 w 1245402"/>
                <a:gd name="connsiteY76" fmla="*/ 563647 h 780633"/>
                <a:gd name="connsiteX77" fmla="*/ 281727 w 1245402"/>
                <a:gd name="connsiteY77" fmla="*/ 559739 h 780633"/>
                <a:gd name="connsiteX78" fmla="*/ 266096 w 1245402"/>
                <a:gd name="connsiteY78" fmla="*/ 551924 h 780633"/>
                <a:gd name="connsiteX79" fmla="*/ 242650 w 1245402"/>
                <a:gd name="connsiteY79" fmla="*/ 544108 h 780633"/>
                <a:gd name="connsiteX80" fmla="*/ 219204 w 1245402"/>
                <a:gd name="connsiteY80" fmla="*/ 536293 h 780633"/>
                <a:gd name="connsiteX81" fmla="*/ 195758 w 1245402"/>
                <a:gd name="connsiteY81" fmla="*/ 528477 h 780633"/>
                <a:gd name="connsiteX82" fmla="*/ 184035 w 1245402"/>
                <a:gd name="connsiteY82" fmla="*/ 524570 h 780633"/>
                <a:gd name="connsiteX83" fmla="*/ 194342 w 1245402"/>
                <a:gd name="connsiteY83" fmla="*/ 517906 h 780633"/>
                <a:gd name="connsiteX84" fmla="*/ 203573 w 1245402"/>
                <a:gd name="connsiteY84" fmla="*/ 505031 h 780633"/>
                <a:gd name="connsiteX85" fmla="*/ 219204 w 1245402"/>
                <a:gd name="connsiteY85" fmla="*/ 489400 h 780633"/>
                <a:gd name="connsiteX86" fmla="*/ 238743 w 1245402"/>
                <a:gd name="connsiteY86" fmla="*/ 473770 h 780633"/>
                <a:gd name="connsiteX87" fmla="*/ 242650 w 1245402"/>
                <a:gd name="connsiteY87" fmla="*/ 462047 h 780633"/>
                <a:gd name="connsiteX88" fmla="*/ 258281 w 1245402"/>
                <a:gd name="connsiteY88" fmla="*/ 442508 h 780633"/>
                <a:gd name="connsiteX89" fmla="*/ 246558 w 1245402"/>
                <a:gd name="connsiteY89" fmla="*/ 415154 h 780633"/>
                <a:gd name="connsiteX90" fmla="*/ 234835 w 1245402"/>
                <a:gd name="connsiteY90" fmla="*/ 411247 h 780633"/>
                <a:gd name="connsiteX91" fmla="*/ 207481 w 1245402"/>
                <a:gd name="connsiteY91" fmla="*/ 399524 h 780633"/>
                <a:gd name="connsiteX92" fmla="*/ 191850 w 1245402"/>
                <a:gd name="connsiteY92" fmla="*/ 391708 h 780633"/>
                <a:gd name="connsiteX93" fmla="*/ 176220 w 1245402"/>
                <a:gd name="connsiteY93" fmla="*/ 387800 h 780633"/>
                <a:gd name="connsiteX94" fmla="*/ 137143 w 1245402"/>
                <a:gd name="connsiteY94" fmla="*/ 376077 h 780633"/>
                <a:gd name="connsiteX95" fmla="*/ 129327 w 1245402"/>
                <a:gd name="connsiteY95" fmla="*/ 364354 h 780633"/>
                <a:gd name="connsiteX96" fmla="*/ 101973 w 1245402"/>
                <a:gd name="connsiteY96" fmla="*/ 340908 h 780633"/>
                <a:gd name="connsiteX97" fmla="*/ 78404 w 1245402"/>
                <a:gd name="connsiteY97" fmla="*/ 348269 h 780633"/>
                <a:gd name="connsiteX98" fmla="*/ 64313 w 1245402"/>
                <a:gd name="connsiteY98" fmla="*/ 336773 h 780633"/>
                <a:gd name="connsiteX99" fmla="*/ 90734 w 1245402"/>
                <a:gd name="connsiteY99" fmla="*/ 357209 h 780633"/>
                <a:gd name="connsiteX100" fmla="*/ 43358 w 1245402"/>
                <a:gd name="connsiteY100" fmla="*/ 317929 h 780633"/>
                <a:gd name="connsiteX101" fmla="*/ 53089 w 1245402"/>
                <a:gd name="connsiteY101" fmla="*/ 341370 h 780633"/>
                <a:gd name="connsiteX102" fmla="*/ 129 w 1245402"/>
                <a:gd name="connsiteY102" fmla="*/ 276779 h 780633"/>
                <a:gd name="connsiteX103" fmla="*/ 22527 w 1245402"/>
                <a:gd name="connsiteY103" fmla="*/ 256089 h 780633"/>
                <a:gd name="connsiteX0" fmla="*/ 22527 w 1247757"/>
                <a:gd name="connsiteY0" fmla="*/ 256089 h 780633"/>
                <a:gd name="connsiteX1" fmla="*/ 72279 w 1247757"/>
                <a:gd name="connsiteY1" fmla="*/ 263677 h 780633"/>
                <a:gd name="connsiteX2" fmla="*/ 107420 w 1247757"/>
                <a:gd name="connsiteY2" fmla="*/ 257241 h 780633"/>
                <a:gd name="connsiteX3" fmla="*/ 144958 w 1247757"/>
                <a:gd name="connsiteY3" fmla="*/ 231493 h 780633"/>
                <a:gd name="connsiteX4" fmla="*/ 156681 w 1247757"/>
                <a:gd name="connsiteY4" fmla="*/ 214939 h 780633"/>
                <a:gd name="connsiteX5" fmla="*/ 185574 w 1247757"/>
                <a:gd name="connsiteY5" fmla="*/ 183905 h 780633"/>
                <a:gd name="connsiteX6" fmla="*/ 206651 w 1247757"/>
                <a:gd name="connsiteY6" fmla="*/ 173561 h 780633"/>
                <a:gd name="connsiteX7" fmla="*/ 216005 w 1247757"/>
                <a:gd name="connsiteY7" fmla="*/ 168274 h 780633"/>
                <a:gd name="connsiteX8" fmla="*/ 230097 w 1247757"/>
                <a:gd name="connsiteY8" fmla="*/ 152416 h 780633"/>
                <a:gd name="connsiteX9" fmla="*/ 250466 w 1247757"/>
                <a:gd name="connsiteY9" fmla="*/ 145524 h 780633"/>
                <a:gd name="connsiteX10" fmla="*/ 257451 w 1247757"/>
                <a:gd name="connsiteY10" fmla="*/ 150354 h 780633"/>
                <a:gd name="connsiteX11" fmla="*/ 290496 w 1247757"/>
                <a:gd name="connsiteY11" fmla="*/ 156335 h 780633"/>
                <a:gd name="connsiteX12" fmla="*/ 309204 w 1247757"/>
                <a:gd name="connsiteY12" fmla="*/ 151049 h 780633"/>
                <a:gd name="connsiteX13" fmla="*/ 325665 w 1247757"/>
                <a:gd name="connsiteY13" fmla="*/ 134496 h 780633"/>
                <a:gd name="connsiteX14" fmla="*/ 355143 w 1247757"/>
                <a:gd name="connsiteY14" fmla="*/ 148521 h 780633"/>
                <a:gd name="connsiteX15" fmla="*/ 369235 w 1247757"/>
                <a:gd name="connsiteY15" fmla="*/ 153806 h 780633"/>
                <a:gd name="connsiteX16" fmla="*/ 423234 w 1247757"/>
                <a:gd name="connsiteY16" fmla="*/ 168059 h 780633"/>
                <a:gd name="connsiteX17" fmla="*/ 453666 w 1247757"/>
                <a:gd name="connsiteY17" fmla="*/ 133800 h 780633"/>
                <a:gd name="connsiteX18" fmla="*/ 477112 w 1247757"/>
                <a:gd name="connsiteY18" fmla="*/ 110354 h 780633"/>
                <a:gd name="connsiteX19" fmla="*/ 492743 w 1247757"/>
                <a:gd name="connsiteY19" fmla="*/ 86908 h 780633"/>
                <a:gd name="connsiteX20" fmla="*/ 500558 w 1247757"/>
                <a:gd name="connsiteY20" fmla="*/ 75185 h 780633"/>
                <a:gd name="connsiteX21" fmla="*/ 520096 w 1247757"/>
                <a:gd name="connsiteY21" fmla="*/ 40016 h 780633"/>
                <a:gd name="connsiteX22" fmla="*/ 527912 w 1247757"/>
                <a:gd name="connsiteY22" fmla="*/ 32200 h 780633"/>
                <a:gd name="connsiteX23" fmla="*/ 554201 w 1247757"/>
                <a:gd name="connsiteY23" fmla="*/ 30985 h 780633"/>
                <a:gd name="connsiteX24" fmla="*/ 596694 w 1247757"/>
                <a:gd name="connsiteY24" fmla="*/ 24003 h 780633"/>
                <a:gd name="connsiteX25" fmla="*/ 636692 w 1247757"/>
                <a:gd name="connsiteY25" fmla="*/ 9172 h 780633"/>
                <a:gd name="connsiteX26" fmla="*/ 707666 w 1247757"/>
                <a:gd name="connsiteY26" fmla="*/ 939 h 780633"/>
                <a:gd name="connsiteX27" fmla="*/ 799751 w 1247757"/>
                <a:gd name="connsiteY27" fmla="*/ 34318 h 780633"/>
                <a:gd name="connsiteX28" fmla="*/ 874632 w 1247757"/>
                <a:gd name="connsiteY28" fmla="*/ 72370 h 780633"/>
                <a:gd name="connsiteX29" fmla="*/ 952644 w 1247757"/>
                <a:gd name="connsiteY29" fmla="*/ 111638 h 780633"/>
                <a:gd name="connsiteX30" fmla="*/ 1028812 w 1247757"/>
                <a:gd name="connsiteY30" fmla="*/ 152191 h 780633"/>
                <a:gd name="connsiteX31" fmla="*/ 1119323 w 1247757"/>
                <a:gd name="connsiteY31" fmla="*/ 200717 h 780633"/>
                <a:gd name="connsiteX32" fmla="*/ 1167852 w 1247757"/>
                <a:gd name="connsiteY32" fmla="*/ 226211 h 780633"/>
                <a:gd name="connsiteX33" fmla="*/ 1245022 w 1247757"/>
                <a:gd name="connsiteY33" fmla="*/ 279929 h 780633"/>
                <a:gd name="connsiteX34" fmla="*/ 1245230 w 1247757"/>
                <a:gd name="connsiteY34" fmla="*/ 570405 h 780633"/>
                <a:gd name="connsiteX35" fmla="*/ 1141420 w 1247757"/>
                <a:gd name="connsiteY35" fmla="*/ 633985 h 780633"/>
                <a:gd name="connsiteX36" fmla="*/ 1117973 w 1247757"/>
                <a:gd name="connsiteY36" fmla="*/ 637893 h 780633"/>
                <a:gd name="connsiteX37" fmla="*/ 1106250 w 1247757"/>
                <a:gd name="connsiteY37" fmla="*/ 641800 h 780633"/>
                <a:gd name="connsiteX38" fmla="*/ 1094527 w 1247757"/>
                <a:gd name="connsiteY38" fmla="*/ 661339 h 780633"/>
                <a:gd name="connsiteX39" fmla="*/ 1071081 w 1247757"/>
                <a:gd name="connsiteY39" fmla="*/ 669154 h 780633"/>
                <a:gd name="connsiteX40" fmla="*/ 1000743 w 1247757"/>
                <a:gd name="connsiteY40" fmla="*/ 692600 h 780633"/>
                <a:gd name="connsiteX41" fmla="*/ 992927 w 1247757"/>
                <a:gd name="connsiteY41" fmla="*/ 716047 h 780633"/>
                <a:gd name="connsiteX42" fmla="*/ 981204 w 1247757"/>
                <a:gd name="connsiteY42" fmla="*/ 723862 h 780633"/>
                <a:gd name="connsiteX43" fmla="*/ 965573 w 1247757"/>
                <a:gd name="connsiteY43" fmla="*/ 719954 h 780633"/>
                <a:gd name="connsiteX44" fmla="*/ 942127 w 1247757"/>
                <a:gd name="connsiteY44" fmla="*/ 716047 h 780633"/>
                <a:gd name="connsiteX45" fmla="*/ 930404 w 1247757"/>
                <a:gd name="connsiteY45" fmla="*/ 712139 h 780633"/>
                <a:gd name="connsiteX46" fmla="*/ 914773 w 1247757"/>
                <a:gd name="connsiteY46" fmla="*/ 708231 h 780633"/>
                <a:gd name="connsiteX47" fmla="*/ 891327 w 1247757"/>
                <a:gd name="connsiteY47" fmla="*/ 700416 h 780633"/>
                <a:gd name="connsiteX48" fmla="*/ 867881 w 1247757"/>
                <a:gd name="connsiteY48" fmla="*/ 712139 h 780633"/>
                <a:gd name="connsiteX49" fmla="*/ 856158 w 1247757"/>
                <a:gd name="connsiteY49" fmla="*/ 716047 h 780633"/>
                <a:gd name="connsiteX50" fmla="*/ 832712 w 1247757"/>
                <a:gd name="connsiteY50" fmla="*/ 727770 h 780633"/>
                <a:gd name="connsiteX51" fmla="*/ 817081 w 1247757"/>
                <a:gd name="connsiteY51" fmla="*/ 747308 h 780633"/>
                <a:gd name="connsiteX52" fmla="*/ 813173 w 1247757"/>
                <a:gd name="connsiteY52" fmla="*/ 759031 h 780633"/>
                <a:gd name="connsiteX53" fmla="*/ 776465 w 1247757"/>
                <a:gd name="connsiteY53" fmla="*/ 764078 h 780633"/>
                <a:gd name="connsiteX54" fmla="*/ 753019 w 1247757"/>
                <a:gd name="connsiteY54" fmla="*/ 776952 h 780633"/>
                <a:gd name="connsiteX55" fmla="*/ 706712 w 1247757"/>
                <a:gd name="connsiteY55" fmla="*/ 780632 h 780633"/>
                <a:gd name="connsiteX56" fmla="*/ 690619 w 1247757"/>
                <a:gd name="connsiteY56" fmla="*/ 776724 h 780633"/>
                <a:gd name="connsiteX57" fmla="*/ 646681 w 1247757"/>
                <a:gd name="connsiteY57" fmla="*/ 758791 h 780633"/>
                <a:gd name="connsiteX58" fmla="*/ 619912 w 1247757"/>
                <a:gd name="connsiteY58" fmla="*/ 764773 h 780633"/>
                <a:gd name="connsiteX59" fmla="*/ 584158 w 1247757"/>
                <a:gd name="connsiteY59" fmla="*/ 742010 h 780633"/>
                <a:gd name="connsiteX60" fmla="*/ 562740 w 1247757"/>
                <a:gd name="connsiteY60" fmla="*/ 750976 h 780633"/>
                <a:gd name="connsiteX61" fmla="*/ 509204 w 1247757"/>
                <a:gd name="connsiteY61" fmla="*/ 763395 h 780633"/>
                <a:gd name="connsiteX62" fmla="*/ 534556 w 1247757"/>
                <a:gd name="connsiteY62" fmla="*/ 768225 h 780633"/>
                <a:gd name="connsiteX63" fmla="*/ 480312 w 1247757"/>
                <a:gd name="connsiteY63" fmla="*/ 739253 h 780633"/>
                <a:gd name="connsiteX64" fmla="*/ 438035 w 1247757"/>
                <a:gd name="connsiteY64" fmla="*/ 737874 h 780633"/>
                <a:gd name="connsiteX65" fmla="*/ 426312 w 1247757"/>
                <a:gd name="connsiteY65" fmla="*/ 759031 h 780633"/>
                <a:gd name="connsiteX66" fmla="*/ 410681 w 1247757"/>
                <a:gd name="connsiteY66" fmla="*/ 755124 h 780633"/>
                <a:gd name="connsiteX67" fmla="*/ 402866 w 1247757"/>
                <a:gd name="connsiteY67" fmla="*/ 747308 h 780633"/>
                <a:gd name="connsiteX68" fmla="*/ 395050 w 1247757"/>
                <a:gd name="connsiteY68" fmla="*/ 735585 h 780633"/>
                <a:gd name="connsiteX69" fmla="*/ 383327 w 1247757"/>
                <a:gd name="connsiteY69" fmla="*/ 727770 h 780633"/>
                <a:gd name="connsiteX70" fmla="*/ 367696 w 1247757"/>
                <a:gd name="connsiteY70" fmla="*/ 712139 h 780633"/>
                <a:gd name="connsiteX71" fmla="*/ 352066 w 1247757"/>
                <a:gd name="connsiteY71" fmla="*/ 680877 h 780633"/>
                <a:gd name="connsiteX72" fmla="*/ 344250 w 1247757"/>
                <a:gd name="connsiteY72" fmla="*/ 657431 h 780633"/>
                <a:gd name="connsiteX73" fmla="*/ 336435 w 1247757"/>
                <a:gd name="connsiteY73" fmla="*/ 610539 h 780633"/>
                <a:gd name="connsiteX74" fmla="*/ 320804 w 1247757"/>
                <a:gd name="connsiteY74" fmla="*/ 591000 h 780633"/>
                <a:gd name="connsiteX75" fmla="*/ 301266 w 1247757"/>
                <a:gd name="connsiteY75" fmla="*/ 571462 h 780633"/>
                <a:gd name="connsiteX76" fmla="*/ 293450 w 1247757"/>
                <a:gd name="connsiteY76" fmla="*/ 563647 h 780633"/>
                <a:gd name="connsiteX77" fmla="*/ 281727 w 1247757"/>
                <a:gd name="connsiteY77" fmla="*/ 559739 h 780633"/>
                <a:gd name="connsiteX78" fmla="*/ 266096 w 1247757"/>
                <a:gd name="connsiteY78" fmla="*/ 551924 h 780633"/>
                <a:gd name="connsiteX79" fmla="*/ 242650 w 1247757"/>
                <a:gd name="connsiteY79" fmla="*/ 544108 h 780633"/>
                <a:gd name="connsiteX80" fmla="*/ 219204 w 1247757"/>
                <a:gd name="connsiteY80" fmla="*/ 536293 h 780633"/>
                <a:gd name="connsiteX81" fmla="*/ 195758 w 1247757"/>
                <a:gd name="connsiteY81" fmla="*/ 528477 h 780633"/>
                <a:gd name="connsiteX82" fmla="*/ 184035 w 1247757"/>
                <a:gd name="connsiteY82" fmla="*/ 524570 h 780633"/>
                <a:gd name="connsiteX83" fmla="*/ 194342 w 1247757"/>
                <a:gd name="connsiteY83" fmla="*/ 517906 h 780633"/>
                <a:gd name="connsiteX84" fmla="*/ 203573 w 1247757"/>
                <a:gd name="connsiteY84" fmla="*/ 505031 h 780633"/>
                <a:gd name="connsiteX85" fmla="*/ 219204 w 1247757"/>
                <a:gd name="connsiteY85" fmla="*/ 489400 h 780633"/>
                <a:gd name="connsiteX86" fmla="*/ 238743 w 1247757"/>
                <a:gd name="connsiteY86" fmla="*/ 473770 h 780633"/>
                <a:gd name="connsiteX87" fmla="*/ 242650 w 1247757"/>
                <a:gd name="connsiteY87" fmla="*/ 462047 h 780633"/>
                <a:gd name="connsiteX88" fmla="*/ 258281 w 1247757"/>
                <a:gd name="connsiteY88" fmla="*/ 442508 h 780633"/>
                <a:gd name="connsiteX89" fmla="*/ 246558 w 1247757"/>
                <a:gd name="connsiteY89" fmla="*/ 415154 h 780633"/>
                <a:gd name="connsiteX90" fmla="*/ 234835 w 1247757"/>
                <a:gd name="connsiteY90" fmla="*/ 411247 h 780633"/>
                <a:gd name="connsiteX91" fmla="*/ 207481 w 1247757"/>
                <a:gd name="connsiteY91" fmla="*/ 399524 h 780633"/>
                <a:gd name="connsiteX92" fmla="*/ 191850 w 1247757"/>
                <a:gd name="connsiteY92" fmla="*/ 391708 h 780633"/>
                <a:gd name="connsiteX93" fmla="*/ 176220 w 1247757"/>
                <a:gd name="connsiteY93" fmla="*/ 387800 h 780633"/>
                <a:gd name="connsiteX94" fmla="*/ 137143 w 1247757"/>
                <a:gd name="connsiteY94" fmla="*/ 376077 h 780633"/>
                <a:gd name="connsiteX95" fmla="*/ 129327 w 1247757"/>
                <a:gd name="connsiteY95" fmla="*/ 364354 h 780633"/>
                <a:gd name="connsiteX96" fmla="*/ 101973 w 1247757"/>
                <a:gd name="connsiteY96" fmla="*/ 340908 h 780633"/>
                <a:gd name="connsiteX97" fmla="*/ 78404 w 1247757"/>
                <a:gd name="connsiteY97" fmla="*/ 348269 h 780633"/>
                <a:gd name="connsiteX98" fmla="*/ 64313 w 1247757"/>
                <a:gd name="connsiteY98" fmla="*/ 336773 h 780633"/>
                <a:gd name="connsiteX99" fmla="*/ 90734 w 1247757"/>
                <a:gd name="connsiteY99" fmla="*/ 357209 h 780633"/>
                <a:gd name="connsiteX100" fmla="*/ 43358 w 1247757"/>
                <a:gd name="connsiteY100" fmla="*/ 317929 h 780633"/>
                <a:gd name="connsiteX101" fmla="*/ 53089 w 1247757"/>
                <a:gd name="connsiteY101" fmla="*/ 341370 h 780633"/>
                <a:gd name="connsiteX102" fmla="*/ 129 w 1247757"/>
                <a:gd name="connsiteY102" fmla="*/ 276779 h 780633"/>
                <a:gd name="connsiteX103" fmla="*/ 22527 w 1247757"/>
                <a:gd name="connsiteY103" fmla="*/ 256089 h 780633"/>
                <a:gd name="connsiteX0" fmla="*/ 22527 w 1247757"/>
                <a:gd name="connsiteY0" fmla="*/ 256089 h 780633"/>
                <a:gd name="connsiteX1" fmla="*/ 72279 w 1247757"/>
                <a:gd name="connsiteY1" fmla="*/ 263677 h 780633"/>
                <a:gd name="connsiteX2" fmla="*/ 107420 w 1247757"/>
                <a:gd name="connsiteY2" fmla="*/ 257241 h 780633"/>
                <a:gd name="connsiteX3" fmla="*/ 144958 w 1247757"/>
                <a:gd name="connsiteY3" fmla="*/ 231493 h 780633"/>
                <a:gd name="connsiteX4" fmla="*/ 156681 w 1247757"/>
                <a:gd name="connsiteY4" fmla="*/ 214939 h 780633"/>
                <a:gd name="connsiteX5" fmla="*/ 185574 w 1247757"/>
                <a:gd name="connsiteY5" fmla="*/ 183905 h 780633"/>
                <a:gd name="connsiteX6" fmla="*/ 206651 w 1247757"/>
                <a:gd name="connsiteY6" fmla="*/ 173561 h 780633"/>
                <a:gd name="connsiteX7" fmla="*/ 216005 w 1247757"/>
                <a:gd name="connsiteY7" fmla="*/ 168274 h 780633"/>
                <a:gd name="connsiteX8" fmla="*/ 230097 w 1247757"/>
                <a:gd name="connsiteY8" fmla="*/ 152416 h 780633"/>
                <a:gd name="connsiteX9" fmla="*/ 250466 w 1247757"/>
                <a:gd name="connsiteY9" fmla="*/ 145524 h 780633"/>
                <a:gd name="connsiteX10" fmla="*/ 257451 w 1247757"/>
                <a:gd name="connsiteY10" fmla="*/ 150354 h 780633"/>
                <a:gd name="connsiteX11" fmla="*/ 290496 w 1247757"/>
                <a:gd name="connsiteY11" fmla="*/ 156335 h 780633"/>
                <a:gd name="connsiteX12" fmla="*/ 309204 w 1247757"/>
                <a:gd name="connsiteY12" fmla="*/ 151049 h 780633"/>
                <a:gd name="connsiteX13" fmla="*/ 325665 w 1247757"/>
                <a:gd name="connsiteY13" fmla="*/ 134496 h 780633"/>
                <a:gd name="connsiteX14" fmla="*/ 355143 w 1247757"/>
                <a:gd name="connsiteY14" fmla="*/ 148521 h 780633"/>
                <a:gd name="connsiteX15" fmla="*/ 369235 w 1247757"/>
                <a:gd name="connsiteY15" fmla="*/ 153806 h 780633"/>
                <a:gd name="connsiteX16" fmla="*/ 423234 w 1247757"/>
                <a:gd name="connsiteY16" fmla="*/ 168059 h 780633"/>
                <a:gd name="connsiteX17" fmla="*/ 453666 w 1247757"/>
                <a:gd name="connsiteY17" fmla="*/ 133800 h 780633"/>
                <a:gd name="connsiteX18" fmla="*/ 477112 w 1247757"/>
                <a:gd name="connsiteY18" fmla="*/ 110354 h 780633"/>
                <a:gd name="connsiteX19" fmla="*/ 492743 w 1247757"/>
                <a:gd name="connsiteY19" fmla="*/ 86908 h 780633"/>
                <a:gd name="connsiteX20" fmla="*/ 500558 w 1247757"/>
                <a:gd name="connsiteY20" fmla="*/ 75185 h 780633"/>
                <a:gd name="connsiteX21" fmla="*/ 520096 w 1247757"/>
                <a:gd name="connsiteY21" fmla="*/ 40016 h 780633"/>
                <a:gd name="connsiteX22" fmla="*/ 527912 w 1247757"/>
                <a:gd name="connsiteY22" fmla="*/ 32200 h 780633"/>
                <a:gd name="connsiteX23" fmla="*/ 554201 w 1247757"/>
                <a:gd name="connsiteY23" fmla="*/ 30985 h 780633"/>
                <a:gd name="connsiteX24" fmla="*/ 596694 w 1247757"/>
                <a:gd name="connsiteY24" fmla="*/ 24003 h 780633"/>
                <a:gd name="connsiteX25" fmla="*/ 636692 w 1247757"/>
                <a:gd name="connsiteY25" fmla="*/ 9172 h 780633"/>
                <a:gd name="connsiteX26" fmla="*/ 707666 w 1247757"/>
                <a:gd name="connsiteY26" fmla="*/ 939 h 780633"/>
                <a:gd name="connsiteX27" fmla="*/ 799751 w 1247757"/>
                <a:gd name="connsiteY27" fmla="*/ 34318 h 780633"/>
                <a:gd name="connsiteX28" fmla="*/ 874632 w 1247757"/>
                <a:gd name="connsiteY28" fmla="*/ 72370 h 780633"/>
                <a:gd name="connsiteX29" fmla="*/ 952644 w 1247757"/>
                <a:gd name="connsiteY29" fmla="*/ 111638 h 780633"/>
                <a:gd name="connsiteX30" fmla="*/ 1028812 w 1247757"/>
                <a:gd name="connsiteY30" fmla="*/ 152191 h 780633"/>
                <a:gd name="connsiteX31" fmla="*/ 1119323 w 1247757"/>
                <a:gd name="connsiteY31" fmla="*/ 200717 h 780633"/>
                <a:gd name="connsiteX32" fmla="*/ 1167852 w 1247757"/>
                <a:gd name="connsiteY32" fmla="*/ 226211 h 780633"/>
                <a:gd name="connsiteX33" fmla="*/ 1245022 w 1247757"/>
                <a:gd name="connsiteY33" fmla="*/ 279929 h 780633"/>
                <a:gd name="connsiteX34" fmla="*/ 1245230 w 1247757"/>
                <a:gd name="connsiteY34" fmla="*/ 570405 h 780633"/>
                <a:gd name="connsiteX35" fmla="*/ 1141420 w 1247757"/>
                <a:gd name="connsiteY35" fmla="*/ 633985 h 780633"/>
                <a:gd name="connsiteX36" fmla="*/ 1117973 w 1247757"/>
                <a:gd name="connsiteY36" fmla="*/ 637893 h 780633"/>
                <a:gd name="connsiteX37" fmla="*/ 1106250 w 1247757"/>
                <a:gd name="connsiteY37" fmla="*/ 641800 h 780633"/>
                <a:gd name="connsiteX38" fmla="*/ 1094527 w 1247757"/>
                <a:gd name="connsiteY38" fmla="*/ 661339 h 780633"/>
                <a:gd name="connsiteX39" fmla="*/ 1071081 w 1247757"/>
                <a:gd name="connsiteY39" fmla="*/ 669154 h 780633"/>
                <a:gd name="connsiteX40" fmla="*/ 1000743 w 1247757"/>
                <a:gd name="connsiteY40" fmla="*/ 692600 h 780633"/>
                <a:gd name="connsiteX41" fmla="*/ 992927 w 1247757"/>
                <a:gd name="connsiteY41" fmla="*/ 716047 h 780633"/>
                <a:gd name="connsiteX42" fmla="*/ 981204 w 1247757"/>
                <a:gd name="connsiteY42" fmla="*/ 723862 h 780633"/>
                <a:gd name="connsiteX43" fmla="*/ 965573 w 1247757"/>
                <a:gd name="connsiteY43" fmla="*/ 719954 h 780633"/>
                <a:gd name="connsiteX44" fmla="*/ 942127 w 1247757"/>
                <a:gd name="connsiteY44" fmla="*/ 716047 h 780633"/>
                <a:gd name="connsiteX45" fmla="*/ 930404 w 1247757"/>
                <a:gd name="connsiteY45" fmla="*/ 712139 h 780633"/>
                <a:gd name="connsiteX46" fmla="*/ 914773 w 1247757"/>
                <a:gd name="connsiteY46" fmla="*/ 708231 h 780633"/>
                <a:gd name="connsiteX47" fmla="*/ 891327 w 1247757"/>
                <a:gd name="connsiteY47" fmla="*/ 700416 h 780633"/>
                <a:gd name="connsiteX48" fmla="*/ 867881 w 1247757"/>
                <a:gd name="connsiteY48" fmla="*/ 712139 h 780633"/>
                <a:gd name="connsiteX49" fmla="*/ 856158 w 1247757"/>
                <a:gd name="connsiteY49" fmla="*/ 716047 h 780633"/>
                <a:gd name="connsiteX50" fmla="*/ 832712 w 1247757"/>
                <a:gd name="connsiteY50" fmla="*/ 727770 h 780633"/>
                <a:gd name="connsiteX51" fmla="*/ 817081 w 1247757"/>
                <a:gd name="connsiteY51" fmla="*/ 747308 h 780633"/>
                <a:gd name="connsiteX52" fmla="*/ 813173 w 1247757"/>
                <a:gd name="connsiteY52" fmla="*/ 759031 h 780633"/>
                <a:gd name="connsiteX53" fmla="*/ 776465 w 1247757"/>
                <a:gd name="connsiteY53" fmla="*/ 764078 h 780633"/>
                <a:gd name="connsiteX54" fmla="*/ 753019 w 1247757"/>
                <a:gd name="connsiteY54" fmla="*/ 776952 h 780633"/>
                <a:gd name="connsiteX55" fmla="*/ 706712 w 1247757"/>
                <a:gd name="connsiteY55" fmla="*/ 780632 h 780633"/>
                <a:gd name="connsiteX56" fmla="*/ 690619 w 1247757"/>
                <a:gd name="connsiteY56" fmla="*/ 776724 h 780633"/>
                <a:gd name="connsiteX57" fmla="*/ 646681 w 1247757"/>
                <a:gd name="connsiteY57" fmla="*/ 758791 h 780633"/>
                <a:gd name="connsiteX58" fmla="*/ 619912 w 1247757"/>
                <a:gd name="connsiteY58" fmla="*/ 764773 h 780633"/>
                <a:gd name="connsiteX59" fmla="*/ 584158 w 1247757"/>
                <a:gd name="connsiteY59" fmla="*/ 742010 h 780633"/>
                <a:gd name="connsiteX60" fmla="*/ 562740 w 1247757"/>
                <a:gd name="connsiteY60" fmla="*/ 750976 h 780633"/>
                <a:gd name="connsiteX61" fmla="*/ 509204 w 1247757"/>
                <a:gd name="connsiteY61" fmla="*/ 763395 h 780633"/>
                <a:gd name="connsiteX62" fmla="*/ 534556 w 1247757"/>
                <a:gd name="connsiteY62" fmla="*/ 768225 h 780633"/>
                <a:gd name="connsiteX63" fmla="*/ 480312 w 1247757"/>
                <a:gd name="connsiteY63" fmla="*/ 739253 h 780633"/>
                <a:gd name="connsiteX64" fmla="*/ 438035 w 1247757"/>
                <a:gd name="connsiteY64" fmla="*/ 737874 h 780633"/>
                <a:gd name="connsiteX65" fmla="*/ 426312 w 1247757"/>
                <a:gd name="connsiteY65" fmla="*/ 759031 h 780633"/>
                <a:gd name="connsiteX66" fmla="*/ 410681 w 1247757"/>
                <a:gd name="connsiteY66" fmla="*/ 755124 h 780633"/>
                <a:gd name="connsiteX67" fmla="*/ 402866 w 1247757"/>
                <a:gd name="connsiteY67" fmla="*/ 747308 h 780633"/>
                <a:gd name="connsiteX68" fmla="*/ 395050 w 1247757"/>
                <a:gd name="connsiteY68" fmla="*/ 735585 h 780633"/>
                <a:gd name="connsiteX69" fmla="*/ 383327 w 1247757"/>
                <a:gd name="connsiteY69" fmla="*/ 727770 h 780633"/>
                <a:gd name="connsiteX70" fmla="*/ 367696 w 1247757"/>
                <a:gd name="connsiteY70" fmla="*/ 712139 h 780633"/>
                <a:gd name="connsiteX71" fmla="*/ 352066 w 1247757"/>
                <a:gd name="connsiteY71" fmla="*/ 680877 h 780633"/>
                <a:gd name="connsiteX72" fmla="*/ 344250 w 1247757"/>
                <a:gd name="connsiteY72" fmla="*/ 657431 h 780633"/>
                <a:gd name="connsiteX73" fmla="*/ 336435 w 1247757"/>
                <a:gd name="connsiteY73" fmla="*/ 610539 h 780633"/>
                <a:gd name="connsiteX74" fmla="*/ 320804 w 1247757"/>
                <a:gd name="connsiteY74" fmla="*/ 591000 h 780633"/>
                <a:gd name="connsiteX75" fmla="*/ 301266 w 1247757"/>
                <a:gd name="connsiteY75" fmla="*/ 571462 h 780633"/>
                <a:gd name="connsiteX76" fmla="*/ 293450 w 1247757"/>
                <a:gd name="connsiteY76" fmla="*/ 563647 h 780633"/>
                <a:gd name="connsiteX77" fmla="*/ 281727 w 1247757"/>
                <a:gd name="connsiteY77" fmla="*/ 559739 h 780633"/>
                <a:gd name="connsiteX78" fmla="*/ 266096 w 1247757"/>
                <a:gd name="connsiteY78" fmla="*/ 551924 h 780633"/>
                <a:gd name="connsiteX79" fmla="*/ 242650 w 1247757"/>
                <a:gd name="connsiteY79" fmla="*/ 544108 h 780633"/>
                <a:gd name="connsiteX80" fmla="*/ 219204 w 1247757"/>
                <a:gd name="connsiteY80" fmla="*/ 536293 h 780633"/>
                <a:gd name="connsiteX81" fmla="*/ 195758 w 1247757"/>
                <a:gd name="connsiteY81" fmla="*/ 528477 h 780633"/>
                <a:gd name="connsiteX82" fmla="*/ 184035 w 1247757"/>
                <a:gd name="connsiteY82" fmla="*/ 524570 h 780633"/>
                <a:gd name="connsiteX83" fmla="*/ 194342 w 1247757"/>
                <a:gd name="connsiteY83" fmla="*/ 517906 h 780633"/>
                <a:gd name="connsiteX84" fmla="*/ 203573 w 1247757"/>
                <a:gd name="connsiteY84" fmla="*/ 505031 h 780633"/>
                <a:gd name="connsiteX85" fmla="*/ 219204 w 1247757"/>
                <a:gd name="connsiteY85" fmla="*/ 489400 h 780633"/>
                <a:gd name="connsiteX86" fmla="*/ 238743 w 1247757"/>
                <a:gd name="connsiteY86" fmla="*/ 473770 h 780633"/>
                <a:gd name="connsiteX87" fmla="*/ 242650 w 1247757"/>
                <a:gd name="connsiteY87" fmla="*/ 462047 h 780633"/>
                <a:gd name="connsiteX88" fmla="*/ 258281 w 1247757"/>
                <a:gd name="connsiteY88" fmla="*/ 442508 h 780633"/>
                <a:gd name="connsiteX89" fmla="*/ 246558 w 1247757"/>
                <a:gd name="connsiteY89" fmla="*/ 415154 h 780633"/>
                <a:gd name="connsiteX90" fmla="*/ 234835 w 1247757"/>
                <a:gd name="connsiteY90" fmla="*/ 411247 h 780633"/>
                <a:gd name="connsiteX91" fmla="*/ 207481 w 1247757"/>
                <a:gd name="connsiteY91" fmla="*/ 399524 h 780633"/>
                <a:gd name="connsiteX92" fmla="*/ 191850 w 1247757"/>
                <a:gd name="connsiteY92" fmla="*/ 391708 h 780633"/>
                <a:gd name="connsiteX93" fmla="*/ 176220 w 1247757"/>
                <a:gd name="connsiteY93" fmla="*/ 387800 h 780633"/>
                <a:gd name="connsiteX94" fmla="*/ 137143 w 1247757"/>
                <a:gd name="connsiteY94" fmla="*/ 376077 h 780633"/>
                <a:gd name="connsiteX95" fmla="*/ 129327 w 1247757"/>
                <a:gd name="connsiteY95" fmla="*/ 364354 h 780633"/>
                <a:gd name="connsiteX96" fmla="*/ 101973 w 1247757"/>
                <a:gd name="connsiteY96" fmla="*/ 340908 h 780633"/>
                <a:gd name="connsiteX97" fmla="*/ 78404 w 1247757"/>
                <a:gd name="connsiteY97" fmla="*/ 348269 h 780633"/>
                <a:gd name="connsiteX98" fmla="*/ 64313 w 1247757"/>
                <a:gd name="connsiteY98" fmla="*/ 336773 h 780633"/>
                <a:gd name="connsiteX99" fmla="*/ 90734 w 1247757"/>
                <a:gd name="connsiteY99" fmla="*/ 357209 h 780633"/>
                <a:gd name="connsiteX100" fmla="*/ 43358 w 1247757"/>
                <a:gd name="connsiteY100" fmla="*/ 317929 h 780633"/>
                <a:gd name="connsiteX101" fmla="*/ 53089 w 1247757"/>
                <a:gd name="connsiteY101" fmla="*/ 341370 h 780633"/>
                <a:gd name="connsiteX102" fmla="*/ 129 w 1247757"/>
                <a:gd name="connsiteY102" fmla="*/ 276779 h 780633"/>
                <a:gd name="connsiteX103" fmla="*/ 22527 w 1247757"/>
                <a:gd name="connsiteY103" fmla="*/ 256089 h 780633"/>
                <a:gd name="connsiteX0" fmla="*/ 22527 w 1247757"/>
                <a:gd name="connsiteY0" fmla="*/ 256089 h 780633"/>
                <a:gd name="connsiteX1" fmla="*/ 72279 w 1247757"/>
                <a:gd name="connsiteY1" fmla="*/ 263677 h 780633"/>
                <a:gd name="connsiteX2" fmla="*/ 107420 w 1247757"/>
                <a:gd name="connsiteY2" fmla="*/ 257241 h 780633"/>
                <a:gd name="connsiteX3" fmla="*/ 144958 w 1247757"/>
                <a:gd name="connsiteY3" fmla="*/ 231493 h 780633"/>
                <a:gd name="connsiteX4" fmla="*/ 156681 w 1247757"/>
                <a:gd name="connsiteY4" fmla="*/ 214939 h 780633"/>
                <a:gd name="connsiteX5" fmla="*/ 185574 w 1247757"/>
                <a:gd name="connsiteY5" fmla="*/ 183905 h 780633"/>
                <a:gd name="connsiteX6" fmla="*/ 206651 w 1247757"/>
                <a:gd name="connsiteY6" fmla="*/ 173561 h 780633"/>
                <a:gd name="connsiteX7" fmla="*/ 216005 w 1247757"/>
                <a:gd name="connsiteY7" fmla="*/ 168274 h 780633"/>
                <a:gd name="connsiteX8" fmla="*/ 230097 w 1247757"/>
                <a:gd name="connsiteY8" fmla="*/ 152416 h 780633"/>
                <a:gd name="connsiteX9" fmla="*/ 250466 w 1247757"/>
                <a:gd name="connsiteY9" fmla="*/ 145524 h 780633"/>
                <a:gd name="connsiteX10" fmla="*/ 257451 w 1247757"/>
                <a:gd name="connsiteY10" fmla="*/ 150354 h 780633"/>
                <a:gd name="connsiteX11" fmla="*/ 290496 w 1247757"/>
                <a:gd name="connsiteY11" fmla="*/ 156335 h 780633"/>
                <a:gd name="connsiteX12" fmla="*/ 309204 w 1247757"/>
                <a:gd name="connsiteY12" fmla="*/ 151049 h 780633"/>
                <a:gd name="connsiteX13" fmla="*/ 325665 w 1247757"/>
                <a:gd name="connsiteY13" fmla="*/ 134496 h 780633"/>
                <a:gd name="connsiteX14" fmla="*/ 355143 w 1247757"/>
                <a:gd name="connsiteY14" fmla="*/ 148521 h 780633"/>
                <a:gd name="connsiteX15" fmla="*/ 369235 w 1247757"/>
                <a:gd name="connsiteY15" fmla="*/ 153806 h 780633"/>
                <a:gd name="connsiteX16" fmla="*/ 423234 w 1247757"/>
                <a:gd name="connsiteY16" fmla="*/ 168059 h 780633"/>
                <a:gd name="connsiteX17" fmla="*/ 453666 w 1247757"/>
                <a:gd name="connsiteY17" fmla="*/ 133800 h 780633"/>
                <a:gd name="connsiteX18" fmla="*/ 477112 w 1247757"/>
                <a:gd name="connsiteY18" fmla="*/ 110354 h 780633"/>
                <a:gd name="connsiteX19" fmla="*/ 492743 w 1247757"/>
                <a:gd name="connsiteY19" fmla="*/ 86908 h 780633"/>
                <a:gd name="connsiteX20" fmla="*/ 500558 w 1247757"/>
                <a:gd name="connsiteY20" fmla="*/ 75185 h 780633"/>
                <a:gd name="connsiteX21" fmla="*/ 520096 w 1247757"/>
                <a:gd name="connsiteY21" fmla="*/ 40016 h 780633"/>
                <a:gd name="connsiteX22" fmla="*/ 527912 w 1247757"/>
                <a:gd name="connsiteY22" fmla="*/ 32200 h 780633"/>
                <a:gd name="connsiteX23" fmla="*/ 554201 w 1247757"/>
                <a:gd name="connsiteY23" fmla="*/ 30985 h 780633"/>
                <a:gd name="connsiteX24" fmla="*/ 596694 w 1247757"/>
                <a:gd name="connsiteY24" fmla="*/ 24003 h 780633"/>
                <a:gd name="connsiteX25" fmla="*/ 636692 w 1247757"/>
                <a:gd name="connsiteY25" fmla="*/ 9172 h 780633"/>
                <a:gd name="connsiteX26" fmla="*/ 707666 w 1247757"/>
                <a:gd name="connsiteY26" fmla="*/ 939 h 780633"/>
                <a:gd name="connsiteX27" fmla="*/ 799751 w 1247757"/>
                <a:gd name="connsiteY27" fmla="*/ 34318 h 780633"/>
                <a:gd name="connsiteX28" fmla="*/ 874632 w 1247757"/>
                <a:gd name="connsiteY28" fmla="*/ 72370 h 780633"/>
                <a:gd name="connsiteX29" fmla="*/ 952644 w 1247757"/>
                <a:gd name="connsiteY29" fmla="*/ 111638 h 780633"/>
                <a:gd name="connsiteX30" fmla="*/ 1028812 w 1247757"/>
                <a:gd name="connsiteY30" fmla="*/ 152191 h 780633"/>
                <a:gd name="connsiteX31" fmla="*/ 1119323 w 1247757"/>
                <a:gd name="connsiteY31" fmla="*/ 200717 h 780633"/>
                <a:gd name="connsiteX32" fmla="*/ 1167852 w 1247757"/>
                <a:gd name="connsiteY32" fmla="*/ 226211 h 780633"/>
                <a:gd name="connsiteX33" fmla="*/ 1245022 w 1247757"/>
                <a:gd name="connsiteY33" fmla="*/ 279929 h 780633"/>
                <a:gd name="connsiteX34" fmla="*/ 1245230 w 1247757"/>
                <a:gd name="connsiteY34" fmla="*/ 570405 h 780633"/>
                <a:gd name="connsiteX35" fmla="*/ 1141420 w 1247757"/>
                <a:gd name="connsiteY35" fmla="*/ 633985 h 780633"/>
                <a:gd name="connsiteX36" fmla="*/ 1117973 w 1247757"/>
                <a:gd name="connsiteY36" fmla="*/ 637893 h 780633"/>
                <a:gd name="connsiteX37" fmla="*/ 1106250 w 1247757"/>
                <a:gd name="connsiteY37" fmla="*/ 641800 h 780633"/>
                <a:gd name="connsiteX38" fmla="*/ 1094527 w 1247757"/>
                <a:gd name="connsiteY38" fmla="*/ 661339 h 780633"/>
                <a:gd name="connsiteX39" fmla="*/ 1071081 w 1247757"/>
                <a:gd name="connsiteY39" fmla="*/ 669154 h 780633"/>
                <a:gd name="connsiteX40" fmla="*/ 1000743 w 1247757"/>
                <a:gd name="connsiteY40" fmla="*/ 692600 h 780633"/>
                <a:gd name="connsiteX41" fmla="*/ 992927 w 1247757"/>
                <a:gd name="connsiteY41" fmla="*/ 716047 h 780633"/>
                <a:gd name="connsiteX42" fmla="*/ 981204 w 1247757"/>
                <a:gd name="connsiteY42" fmla="*/ 723862 h 780633"/>
                <a:gd name="connsiteX43" fmla="*/ 965573 w 1247757"/>
                <a:gd name="connsiteY43" fmla="*/ 719954 h 780633"/>
                <a:gd name="connsiteX44" fmla="*/ 942127 w 1247757"/>
                <a:gd name="connsiteY44" fmla="*/ 716047 h 780633"/>
                <a:gd name="connsiteX45" fmla="*/ 930404 w 1247757"/>
                <a:gd name="connsiteY45" fmla="*/ 712139 h 780633"/>
                <a:gd name="connsiteX46" fmla="*/ 914773 w 1247757"/>
                <a:gd name="connsiteY46" fmla="*/ 708231 h 780633"/>
                <a:gd name="connsiteX47" fmla="*/ 891327 w 1247757"/>
                <a:gd name="connsiteY47" fmla="*/ 700416 h 780633"/>
                <a:gd name="connsiteX48" fmla="*/ 867881 w 1247757"/>
                <a:gd name="connsiteY48" fmla="*/ 712139 h 780633"/>
                <a:gd name="connsiteX49" fmla="*/ 856158 w 1247757"/>
                <a:gd name="connsiteY49" fmla="*/ 716047 h 780633"/>
                <a:gd name="connsiteX50" fmla="*/ 832712 w 1247757"/>
                <a:gd name="connsiteY50" fmla="*/ 727770 h 780633"/>
                <a:gd name="connsiteX51" fmla="*/ 817081 w 1247757"/>
                <a:gd name="connsiteY51" fmla="*/ 747308 h 780633"/>
                <a:gd name="connsiteX52" fmla="*/ 813173 w 1247757"/>
                <a:gd name="connsiteY52" fmla="*/ 759031 h 780633"/>
                <a:gd name="connsiteX53" fmla="*/ 776465 w 1247757"/>
                <a:gd name="connsiteY53" fmla="*/ 764078 h 780633"/>
                <a:gd name="connsiteX54" fmla="*/ 753019 w 1247757"/>
                <a:gd name="connsiteY54" fmla="*/ 776952 h 780633"/>
                <a:gd name="connsiteX55" fmla="*/ 706712 w 1247757"/>
                <a:gd name="connsiteY55" fmla="*/ 780632 h 780633"/>
                <a:gd name="connsiteX56" fmla="*/ 690619 w 1247757"/>
                <a:gd name="connsiteY56" fmla="*/ 776724 h 780633"/>
                <a:gd name="connsiteX57" fmla="*/ 646681 w 1247757"/>
                <a:gd name="connsiteY57" fmla="*/ 758791 h 780633"/>
                <a:gd name="connsiteX58" fmla="*/ 619912 w 1247757"/>
                <a:gd name="connsiteY58" fmla="*/ 764773 h 780633"/>
                <a:gd name="connsiteX59" fmla="*/ 584158 w 1247757"/>
                <a:gd name="connsiteY59" fmla="*/ 742010 h 780633"/>
                <a:gd name="connsiteX60" fmla="*/ 562740 w 1247757"/>
                <a:gd name="connsiteY60" fmla="*/ 750976 h 780633"/>
                <a:gd name="connsiteX61" fmla="*/ 509204 w 1247757"/>
                <a:gd name="connsiteY61" fmla="*/ 763395 h 780633"/>
                <a:gd name="connsiteX62" fmla="*/ 534556 w 1247757"/>
                <a:gd name="connsiteY62" fmla="*/ 768225 h 780633"/>
                <a:gd name="connsiteX63" fmla="*/ 480312 w 1247757"/>
                <a:gd name="connsiteY63" fmla="*/ 739253 h 780633"/>
                <a:gd name="connsiteX64" fmla="*/ 438035 w 1247757"/>
                <a:gd name="connsiteY64" fmla="*/ 737874 h 780633"/>
                <a:gd name="connsiteX65" fmla="*/ 426312 w 1247757"/>
                <a:gd name="connsiteY65" fmla="*/ 759031 h 780633"/>
                <a:gd name="connsiteX66" fmla="*/ 410681 w 1247757"/>
                <a:gd name="connsiteY66" fmla="*/ 755124 h 780633"/>
                <a:gd name="connsiteX67" fmla="*/ 402866 w 1247757"/>
                <a:gd name="connsiteY67" fmla="*/ 747308 h 780633"/>
                <a:gd name="connsiteX68" fmla="*/ 395050 w 1247757"/>
                <a:gd name="connsiteY68" fmla="*/ 735585 h 780633"/>
                <a:gd name="connsiteX69" fmla="*/ 383327 w 1247757"/>
                <a:gd name="connsiteY69" fmla="*/ 727770 h 780633"/>
                <a:gd name="connsiteX70" fmla="*/ 367696 w 1247757"/>
                <a:gd name="connsiteY70" fmla="*/ 712139 h 780633"/>
                <a:gd name="connsiteX71" fmla="*/ 352066 w 1247757"/>
                <a:gd name="connsiteY71" fmla="*/ 680877 h 780633"/>
                <a:gd name="connsiteX72" fmla="*/ 344250 w 1247757"/>
                <a:gd name="connsiteY72" fmla="*/ 657431 h 780633"/>
                <a:gd name="connsiteX73" fmla="*/ 336435 w 1247757"/>
                <a:gd name="connsiteY73" fmla="*/ 610539 h 780633"/>
                <a:gd name="connsiteX74" fmla="*/ 320804 w 1247757"/>
                <a:gd name="connsiteY74" fmla="*/ 591000 h 780633"/>
                <a:gd name="connsiteX75" fmla="*/ 301266 w 1247757"/>
                <a:gd name="connsiteY75" fmla="*/ 571462 h 780633"/>
                <a:gd name="connsiteX76" fmla="*/ 293450 w 1247757"/>
                <a:gd name="connsiteY76" fmla="*/ 563647 h 780633"/>
                <a:gd name="connsiteX77" fmla="*/ 281727 w 1247757"/>
                <a:gd name="connsiteY77" fmla="*/ 559739 h 780633"/>
                <a:gd name="connsiteX78" fmla="*/ 266096 w 1247757"/>
                <a:gd name="connsiteY78" fmla="*/ 551924 h 780633"/>
                <a:gd name="connsiteX79" fmla="*/ 242650 w 1247757"/>
                <a:gd name="connsiteY79" fmla="*/ 544108 h 780633"/>
                <a:gd name="connsiteX80" fmla="*/ 219204 w 1247757"/>
                <a:gd name="connsiteY80" fmla="*/ 536293 h 780633"/>
                <a:gd name="connsiteX81" fmla="*/ 195758 w 1247757"/>
                <a:gd name="connsiteY81" fmla="*/ 528477 h 780633"/>
                <a:gd name="connsiteX82" fmla="*/ 194342 w 1247757"/>
                <a:gd name="connsiteY82" fmla="*/ 517906 h 780633"/>
                <a:gd name="connsiteX83" fmla="*/ 203573 w 1247757"/>
                <a:gd name="connsiteY83" fmla="*/ 505031 h 780633"/>
                <a:gd name="connsiteX84" fmla="*/ 219204 w 1247757"/>
                <a:gd name="connsiteY84" fmla="*/ 489400 h 780633"/>
                <a:gd name="connsiteX85" fmla="*/ 238743 w 1247757"/>
                <a:gd name="connsiteY85" fmla="*/ 473770 h 780633"/>
                <a:gd name="connsiteX86" fmla="*/ 242650 w 1247757"/>
                <a:gd name="connsiteY86" fmla="*/ 462047 h 780633"/>
                <a:gd name="connsiteX87" fmla="*/ 258281 w 1247757"/>
                <a:gd name="connsiteY87" fmla="*/ 442508 h 780633"/>
                <a:gd name="connsiteX88" fmla="*/ 246558 w 1247757"/>
                <a:gd name="connsiteY88" fmla="*/ 415154 h 780633"/>
                <a:gd name="connsiteX89" fmla="*/ 234835 w 1247757"/>
                <a:gd name="connsiteY89" fmla="*/ 411247 h 780633"/>
                <a:gd name="connsiteX90" fmla="*/ 207481 w 1247757"/>
                <a:gd name="connsiteY90" fmla="*/ 399524 h 780633"/>
                <a:gd name="connsiteX91" fmla="*/ 191850 w 1247757"/>
                <a:gd name="connsiteY91" fmla="*/ 391708 h 780633"/>
                <a:gd name="connsiteX92" fmla="*/ 176220 w 1247757"/>
                <a:gd name="connsiteY92" fmla="*/ 387800 h 780633"/>
                <a:gd name="connsiteX93" fmla="*/ 137143 w 1247757"/>
                <a:gd name="connsiteY93" fmla="*/ 376077 h 780633"/>
                <a:gd name="connsiteX94" fmla="*/ 129327 w 1247757"/>
                <a:gd name="connsiteY94" fmla="*/ 364354 h 780633"/>
                <a:gd name="connsiteX95" fmla="*/ 101973 w 1247757"/>
                <a:gd name="connsiteY95" fmla="*/ 340908 h 780633"/>
                <a:gd name="connsiteX96" fmla="*/ 78404 w 1247757"/>
                <a:gd name="connsiteY96" fmla="*/ 348269 h 780633"/>
                <a:gd name="connsiteX97" fmla="*/ 64313 w 1247757"/>
                <a:gd name="connsiteY97" fmla="*/ 336773 h 780633"/>
                <a:gd name="connsiteX98" fmla="*/ 90734 w 1247757"/>
                <a:gd name="connsiteY98" fmla="*/ 357209 h 780633"/>
                <a:gd name="connsiteX99" fmla="*/ 43358 w 1247757"/>
                <a:gd name="connsiteY99" fmla="*/ 317929 h 780633"/>
                <a:gd name="connsiteX100" fmla="*/ 53089 w 1247757"/>
                <a:gd name="connsiteY100" fmla="*/ 341370 h 780633"/>
                <a:gd name="connsiteX101" fmla="*/ 129 w 1247757"/>
                <a:gd name="connsiteY101" fmla="*/ 276779 h 780633"/>
                <a:gd name="connsiteX102" fmla="*/ 22527 w 1247757"/>
                <a:gd name="connsiteY102" fmla="*/ 256089 h 780633"/>
                <a:gd name="connsiteX0" fmla="*/ 22527 w 1247757"/>
                <a:gd name="connsiteY0" fmla="*/ 256089 h 780633"/>
                <a:gd name="connsiteX1" fmla="*/ 72279 w 1247757"/>
                <a:gd name="connsiteY1" fmla="*/ 263677 h 780633"/>
                <a:gd name="connsiteX2" fmla="*/ 107420 w 1247757"/>
                <a:gd name="connsiteY2" fmla="*/ 257241 h 780633"/>
                <a:gd name="connsiteX3" fmla="*/ 144958 w 1247757"/>
                <a:gd name="connsiteY3" fmla="*/ 231493 h 780633"/>
                <a:gd name="connsiteX4" fmla="*/ 156681 w 1247757"/>
                <a:gd name="connsiteY4" fmla="*/ 214939 h 780633"/>
                <a:gd name="connsiteX5" fmla="*/ 185574 w 1247757"/>
                <a:gd name="connsiteY5" fmla="*/ 183905 h 780633"/>
                <a:gd name="connsiteX6" fmla="*/ 206651 w 1247757"/>
                <a:gd name="connsiteY6" fmla="*/ 173561 h 780633"/>
                <a:gd name="connsiteX7" fmla="*/ 216005 w 1247757"/>
                <a:gd name="connsiteY7" fmla="*/ 168274 h 780633"/>
                <a:gd name="connsiteX8" fmla="*/ 230097 w 1247757"/>
                <a:gd name="connsiteY8" fmla="*/ 152416 h 780633"/>
                <a:gd name="connsiteX9" fmla="*/ 250466 w 1247757"/>
                <a:gd name="connsiteY9" fmla="*/ 145524 h 780633"/>
                <a:gd name="connsiteX10" fmla="*/ 257451 w 1247757"/>
                <a:gd name="connsiteY10" fmla="*/ 150354 h 780633"/>
                <a:gd name="connsiteX11" fmla="*/ 290496 w 1247757"/>
                <a:gd name="connsiteY11" fmla="*/ 156335 h 780633"/>
                <a:gd name="connsiteX12" fmla="*/ 309204 w 1247757"/>
                <a:gd name="connsiteY12" fmla="*/ 151049 h 780633"/>
                <a:gd name="connsiteX13" fmla="*/ 325665 w 1247757"/>
                <a:gd name="connsiteY13" fmla="*/ 134496 h 780633"/>
                <a:gd name="connsiteX14" fmla="*/ 355143 w 1247757"/>
                <a:gd name="connsiteY14" fmla="*/ 148521 h 780633"/>
                <a:gd name="connsiteX15" fmla="*/ 369235 w 1247757"/>
                <a:gd name="connsiteY15" fmla="*/ 153806 h 780633"/>
                <a:gd name="connsiteX16" fmla="*/ 423234 w 1247757"/>
                <a:gd name="connsiteY16" fmla="*/ 168059 h 780633"/>
                <a:gd name="connsiteX17" fmla="*/ 453666 w 1247757"/>
                <a:gd name="connsiteY17" fmla="*/ 133800 h 780633"/>
                <a:gd name="connsiteX18" fmla="*/ 477112 w 1247757"/>
                <a:gd name="connsiteY18" fmla="*/ 110354 h 780633"/>
                <a:gd name="connsiteX19" fmla="*/ 492743 w 1247757"/>
                <a:gd name="connsiteY19" fmla="*/ 86908 h 780633"/>
                <a:gd name="connsiteX20" fmla="*/ 500558 w 1247757"/>
                <a:gd name="connsiteY20" fmla="*/ 75185 h 780633"/>
                <a:gd name="connsiteX21" fmla="*/ 520096 w 1247757"/>
                <a:gd name="connsiteY21" fmla="*/ 40016 h 780633"/>
                <a:gd name="connsiteX22" fmla="*/ 527912 w 1247757"/>
                <a:gd name="connsiteY22" fmla="*/ 32200 h 780633"/>
                <a:gd name="connsiteX23" fmla="*/ 554201 w 1247757"/>
                <a:gd name="connsiteY23" fmla="*/ 30985 h 780633"/>
                <a:gd name="connsiteX24" fmla="*/ 596694 w 1247757"/>
                <a:gd name="connsiteY24" fmla="*/ 24003 h 780633"/>
                <a:gd name="connsiteX25" fmla="*/ 636692 w 1247757"/>
                <a:gd name="connsiteY25" fmla="*/ 9172 h 780633"/>
                <a:gd name="connsiteX26" fmla="*/ 707666 w 1247757"/>
                <a:gd name="connsiteY26" fmla="*/ 939 h 780633"/>
                <a:gd name="connsiteX27" fmla="*/ 799751 w 1247757"/>
                <a:gd name="connsiteY27" fmla="*/ 34318 h 780633"/>
                <a:gd name="connsiteX28" fmla="*/ 874632 w 1247757"/>
                <a:gd name="connsiteY28" fmla="*/ 72370 h 780633"/>
                <a:gd name="connsiteX29" fmla="*/ 952644 w 1247757"/>
                <a:gd name="connsiteY29" fmla="*/ 111638 h 780633"/>
                <a:gd name="connsiteX30" fmla="*/ 1028812 w 1247757"/>
                <a:gd name="connsiteY30" fmla="*/ 152191 h 780633"/>
                <a:gd name="connsiteX31" fmla="*/ 1119323 w 1247757"/>
                <a:gd name="connsiteY31" fmla="*/ 200717 h 780633"/>
                <a:gd name="connsiteX32" fmla="*/ 1167852 w 1247757"/>
                <a:gd name="connsiteY32" fmla="*/ 226211 h 780633"/>
                <a:gd name="connsiteX33" fmla="*/ 1245022 w 1247757"/>
                <a:gd name="connsiteY33" fmla="*/ 279929 h 780633"/>
                <a:gd name="connsiteX34" fmla="*/ 1245230 w 1247757"/>
                <a:gd name="connsiteY34" fmla="*/ 570405 h 780633"/>
                <a:gd name="connsiteX35" fmla="*/ 1141420 w 1247757"/>
                <a:gd name="connsiteY35" fmla="*/ 633985 h 780633"/>
                <a:gd name="connsiteX36" fmla="*/ 1117973 w 1247757"/>
                <a:gd name="connsiteY36" fmla="*/ 637893 h 780633"/>
                <a:gd name="connsiteX37" fmla="*/ 1106250 w 1247757"/>
                <a:gd name="connsiteY37" fmla="*/ 641800 h 780633"/>
                <a:gd name="connsiteX38" fmla="*/ 1094527 w 1247757"/>
                <a:gd name="connsiteY38" fmla="*/ 661339 h 780633"/>
                <a:gd name="connsiteX39" fmla="*/ 1071081 w 1247757"/>
                <a:gd name="connsiteY39" fmla="*/ 669154 h 780633"/>
                <a:gd name="connsiteX40" fmla="*/ 1000743 w 1247757"/>
                <a:gd name="connsiteY40" fmla="*/ 692600 h 780633"/>
                <a:gd name="connsiteX41" fmla="*/ 992927 w 1247757"/>
                <a:gd name="connsiteY41" fmla="*/ 716047 h 780633"/>
                <a:gd name="connsiteX42" fmla="*/ 981204 w 1247757"/>
                <a:gd name="connsiteY42" fmla="*/ 723862 h 780633"/>
                <a:gd name="connsiteX43" fmla="*/ 965573 w 1247757"/>
                <a:gd name="connsiteY43" fmla="*/ 719954 h 780633"/>
                <a:gd name="connsiteX44" fmla="*/ 942127 w 1247757"/>
                <a:gd name="connsiteY44" fmla="*/ 716047 h 780633"/>
                <a:gd name="connsiteX45" fmla="*/ 930404 w 1247757"/>
                <a:gd name="connsiteY45" fmla="*/ 712139 h 780633"/>
                <a:gd name="connsiteX46" fmla="*/ 914773 w 1247757"/>
                <a:gd name="connsiteY46" fmla="*/ 708231 h 780633"/>
                <a:gd name="connsiteX47" fmla="*/ 891327 w 1247757"/>
                <a:gd name="connsiteY47" fmla="*/ 700416 h 780633"/>
                <a:gd name="connsiteX48" fmla="*/ 867881 w 1247757"/>
                <a:gd name="connsiteY48" fmla="*/ 712139 h 780633"/>
                <a:gd name="connsiteX49" fmla="*/ 856158 w 1247757"/>
                <a:gd name="connsiteY49" fmla="*/ 716047 h 780633"/>
                <a:gd name="connsiteX50" fmla="*/ 832712 w 1247757"/>
                <a:gd name="connsiteY50" fmla="*/ 727770 h 780633"/>
                <a:gd name="connsiteX51" fmla="*/ 817081 w 1247757"/>
                <a:gd name="connsiteY51" fmla="*/ 747308 h 780633"/>
                <a:gd name="connsiteX52" fmla="*/ 813173 w 1247757"/>
                <a:gd name="connsiteY52" fmla="*/ 759031 h 780633"/>
                <a:gd name="connsiteX53" fmla="*/ 776465 w 1247757"/>
                <a:gd name="connsiteY53" fmla="*/ 764078 h 780633"/>
                <a:gd name="connsiteX54" fmla="*/ 753019 w 1247757"/>
                <a:gd name="connsiteY54" fmla="*/ 776952 h 780633"/>
                <a:gd name="connsiteX55" fmla="*/ 706712 w 1247757"/>
                <a:gd name="connsiteY55" fmla="*/ 780632 h 780633"/>
                <a:gd name="connsiteX56" fmla="*/ 690619 w 1247757"/>
                <a:gd name="connsiteY56" fmla="*/ 776724 h 780633"/>
                <a:gd name="connsiteX57" fmla="*/ 646681 w 1247757"/>
                <a:gd name="connsiteY57" fmla="*/ 758791 h 780633"/>
                <a:gd name="connsiteX58" fmla="*/ 619912 w 1247757"/>
                <a:gd name="connsiteY58" fmla="*/ 764773 h 780633"/>
                <a:gd name="connsiteX59" fmla="*/ 584158 w 1247757"/>
                <a:gd name="connsiteY59" fmla="*/ 742010 h 780633"/>
                <a:gd name="connsiteX60" fmla="*/ 562740 w 1247757"/>
                <a:gd name="connsiteY60" fmla="*/ 750976 h 780633"/>
                <a:gd name="connsiteX61" fmla="*/ 509204 w 1247757"/>
                <a:gd name="connsiteY61" fmla="*/ 763395 h 780633"/>
                <a:gd name="connsiteX62" fmla="*/ 534556 w 1247757"/>
                <a:gd name="connsiteY62" fmla="*/ 768225 h 780633"/>
                <a:gd name="connsiteX63" fmla="*/ 480312 w 1247757"/>
                <a:gd name="connsiteY63" fmla="*/ 739253 h 780633"/>
                <a:gd name="connsiteX64" fmla="*/ 438035 w 1247757"/>
                <a:gd name="connsiteY64" fmla="*/ 737874 h 780633"/>
                <a:gd name="connsiteX65" fmla="*/ 426312 w 1247757"/>
                <a:gd name="connsiteY65" fmla="*/ 759031 h 780633"/>
                <a:gd name="connsiteX66" fmla="*/ 410681 w 1247757"/>
                <a:gd name="connsiteY66" fmla="*/ 755124 h 780633"/>
                <a:gd name="connsiteX67" fmla="*/ 402866 w 1247757"/>
                <a:gd name="connsiteY67" fmla="*/ 747308 h 780633"/>
                <a:gd name="connsiteX68" fmla="*/ 395050 w 1247757"/>
                <a:gd name="connsiteY68" fmla="*/ 735585 h 780633"/>
                <a:gd name="connsiteX69" fmla="*/ 383327 w 1247757"/>
                <a:gd name="connsiteY69" fmla="*/ 727770 h 780633"/>
                <a:gd name="connsiteX70" fmla="*/ 367696 w 1247757"/>
                <a:gd name="connsiteY70" fmla="*/ 712139 h 780633"/>
                <a:gd name="connsiteX71" fmla="*/ 352066 w 1247757"/>
                <a:gd name="connsiteY71" fmla="*/ 680877 h 780633"/>
                <a:gd name="connsiteX72" fmla="*/ 344250 w 1247757"/>
                <a:gd name="connsiteY72" fmla="*/ 657431 h 780633"/>
                <a:gd name="connsiteX73" fmla="*/ 336435 w 1247757"/>
                <a:gd name="connsiteY73" fmla="*/ 610539 h 780633"/>
                <a:gd name="connsiteX74" fmla="*/ 320804 w 1247757"/>
                <a:gd name="connsiteY74" fmla="*/ 591000 h 780633"/>
                <a:gd name="connsiteX75" fmla="*/ 301266 w 1247757"/>
                <a:gd name="connsiteY75" fmla="*/ 571462 h 780633"/>
                <a:gd name="connsiteX76" fmla="*/ 293450 w 1247757"/>
                <a:gd name="connsiteY76" fmla="*/ 563647 h 780633"/>
                <a:gd name="connsiteX77" fmla="*/ 281727 w 1247757"/>
                <a:gd name="connsiteY77" fmla="*/ 559739 h 780633"/>
                <a:gd name="connsiteX78" fmla="*/ 266096 w 1247757"/>
                <a:gd name="connsiteY78" fmla="*/ 551924 h 780633"/>
                <a:gd name="connsiteX79" fmla="*/ 242650 w 1247757"/>
                <a:gd name="connsiteY79" fmla="*/ 544108 h 780633"/>
                <a:gd name="connsiteX80" fmla="*/ 219204 w 1247757"/>
                <a:gd name="connsiteY80" fmla="*/ 536293 h 780633"/>
                <a:gd name="connsiteX81" fmla="*/ 195758 w 1247757"/>
                <a:gd name="connsiteY81" fmla="*/ 528477 h 780633"/>
                <a:gd name="connsiteX82" fmla="*/ 194342 w 1247757"/>
                <a:gd name="connsiteY82" fmla="*/ 517906 h 780633"/>
                <a:gd name="connsiteX83" fmla="*/ 203573 w 1247757"/>
                <a:gd name="connsiteY83" fmla="*/ 505031 h 780633"/>
                <a:gd name="connsiteX84" fmla="*/ 219204 w 1247757"/>
                <a:gd name="connsiteY84" fmla="*/ 489400 h 780633"/>
                <a:gd name="connsiteX85" fmla="*/ 238743 w 1247757"/>
                <a:gd name="connsiteY85" fmla="*/ 473770 h 780633"/>
                <a:gd name="connsiteX86" fmla="*/ 242650 w 1247757"/>
                <a:gd name="connsiteY86" fmla="*/ 462047 h 780633"/>
                <a:gd name="connsiteX87" fmla="*/ 258281 w 1247757"/>
                <a:gd name="connsiteY87" fmla="*/ 442508 h 780633"/>
                <a:gd name="connsiteX88" fmla="*/ 246558 w 1247757"/>
                <a:gd name="connsiteY88" fmla="*/ 415154 h 780633"/>
                <a:gd name="connsiteX89" fmla="*/ 234835 w 1247757"/>
                <a:gd name="connsiteY89" fmla="*/ 411247 h 780633"/>
                <a:gd name="connsiteX90" fmla="*/ 207481 w 1247757"/>
                <a:gd name="connsiteY90" fmla="*/ 399524 h 780633"/>
                <a:gd name="connsiteX91" fmla="*/ 191850 w 1247757"/>
                <a:gd name="connsiteY91" fmla="*/ 391708 h 780633"/>
                <a:gd name="connsiteX92" fmla="*/ 176220 w 1247757"/>
                <a:gd name="connsiteY92" fmla="*/ 387800 h 780633"/>
                <a:gd name="connsiteX93" fmla="*/ 137143 w 1247757"/>
                <a:gd name="connsiteY93" fmla="*/ 376077 h 780633"/>
                <a:gd name="connsiteX94" fmla="*/ 129327 w 1247757"/>
                <a:gd name="connsiteY94" fmla="*/ 364354 h 780633"/>
                <a:gd name="connsiteX95" fmla="*/ 101973 w 1247757"/>
                <a:gd name="connsiteY95" fmla="*/ 340908 h 780633"/>
                <a:gd name="connsiteX96" fmla="*/ 78404 w 1247757"/>
                <a:gd name="connsiteY96" fmla="*/ 348269 h 780633"/>
                <a:gd name="connsiteX97" fmla="*/ 64313 w 1247757"/>
                <a:gd name="connsiteY97" fmla="*/ 336773 h 780633"/>
                <a:gd name="connsiteX98" fmla="*/ 43358 w 1247757"/>
                <a:gd name="connsiteY98" fmla="*/ 317929 h 780633"/>
                <a:gd name="connsiteX99" fmla="*/ 53089 w 1247757"/>
                <a:gd name="connsiteY99" fmla="*/ 341370 h 780633"/>
                <a:gd name="connsiteX100" fmla="*/ 129 w 1247757"/>
                <a:gd name="connsiteY100" fmla="*/ 276779 h 780633"/>
                <a:gd name="connsiteX101" fmla="*/ 22527 w 1247757"/>
                <a:gd name="connsiteY101" fmla="*/ 256089 h 780633"/>
                <a:gd name="connsiteX0" fmla="*/ 22527 w 1247757"/>
                <a:gd name="connsiteY0" fmla="*/ 256089 h 780633"/>
                <a:gd name="connsiteX1" fmla="*/ 72279 w 1247757"/>
                <a:gd name="connsiteY1" fmla="*/ 263677 h 780633"/>
                <a:gd name="connsiteX2" fmla="*/ 107420 w 1247757"/>
                <a:gd name="connsiteY2" fmla="*/ 257241 h 780633"/>
                <a:gd name="connsiteX3" fmla="*/ 144958 w 1247757"/>
                <a:gd name="connsiteY3" fmla="*/ 231493 h 780633"/>
                <a:gd name="connsiteX4" fmla="*/ 156681 w 1247757"/>
                <a:gd name="connsiteY4" fmla="*/ 214939 h 780633"/>
                <a:gd name="connsiteX5" fmla="*/ 185574 w 1247757"/>
                <a:gd name="connsiteY5" fmla="*/ 183905 h 780633"/>
                <a:gd name="connsiteX6" fmla="*/ 206651 w 1247757"/>
                <a:gd name="connsiteY6" fmla="*/ 173561 h 780633"/>
                <a:gd name="connsiteX7" fmla="*/ 216005 w 1247757"/>
                <a:gd name="connsiteY7" fmla="*/ 168274 h 780633"/>
                <a:gd name="connsiteX8" fmla="*/ 230097 w 1247757"/>
                <a:gd name="connsiteY8" fmla="*/ 152416 h 780633"/>
                <a:gd name="connsiteX9" fmla="*/ 250466 w 1247757"/>
                <a:gd name="connsiteY9" fmla="*/ 145524 h 780633"/>
                <a:gd name="connsiteX10" fmla="*/ 257451 w 1247757"/>
                <a:gd name="connsiteY10" fmla="*/ 150354 h 780633"/>
                <a:gd name="connsiteX11" fmla="*/ 290496 w 1247757"/>
                <a:gd name="connsiteY11" fmla="*/ 156335 h 780633"/>
                <a:gd name="connsiteX12" fmla="*/ 309204 w 1247757"/>
                <a:gd name="connsiteY12" fmla="*/ 151049 h 780633"/>
                <a:gd name="connsiteX13" fmla="*/ 325665 w 1247757"/>
                <a:gd name="connsiteY13" fmla="*/ 134496 h 780633"/>
                <a:gd name="connsiteX14" fmla="*/ 355143 w 1247757"/>
                <a:gd name="connsiteY14" fmla="*/ 148521 h 780633"/>
                <a:gd name="connsiteX15" fmla="*/ 369235 w 1247757"/>
                <a:gd name="connsiteY15" fmla="*/ 153806 h 780633"/>
                <a:gd name="connsiteX16" fmla="*/ 423234 w 1247757"/>
                <a:gd name="connsiteY16" fmla="*/ 168059 h 780633"/>
                <a:gd name="connsiteX17" fmla="*/ 453666 w 1247757"/>
                <a:gd name="connsiteY17" fmla="*/ 133800 h 780633"/>
                <a:gd name="connsiteX18" fmla="*/ 477112 w 1247757"/>
                <a:gd name="connsiteY18" fmla="*/ 110354 h 780633"/>
                <a:gd name="connsiteX19" fmla="*/ 492743 w 1247757"/>
                <a:gd name="connsiteY19" fmla="*/ 86908 h 780633"/>
                <a:gd name="connsiteX20" fmla="*/ 500558 w 1247757"/>
                <a:gd name="connsiteY20" fmla="*/ 75185 h 780633"/>
                <a:gd name="connsiteX21" fmla="*/ 520096 w 1247757"/>
                <a:gd name="connsiteY21" fmla="*/ 40016 h 780633"/>
                <a:gd name="connsiteX22" fmla="*/ 527912 w 1247757"/>
                <a:gd name="connsiteY22" fmla="*/ 32200 h 780633"/>
                <a:gd name="connsiteX23" fmla="*/ 554201 w 1247757"/>
                <a:gd name="connsiteY23" fmla="*/ 30985 h 780633"/>
                <a:gd name="connsiteX24" fmla="*/ 596694 w 1247757"/>
                <a:gd name="connsiteY24" fmla="*/ 24003 h 780633"/>
                <a:gd name="connsiteX25" fmla="*/ 636692 w 1247757"/>
                <a:gd name="connsiteY25" fmla="*/ 9172 h 780633"/>
                <a:gd name="connsiteX26" fmla="*/ 707666 w 1247757"/>
                <a:gd name="connsiteY26" fmla="*/ 939 h 780633"/>
                <a:gd name="connsiteX27" fmla="*/ 799751 w 1247757"/>
                <a:gd name="connsiteY27" fmla="*/ 34318 h 780633"/>
                <a:gd name="connsiteX28" fmla="*/ 874632 w 1247757"/>
                <a:gd name="connsiteY28" fmla="*/ 72370 h 780633"/>
                <a:gd name="connsiteX29" fmla="*/ 952644 w 1247757"/>
                <a:gd name="connsiteY29" fmla="*/ 111638 h 780633"/>
                <a:gd name="connsiteX30" fmla="*/ 1028812 w 1247757"/>
                <a:gd name="connsiteY30" fmla="*/ 152191 h 780633"/>
                <a:gd name="connsiteX31" fmla="*/ 1119323 w 1247757"/>
                <a:gd name="connsiteY31" fmla="*/ 200717 h 780633"/>
                <a:gd name="connsiteX32" fmla="*/ 1167852 w 1247757"/>
                <a:gd name="connsiteY32" fmla="*/ 226211 h 780633"/>
                <a:gd name="connsiteX33" fmla="*/ 1245022 w 1247757"/>
                <a:gd name="connsiteY33" fmla="*/ 279929 h 780633"/>
                <a:gd name="connsiteX34" fmla="*/ 1245230 w 1247757"/>
                <a:gd name="connsiteY34" fmla="*/ 570405 h 780633"/>
                <a:gd name="connsiteX35" fmla="*/ 1141420 w 1247757"/>
                <a:gd name="connsiteY35" fmla="*/ 633985 h 780633"/>
                <a:gd name="connsiteX36" fmla="*/ 1117973 w 1247757"/>
                <a:gd name="connsiteY36" fmla="*/ 637893 h 780633"/>
                <a:gd name="connsiteX37" fmla="*/ 1106250 w 1247757"/>
                <a:gd name="connsiteY37" fmla="*/ 641800 h 780633"/>
                <a:gd name="connsiteX38" fmla="*/ 1094527 w 1247757"/>
                <a:gd name="connsiteY38" fmla="*/ 661339 h 780633"/>
                <a:gd name="connsiteX39" fmla="*/ 1071081 w 1247757"/>
                <a:gd name="connsiteY39" fmla="*/ 669154 h 780633"/>
                <a:gd name="connsiteX40" fmla="*/ 1000743 w 1247757"/>
                <a:gd name="connsiteY40" fmla="*/ 692600 h 780633"/>
                <a:gd name="connsiteX41" fmla="*/ 992927 w 1247757"/>
                <a:gd name="connsiteY41" fmla="*/ 716047 h 780633"/>
                <a:gd name="connsiteX42" fmla="*/ 981204 w 1247757"/>
                <a:gd name="connsiteY42" fmla="*/ 723862 h 780633"/>
                <a:gd name="connsiteX43" fmla="*/ 965573 w 1247757"/>
                <a:gd name="connsiteY43" fmla="*/ 719954 h 780633"/>
                <a:gd name="connsiteX44" fmla="*/ 942127 w 1247757"/>
                <a:gd name="connsiteY44" fmla="*/ 716047 h 780633"/>
                <a:gd name="connsiteX45" fmla="*/ 930404 w 1247757"/>
                <a:gd name="connsiteY45" fmla="*/ 712139 h 780633"/>
                <a:gd name="connsiteX46" fmla="*/ 914773 w 1247757"/>
                <a:gd name="connsiteY46" fmla="*/ 708231 h 780633"/>
                <a:gd name="connsiteX47" fmla="*/ 891327 w 1247757"/>
                <a:gd name="connsiteY47" fmla="*/ 700416 h 780633"/>
                <a:gd name="connsiteX48" fmla="*/ 867881 w 1247757"/>
                <a:gd name="connsiteY48" fmla="*/ 712139 h 780633"/>
                <a:gd name="connsiteX49" fmla="*/ 856158 w 1247757"/>
                <a:gd name="connsiteY49" fmla="*/ 716047 h 780633"/>
                <a:gd name="connsiteX50" fmla="*/ 832712 w 1247757"/>
                <a:gd name="connsiteY50" fmla="*/ 727770 h 780633"/>
                <a:gd name="connsiteX51" fmla="*/ 817081 w 1247757"/>
                <a:gd name="connsiteY51" fmla="*/ 747308 h 780633"/>
                <a:gd name="connsiteX52" fmla="*/ 813173 w 1247757"/>
                <a:gd name="connsiteY52" fmla="*/ 759031 h 780633"/>
                <a:gd name="connsiteX53" fmla="*/ 776465 w 1247757"/>
                <a:gd name="connsiteY53" fmla="*/ 764078 h 780633"/>
                <a:gd name="connsiteX54" fmla="*/ 753019 w 1247757"/>
                <a:gd name="connsiteY54" fmla="*/ 776952 h 780633"/>
                <a:gd name="connsiteX55" fmla="*/ 706712 w 1247757"/>
                <a:gd name="connsiteY55" fmla="*/ 780632 h 780633"/>
                <a:gd name="connsiteX56" fmla="*/ 690619 w 1247757"/>
                <a:gd name="connsiteY56" fmla="*/ 776724 h 780633"/>
                <a:gd name="connsiteX57" fmla="*/ 646681 w 1247757"/>
                <a:gd name="connsiteY57" fmla="*/ 758791 h 780633"/>
                <a:gd name="connsiteX58" fmla="*/ 619912 w 1247757"/>
                <a:gd name="connsiteY58" fmla="*/ 764773 h 780633"/>
                <a:gd name="connsiteX59" fmla="*/ 584158 w 1247757"/>
                <a:gd name="connsiteY59" fmla="*/ 742010 h 780633"/>
                <a:gd name="connsiteX60" fmla="*/ 562740 w 1247757"/>
                <a:gd name="connsiteY60" fmla="*/ 750976 h 780633"/>
                <a:gd name="connsiteX61" fmla="*/ 509204 w 1247757"/>
                <a:gd name="connsiteY61" fmla="*/ 763395 h 780633"/>
                <a:gd name="connsiteX62" fmla="*/ 534556 w 1247757"/>
                <a:gd name="connsiteY62" fmla="*/ 768225 h 780633"/>
                <a:gd name="connsiteX63" fmla="*/ 480312 w 1247757"/>
                <a:gd name="connsiteY63" fmla="*/ 739253 h 780633"/>
                <a:gd name="connsiteX64" fmla="*/ 438035 w 1247757"/>
                <a:gd name="connsiteY64" fmla="*/ 737874 h 780633"/>
                <a:gd name="connsiteX65" fmla="*/ 426312 w 1247757"/>
                <a:gd name="connsiteY65" fmla="*/ 759031 h 780633"/>
                <a:gd name="connsiteX66" fmla="*/ 410681 w 1247757"/>
                <a:gd name="connsiteY66" fmla="*/ 755124 h 780633"/>
                <a:gd name="connsiteX67" fmla="*/ 402866 w 1247757"/>
                <a:gd name="connsiteY67" fmla="*/ 747308 h 780633"/>
                <a:gd name="connsiteX68" fmla="*/ 395050 w 1247757"/>
                <a:gd name="connsiteY68" fmla="*/ 735585 h 780633"/>
                <a:gd name="connsiteX69" fmla="*/ 383327 w 1247757"/>
                <a:gd name="connsiteY69" fmla="*/ 727770 h 780633"/>
                <a:gd name="connsiteX70" fmla="*/ 367696 w 1247757"/>
                <a:gd name="connsiteY70" fmla="*/ 712139 h 780633"/>
                <a:gd name="connsiteX71" fmla="*/ 352066 w 1247757"/>
                <a:gd name="connsiteY71" fmla="*/ 680877 h 780633"/>
                <a:gd name="connsiteX72" fmla="*/ 344250 w 1247757"/>
                <a:gd name="connsiteY72" fmla="*/ 657431 h 780633"/>
                <a:gd name="connsiteX73" fmla="*/ 336435 w 1247757"/>
                <a:gd name="connsiteY73" fmla="*/ 610539 h 780633"/>
                <a:gd name="connsiteX74" fmla="*/ 320804 w 1247757"/>
                <a:gd name="connsiteY74" fmla="*/ 591000 h 780633"/>
                <a:gd name="connsiteX75" fmla="*/ 301266 w 1247757"/>
                <a:gd name="connsiteY75" fmla="*/ 571462 h 780633"/>
                <a:gd name="connsiteX76" fmla="*/ 293450 w 1247757"/>
                <a:gd name="connsiteY76" fmla="*/ 563647 h 780633"/>
                <a:gd name="connsiteX77" fmla="*/ 281727 w 1247757"/>
                <a:gd name="connsiteY77" fmla="*/ 559739 h 780633"/>
                <a:gd name="connsiteX78" fmla="*/ 266096 w 1247757"/>
                <a:gd name="connsiteY78" fmla="*/ 551924 h 780633"/>
                <a:gd name="connsiteX79" fmla="*/ 242650 w 1247757"/>
                <a:gd name="connsiteY79" fmla="*/ 544108 h 780633"/>
                <a:gd name="connsiteX80" fmla="*/ 219204 w 1247757"/>
                <a:gd name="connsiteY80" fmla="*/ 536293 h 780633"/>
                <a:gd name="connsiteX81" fmla="*/ 195758 w 1247757"/>
                <a:gd name="connsiteY81" fmla="*/ 528477 h 780633"/>
                <a:gd name="connsiteX82" fmla="*/ 194342 w 1247757"/>
                <a:gd name="connsiteY82" fmla="*/ 517906 h 780633"/>
                <a:gd name="connsiteX83" fmla="*/ 203573 w 1247757"/>
                <a:gd name="connsiteY83" fmla="*/ 505031 h 780633"/>
                <a:gd name="connsiteX84" fmla="*/ 219204 w 1247757"/>
                <a:gd name="connsiteY84" fmla="*/ 489400 h 780633"/>
                <a:gd name="connsiteX85" fmla="*/ 238743 w 1247757"/>
                <a:gd name="connsiteY85" fmla="*/ 473770 h 780633"/>
                <a:gd name="connsiteX86" fmla="*/ 242650 w 1247757"/>
                <a:gd name="connsiteY86" fmla="*/ 462047 h 780633"/>
                <a:gd name="connsiteX87" fmla="*/ 258281 w 1247757"/>
                <a:gd name="connsiteY87" fmla="*/ 442508 h 780633"/>
                <a:gd name="connsiteX88" fmla="*/ 246558 w 1247757"/>
                <a:gd name="connsiteY88" fmla="*/ 415154 h 780633"/>
                <a:gd name="connsiteX89" fmla="*/ 234835 w 1247757"/>
                <a:gd name="connsiteY89" fmla="*/ 411247 h 780633"/>
                <a:gd name="connsiteX90" fmla="*/ 207481 w 1247757"/>
                <a:gd name="connsiteY90" fmla="*/ 399524 h 780633"/>
                <a:gd name="connsiteX91" fmla="*/ 191850 w 1247757"/>
                <a:gd name="connsiteY91" fmla="*/ 391708 h 780633"/>
                <a:gd name="connsiteX92" fmla="*/ 176220 w 1247757"/>
                <a:gd name="connsiteY92" fmla="*/ 387800 h 780633"/>
                <a:gd name="connsiteX93" fmla="*/ 137143 w 1247757"/>
                <a:gd name="connsiteY93" fmla="*/ 376077 h 780633"/>
                <a:gd name="connsiteX94" fmla="*/ 129327 w 1247757"/>
                <a:gd name="connsiteY94" fmla="*/ 364354 h 780633"/>
                <a:gd name="connsiteX95" fmla="*/ 101973 w 1247757"/>
                <a:gd name="connsiteY95" fmla="*/ 340908 h 780633"/>
                <a:gd name="connsiteX96" fmla="*/ 78404 w 1247757"/>
                <a:gd name="connsiteY96" fmla="*/ 348269 h 780633"/>
                <a:gd name="connsiteX97" fmla="*/ 64313 w 1247757"/>
                <a:gd name="connsiteY97" fmla="*/ 336773 h 780633"/>
                <a:gd name="connsiteX98" fmla="*/ 43358 w 1247757"/>
                <a:gd name="connsiteY98" fmla="*/ 317929 h 780633"/>
                <a:gd name="connsiteX99" fmla="*/ 129 w 1247757"/>
                <a:gd name="connsiteY99" fmla="*/ 276779 h 780633"/>
                <a:gd name="connsiteX100" fmla="*/ 22527 w 1247757"/>
                <a:gd name="connsiteY100" fmla="*/ 256089 h 780633"/>
                <a:gd name="connsiteX0" fmla="*/ 22527 w 1247757"/>
                <a:gd name="connsiteY0" fmla="*/ 256089 h 780633"/>
                <a:gd name="connsiteX1" fmla="*/ 72279 w 1247757"/>
                <a:gd name="connsiteY1" fmla="*/ 263677 h 780633"/>
                <a:gd name="connsiteX2" fmla="*/ 107420 w 1247757"/>
                <a:gd name="connsiteY2" fmla="*/ 257241 h 780633"/>
                <a:gd name="connsiteX3" fmla="*/ 144958 w 1247757"/>
                <a:gd name="connsiteY3" fmla="*/ 231493 h 780633"/>
                <a:gd name="connsiteX4" fmla="*/ 156681 w 1247757"/>
                <a:gd name="connsiteY4" fmla="*/ 214939 h 780633"/>
                <a:gd name="connsiteX5" fmla="*/ 185574 w 1247757"/>
                <a:gd name="connsiteY5" fmla="*/ 183905 h 780633"/>
                <a:gd name="connsiteX6" fmla="*/ 206651 w 1247757"/>
                <a:gd name="connsiteY6" fmla="*/ 173561 h 780633"/>
                <a:gd name="connsiteX7" fmla="*/ 216005 w 1247757"/>
                <a:gd name="connsiteY7" fmla="*/ 168274 h 780633"/>
                <a:gd name="connsiteX8" fmla="*/ 230097 w 1247757"/>
                <a:gd name="connsiteY8" fmla="*/ 152416 h 780633"/>
                <a:gd name="connsiteX9" fmla="*/ 250466 w 1247757"/>
                <a:gd name="connsiteY9" fmla="*/ 145524 h 780633"/>
                <a:gd name="connsiteX10" fmla="*/ 257451 w 1247757"/>
                <a:gd name="connsiteY10" fmla="*/ 150354 h 780633"/>
                <a:gd name="connsiteX11" fmla="*/ 290496 w 1247757"/>
                <a:gd name="connsiteY11" fmla="*/ 156335 h 780633"/>
                <a:gd name="connsiteX12" fmla="*/ 309204 w 1247757"/>
                <a:gd name="connsiteY12" fmla="*/ 151049 h 780633"/>
                <a:gd name="connsiteX13" fmla="*/ 325665 w 1247757"/>
                <a:gd name="connsiteY13" fmla="*/ 134496 h 780633"/>
                <a:gd name="connsiteX14" fmla="*/ 355143 w 1247757"/>
                <a:gd name="connsiteY14" fmla="*/ 148521 h 780633"/>
                <a:gd name="connsiteX15" fmla="*/ 369235 w 1247757"/>
                <a:gd name="connsiteY15" fmla="*/ 153806 h 780633"/>
                <a:gd name="connsiteX16" fmla="*/ 423234 w 1247757"/>
                <a:gd name="connsiteY16" fmla="*/ 168059 h 780633"/>
                <a:gd name="connsiteX17" fmla="*/ 453666 w 1247757"/>
                <a:gd name="connsiteY17" fmla="*/ 133800 h 780633"/>
                <a:gd name="connsiteX18" fmla="*/ 477112 w 1247757"/>
                <a:gd name="connsiteY18" fmla="*/ 110354 h 780633"/>
                <a:gd name="connsiteX19" fmla="*/ 492743 w 1247757"/>
                <a:gd name="connsiteY19" fmla="*/ 86908 h 780633"/>
                <a:gd name="connsiteX20" fmla="*/ 500558 w 1247757"/>
                <a:gd name="connsiteY20" fmla="*/ 75185 h 780633"/>
                <a:gd name="connsiteX21" fmla="*/ 520096 w 1247757"/>
                <a:gd name="connsiteY21" fmla="*/ 40016 h 780633"/>
                <a:gd name="connsiteX22" fmla="*/ 527912 w 1247757"/>
                <a:gd name="connsiteY22" fmla="*/ 32200 h 780633"/>
                <a:gd name="connsiteX23" fmla="*/ 554201 w 1247757"/>
                <a:gd name="connsiteY23" fmla="*/ 30985 h 780633"/>
                <a:gd name="connsiteX24" fmla="*/ 596694 w 1247757"/>
                <a:gd name="connsiteY24" fmla="*/ 24003 h 780633"/>
                <a:gd name="connsiteX25" fmla="*/ 636692 w 1247757"/>
                <a:gd name="connsiteY25" fmla="*/ 9172 h 780633"/>
                <a:gd name="connsiteX26" fmla="*/ 707666 w 1247757"/>
                <a:gd name="connsiteY26" fmla="*/ 939 h 780633"/>
                <a:gd name="connsiteX27" fmla="*/ 799751 w 1247757"/>
                <a:gd name="connsiteY27" fmla="*/ 34318 h 780633"/>
                <a:gd name="connsiteX28" fmla="*/ 874632 w 1247757"/>
                <a:gd name="connsiteY28" fmla="*/ 72370 h 780633"/>
                <a:gd name="connsiteX29" fmla="*/ 952644 w 1247757"/>
                <a:gd name="connsiteY29" fmla="*/ 111638 h 780633"/>
                <a:gd name="connsiteX30" fmla="*/ 1028812 w 1247757"/>
                <a:gd name="connsiteY30" fmla="*/ 152191 h 780633"/>
                <a:gd name="connsiteX31" fmla="*/ 1119323 w 1247757"/>
                <a:gd name="connsiteY31" fmla="*/ 200717 h 780633"/>
                <a:gd name="connsiteX32" fmla="*/ 1167852 w 1247757"/>
                <a:gd name="connsiteY32" fmla="*/ 226211 h 780633"/>
                <a:gd name="connsiteX33" fmla="*/ 1245022 w 1247757"/>
                <a:gd name="connsiteY33" fmla="*/ 279929 h 780633"/>
                <a:gd name="connsiteX34" fmla="*/ 1245230 w 1247757"/>
                <a:gd name="connsiteY34" fmla="*/ 570405 h 780633"/>
                <a:gd name="connsiteX35" fmla="*/ 1141420 w 1247757"/>
                <a:gd name="connsiteY35" fmla="*/ 633985 h 780633"/>
                <a:gd name="connsiteX36" fmla="*/ 1117973 w 1247757"/>
                <a:gd name="connsiteY36" fmla="*/ 637893 h 780633"/>
                <a:gd name="connsiteX37" fmla="*/ 1106250 w 1247757"/>
                <a:gd name="connsiteY37" fmla="*/ 641800 h 780633"/>
                <a:gd name="connsiteX38" fmla="*/ 1094527 w 1247757"/>
                <a:gd name="connsiteY38" fmla="*/ 661339 h 780633"/>
                <a:gd name="connsiteX39" fmla="*/ 1071081 w 1247757"/>
                <a:gd name="connsiteY39" fmla="*/ 669154 h 780633"/>
                <a:gd name="connsiteX40" fmla="*/ 1000743 w 1247757"/>
                <a:gd name="connsiteY40" fmla="*/ 692600 h 780633"/>
                <a:gd name="connsiteX41" fmla="*/ 992927 w 1247757"/>
                <a:gd name="connsiteY41" fmla="*/ 716047 h 780633"/>
                <a:gd name="connsiteX42" fmla="*/ 981204 w 1247757"/>
                <a:gd name="connsiteY42" fmla="*/ 723862 h 780633"/>
                <a:gd name="connsiteX43" fmla="*/ 965573 w 1247757"/>
                <a:gd name="connsiteY43" fmla="*/ 719954 h 780633"/>
                <a:gd name="connsiteX44" fmla="*/ 942127 w 1247757"/>
                <a:gd name="connsiteY44" fmla="*/ 716047 h 780633"/>
                <a:gd name="connsiteX45" fmla="*/ 930404 w 1247757"/>
                <a:gd name="connsiteY45" fmla="*/ 712139 h 780633"/>
                <a:gd name="connsiteX46" fmla="*/ 914773 w 1247757"/>
                <a:gd name="connsiteY46" fmla="*/ 708231 h 780633"/>
                <a:gd name="connsiteX47" fmla="*/ 891327 w 1247757"/>
                <a:gd name="connsiteY47" fmla="*/ 700416 h 780633"/>
                <a:gd name="connsiteX48" fmla="*/ 867881 w 1247757"/>
                <a:gd name="connsiteY48" fmla="*/ 712139 h 780633"/>
                <a:gd name="connsiteX49" fmla="*/ 856158 w 1247757"/>
                <a:gd name="connsiteY49" fmla="*/ 716047 h 780633"/>
                <a:gd name="connsiteX50" fmla="*/ 832712 w 1247757"/>
                <a:gd name="connsiteY50" fmla="*/ 727770 h 780633"/>
                <a:gd name="connsiteX51" fmla="*/ 817081 w 1247757"/>
                <a:gd name="connsiteY51" fmla="*/ 747308 h 780633"/>
                <a:gd name="connsiteX52" fmla="*/ 813173 w 1247757"/>
                <a:gd name="connsiteY52" fmla="*/ 759031 h 780633"/>
                <a:gd name="connsiteX53" fmla="*/ 776465 w 1247757"/>
                <a:gd name="connsiteY53" fmla="*/ 764078 h 780633"/>
                <a:gd name="connsiteX54" fmla="*/ 753019 w 1247757"/>
                <a:gd name="connsiteY54" fmla="*/ 776952 h 780633"/>
                <a:gd name="connsiteX55" fmla="*/ 706712 w 1247757"/>
                <a:gd name="connsiteY55" fmla="*/ 780632 h 780633"/>
                <a:gd name="connsiteX56" fmla="*/ 690619 w 1247757"/>
                <a:gd name="connsiteY56" fmla="*/ 776724 h 780633"/>
                <a:gd name="connsiteX57" fmla="*/ 646681 w 1247757"/>
                <a:gd name="connsiteY57" fmla="*/ 758791 h 780633"/>
                <a:gd name="connsiteX58" fmla="*/ 619912 w 1247757"/>
                <a:gd name="connsiteY58" fmla="*/ 764773 h 780633"/>
                <a:gd name="connsiteX59" fmla="*/ 584158 w 1247757"/>
                <a:gd name="connsiteY59" fmla="*/ 742010 h 780633"/>
                <a:gd name="connsiteX60" fmla="*/ 562740 w 1247757"/>
                <a:gd name="connsiteY60" fmla="*/ 750976 h 780633"/>
                <a:gd name="connsiteX61" fmla="*/ 509204 w 1247757"/>
                <a:gd name="connsiteY61" fmla="*/ 763395 h 780633"/>
                <a:gd name="connsiteX62" fmla="*/ 534556 w 1247757"/>
                <a:gd name="connsiteY62" fmla="*/ 768225 h 780633"/>
                <a:gd name="connsiteX63" fmla="*/ 480312 w 1247757"/>
                <a:gd name="connsiteY63" fmla="*/ 739253 h 780633"/>
                <a:gd name="connsiteX64" fmla="*/ 438035 w 1247757"/>
                <a:gd name="connsiteY64" fmla="*/ 737874 h 780633"/>
                <a:gd name="connsiteX65" fmla="*/ 426312 w 1247757"/>
                <a:gd name="connsiteY65" fmla="*/ 759031 h 780633"/>
                <a:gd name="connsiteX66" fmla="*/ 410681 w 1247757"/>
                <a:gd name="connsiteY66" fmla="*/ 755124 h 780633"/>
                <a:gd name="connsiteX67" fmla="*/ 402866 w 1247757"/>
                <a:gd name="connsiteY67" fmla="*/ 747308 h 780633"/>
                <a:gd name="connsiteX68" fmla="*/ 395050 w 1247757"/>
                <a:gd name="connsiteY68" fmla="*/ 735585 h 780633"/>
                <a:gd name="connsiteX69" fmla="*/ 383327 w 1247757"/>
                <a:gd name="connsiteY69" fmla="*/ 727770 h 780633"/>
                <a:gd name="connsiteX70" fmla="*/ 367696 w 1247757"/>
                <a:gd name="connsiteY70" fmla="*/ 712139 h 780633"/>
                <a:gd name="connsiteX71" fmla="*/ 352066 w 1247757"/>
                <a:gd name="connsiteY71" fmla="*/ 680877 h 780633"/>
                <a:gd name="connsiteX72" fmla="*/ 344250 w 1247757"/>
                <a:gd name="connsiteY72" fmla="*/ 657431 h 780633"/>
                <a:gd name="connsiteX73" fmla="*/ 336435 w 1247757"/>
                <a:gd name="connsiteY73" fmla="*/ 610539 h 780633"/>
                <a:gd name="connsiteX74" fmla="*/ 320804 w 1247757"/>
                <a:gd name="connsiteY74" fmla="*/ 591000 h 780633"/>
                <a:gd name="connsiteX75" fmla="*/ 301266 w 1247757"/>
                <a:gd name="connsiteY75" fmla="*/ 571462 h 780633"/>
                <a:gd name="connsiteX76" fmla="*/ 293450 w 1247757"/>
                <a:gd name="connsiteY76" fmla="*/ 563647 h 780633"/>
                <a:gd name="connsiteX77" fmla="*/ 281727 w 1247757"/>
                <a:gd name="connsiteY77" fmla="*/ 559739 h 780633"/>
                <a:gd name="connsiteX78" fmla="*/ 266096 w 1247757"/>
                <a:gd name="connsiteY78" fmla="*/ 551924 h 780633"/>
                <a:gd name="connsiteX79" fmla="*/ 242650 w 1247757"/>
                <a:gd name="connsiteY79" fmla="*/ 544108 h 780633"/>
                <a:gd name="connsiteX80" fmla="*/ 219204 w 1247757"/>
                <a:gd name="connsiteY80" fmla="*/ 536293 h 780633"/>
                <a:gd name="connsiteX81" fmla="*/ 195758 w 1247757"/>
                <a:gd name="connsiteY81" fmla="*/ 528477 h 780633"/>
                <a:gd name="connsiteX82" fmla="*/ 194342 w 1247757"/>
                <a:gd name="connsiteY82" fmla="*/ 517906 h 780633"/>
                <a:gd name="connsiteX83" fmla="*/ 203573 w 1247757"/>
                <a:gd name="connsiteY83" fmla="*/ 505031 h 780633"/>
                <a:gd name="connsiteX84" fmla="*/ 219204 w 1247757"/>
                <a:gd name="connsiteY84" fmla="*/ 489400 h 780633"/>
                <a:gd name="connsiteX85" fmla="*/ 238743 w 1247757"/>
                <a:gd name="connsiteY85" fmla="*/ 473770 h 780633"/>
                <a:gd name="connsiteX86" fmla="*/ 242650 w 1247757"/>
                <a:gd name="connsiteY86" fmla="*/ 462047 h 780633"/>
                <a:gd name="connsiteX87" fmla="*/ 258281 w 1247757"/>
                <a:gd name="connsiteY87" fmla="*/ 442508 h 780633"/>
                <a:gd name="connsiteX88" fmla="*/ 246558 w 1247757"/>
                <a:gd name="connsiteY88" fmla="*/ 415154 h 780633"/>
                <a:gd name="connsiteX89" fmla="*/ 234835 w 1247757"/>
                <a:gd name="connsiteY89" fmla="*/ 411247 h 780633"/>
                <a:gd name="connsiteX90" fmla="*/ 207481 w 1247757"/>
                <a:gd name="connsiteY90" fmla="*/ 399524 h 780633"/>
                <a:gd name="connsiteX91" fmla="*/ 191850 w 1247757"/>
                <a:gd name="connsiteY91" fmla="*/ 391708 h 780633"/>
                <a:gd name="connsiteX92" fmla="*/ 176220 w 1247757"/>
                <a:gd name="connsiteY92" fmla="*/ 387800 h 780633"/>
                <a:gd name="connsiteX93" fmla="*/ 137143 w 1247757"/>
                <a:gd name="connsiteY93" fmla="*/ 376077 h 780633"/>
                <a:gd name="connsiteX94" fmla="*/ 129327 w 1247757"/>
                <a:gd name="connsiteY94" fmla="*/ 364354 h 780633"/>
                <a:gd name="connsiteX95" fmla="*/ 101973 w 1247757"/>
                <a:gd name="connsiteY95" fmla="*/ 340908 h 780633"/>
                <a:gd name="connsiteX96" fmla="*/ 64313 w 1247757"/>
                <a:gd name="connsiteY96" fmla="*/ 336773 h 780633"/>
                <a:gd name="connsiteX97" fmla="*/ 43358 w 1247757"/>
                <a:gd name="connsiteY97" fmla="*/ 317929 h 780633"/>
                <a:gd name="connsiteX98" fmla="*/ 129 w 1247757"/>
                <a:gd name="connsiteY98" fmla="*/ 276779 h 780633"/>
                <a:gd name="connsiteX99" fmla="*/ 22527 w 1247757"/>
                <a:gd name="connsiteY99" fmla="*/ 256089 h 780633"/>
                <a:gd name="connsiteX0" fmla="*/ 22527 w 1247757"/>
                <a:gd name="connsiteY0" fmla="*/ 256089 h 780633"/>
                <a:gd name="connsiteX1" fmla="*/ 72279 w 1247757"/>
                <a:gd name="connsiteY1" fmla="*/ 263677 h 780633"/>
                <a:gd name="connsiteX2" fmla="*/ 107420 w 1247757"/>
                <a:gd name="connsiteY2" fmla="*/ 257241 h 780633"/>
                <a:gd name="connsiteX3" fmla="*/ 144958 w 1247757"/>
                <a:gd name="connsiteY3" fmla="*/ 231493 h 780633"/>
                <a:gd name="connsiteX4" fmla="*/ 156681 w 1247757"/>
                <a:gd name="connsiteY4" fmla="*/ 214939 h 780633"/>
                <a:gd name="connsiteX5" fmla="*/ 185574 w 1247757"/>
                <a:gd name="connsiteY5" fmla="*/ 183905 h 780633"/>
                <a:gd name="connsiteX6" fmla="*/ 206651 w 1247757"/>
                <a:gd name="connsiteY6" fmla="*/ 173561 h 780633"/>
                <a:gd name="connsiteX7" fmla="*/ 216005 w 1247757"/>
                <a:gd name="connsiteY7" fmla="*/ 168274 h 780633"/>
                <a:gd name="connsiteX8" fmla="*/ 230097 w 1247757"/>
                <a:gd name="connsiteY8" fmla="*/ 152416 h 780633"/>
                <a:gd name="connsiteX9" fmla="*/ 250466 w 1247757"/>
                <a:gd name="connsiteY9" fmla="*/ 145524 h 780633"/>
                <a:gd name="connsiteX10" fmla="*/ 257451 w 1247757"/>
                <a:gd name="connsiteY10" fmla="*/ 150354 h 780633"/>
                <a:gd name="connsiteX11" fmla="*/ 290496 w 1247757"/>
                <a:gd name="connsiteY11" fmla="*/ 156335 h 780633"/>
                <a:gd name="connsiteX12" fmla="*/ 309204 w 1247757"/>
                <a:gd name="connsiteY12" fmla="*/ 151049 h 780633"/>
                <a:gd name="connsiteX13" fmla="*/ 325665 w 1247757"/>
                <a:gd name="connsiteY13" fmla="*/ 134496 h 780633"/>
                <a:gd name="connsiteX14" fmla="*/ 355143 w 1247757"/>
                <a:gd name="connsiteY14" fmla="*/ 148521 h 780633"/>
                <a:gd name="connsiteX15" fmla="*/ 369235 w 1247757"/>
                <a:gd name="connsiteY15" fmla="*/ 153806 h 780633"/>
                <a:gd name="connsiteX16" fmla="*/ 425935 w 1247757"/>
                <a:gd name="connsiteY16" fmla="*/ 163734 h 780633"/>
                <a:gd name="connsiteX17" fmla="*/ 453666 w 1247757"/>
                <a:gd name="connsiteY17" fmla="*/ 133800 h 780633"/>
                <a:gd name="connsiteX18" fmla="*/ 477112 w 1247757"/>
                <a:gd name="connsiteY18" fmla="*/ 110354 h 780633"/>
                <a:gd name="connsiteX19" fmla="*/ 492743 w 1247757"/>
                <a:gd name="connsiteY19" fmla="*/ 86908 h 780633"/>
                <a:gd name="connsiteX20" fmla="*/ 500558 w 1247757"/>
                <a:gd name="connsiteY20" fmla="*/ 75185 h 780633"/>
                <a:gd name="connsiteX21" fmla="*/ 520096 w 1247757"/>
                <a:gd name="connsiteY21" fmla="*/ 40016 h 780633"/>
                <a:gd name="connsiteX22" fmla="*/ 527912 w 1247757"/>
                <a:gd name="connsiteY22" fmla="*/ 32200 h 780633"/>
                <a:gd name="connsiteX23" fmla="*/ 554201 w 1247757"/>
                <a:gd name="connsiteY23" fmla="*/ 30985 h 780633"/>
                <a:gd name="connsiteX24" fmla="*/ 596694 w 1247757"/>
                <a:gd name="connsiteY24" fmla="*/ 24003 h 780633"/>
                <a:gd name="connsiteX25" fmla="*/ 636692 w 1247757"/>
                <a:gd name="connsiteY25" fmla="*/ 9172 h 780633"/>
                <a:gd name="connsiteX26" fmla="*/ 707666 w 1247757"/>
                <a:gd name="connsiteY26" fmla="*/ 939 h 780633"/>
                <a:gd name="connsiteX27" fmla="*/ 799751 w 1247757"/>
                <a:gd name="connsiteY27" fmla="*/ 34318 h 780633"/>
                <a:gd name="connsiteX28" fmla="*/ 874632 w 1247757"/>
                <a:gd name="connsiteY28" fmla="*/ 72370 h 780633"/>
                <a:gd name="connsiteX29" fmla="*/ 952644 w 1247757"/>
                <a:gd name="connsiteY29" fmla="*/ 111638 h 780633"/>
                <a:gd name="connsiteX30" fmla="*/ 1028812 w 1247757"/>
                <a:gd name="connsiteY30" fmla="*/ 152191 h 780633"/>
                <a:gd name="connsiteX31" fmla="*/ 1119323 w 1247757"/>
                <a:gd name="connsiteY31" fmla="*/ 200717 h 780633"/>
                <a:gd name="connsiteX32" fmla="*/ 1167852 w 1247757"/>
                <a:gd name="connsiteY32" fmla="*/ 226211 h 780633"/>
                <a:gd name="connsiteX33" fmla="*/ 1245022 w 1247757"/>
                <a:gd name="connsiteY33" fmla="*/ 279929 h 780633"/>
                <a:gd name="connsiteX34" fmla="*/ 1245230 w 1247757"/>
                <a:gd name="connsiteY34" fmla="*/ 570405 h 780633"/>
                <a:gd name="connsiteX35" fmla="*/ 1141420 w 1247757"/>
                <a:gd name="connsiteY35" fmla="*/ 633985 h 780633"/>
                <a:gd name="connsiteX36" fmla="*/ 1117973 w 1247757"/>
                <a:gd name="connsiteY36" fmla="*/ 637893 h 780633"/>
                <a:gd name="connsiteX37" fmla="*/ 1106250 w 1247757"/>
                <a:gd name="connsiteY37" fmla="*/ 641800 h 780633"/>
                <a:gd name="connsiteX38" fmla="*/ 1094527 w 1247757"/>
                <a:gd name="connsiteY38" fmla="*/ 661339 h 780633"/>
                <a:gd name="connsiteX39" fmla="*/ 1071081 w 1247757"/>
                <a:gd name="connsiteY39" fmla="*/ 669154 h 780633"/>
                <a:gd name="connsiteX40" fmla="*/ 1000743 w 1247757"/>
                <a:gd name="connsiteY40" fmla="*/ 692600 h 780633"/>
                <a:gd name="connsiteX41" fmla="*/ 992927 w 1247757"/>
                <a:gd name="connsiteY41" fmla="*/ 716047 h 780633"/>
                <a:gd name="connsiteX42" fmla="*/ 981204 w 1247757"/>
                <a:gd name="connsiteY42" fmla="*/ 723862 h 780633"/>
                <a:gd name="connsiteX43" fmla="*/ 965573 w 1247757"/>
                <a:gd name="connsiteY43" fmla="*/ 719954 h 780633"/>
                <a:gd name="connsiteX44" fmla="*/ 942127 w 1247757"/>
                <a:gd name="connsiteY44" fmla="*/ 716047 h 780633"/>
                <a:gd name="connsiteX45" fmla="*/ 930404 w 1247757"/>
                <a:gd name="connsiteY45" fmla="*/ 712139 h 780633"/>
                <a:gd name="connsiteX46" fmla="*/ 914773 w 1247757"/>
                <a:gd name="connsiteY46" fmla="*/ 708231 h 780633"/>
                <a:gd name="connsiteX47" fmla="*/ 891327 w 1247757"/>
                <a:gd name="connsiteY47" fmla="*/ 700416 h 780633"/>
                <a:gd name="connsiteX48" fmla="*/ 867881 w 1247757"/>
                <a:gd name="connsiteY48" fmla="*/ 712139 h 780633"/>
                <a:gd name="connsiteX49" fmla="*/ 856158 w 1247757"/>
                <a:gd name="connsiteY49" fmla="*/ 716047 h 780633"/>
                <a:gd name="connsiteX50" fmla="*/ 832712 w 1247757"/>
                <a:gd name="connsiteY50" fmla="*/ 727770 h 780633"/>
                <a:gd name="connsiteX51" fmla="*/ 817081 w 1247757"/>
                <a:gd name="connsiteY51" fmla="*/ 747308 h 780633"/>
                <a:gd name="connsiteX52" fmla="*/ 813173 w 1247757"/>
                <a:gd name="connsiteY52" fmla="*/ 759031 h 780633"/>
                <a:gd name="connsiteX53" fmla="*/ 776465 w 1247757"/>
                <a:gd name="connsiteY53" fmla="*/ 764078 h 780633"/>
                <a:gd name="connsiteX54" fmla="*/ 753019 w 1247757"/>
                <a:gd name="connsiteY54" fmla="*/ 776952 h 780633"/>
                <a:gd name="connsiteX55" fmla="*/ 706712 w 1247757"/>
                <a:gd name="connsiteY55" fmla="*/ 780632 h 780633"/>
                <a:gd name="connsiteX56" fmla="*/ 690619 w 1247757"/>
                <a:gd name="connsiteY56" fmla="*/ 776724 h 780633"/>
                <a:gd name="connsiteX57" fmla="*/ 646681 w 1247757"/>
                <a:gd name="connsiteY57" fmla="*/ 758791 h 780633"/>
                <a:gd name="connsiteX58" fmla="*/ 619912 w 1247757"/>
                <a:gd name="connsiteY58" fmla="*/ 764773 h 780633"/>
                <a:gd name="connsiteX59" fmla="*/ 584158 w 1247757"/>
                <a:gd name="connsiteY59" fmla="*/ 742010 h 780633"/>
                <a:gd name="connsiteX60" fmla="*/ 562740 w 1247757"/>
                <a:gd name="connsiteY60" fmla="*/ 750976 h 780633"/>
                <a:gd name="connsiteX61" fmla="*/ 509204 w 1247757"/>
                <a:gd name="connsiteY61" fmla="*/ 763395 h 780633"/>
                <a:gd name="connsiteX62" fmla="*/ 534556 w 1247757"/>
                <a:gd name="connsiteY62" fmla="*/ 768225 h 780633"/>
                <a:gd name="connsiteX63" fmla="*/ 480312 w 1247757"/>
                <a:gd name="connsiteY63" fmla="*/ 739253 h 780633"/>
                <a:gd name="connsiteX64" fmla="*/ 438035 w 1247757"/>
                <a:gd name="connsiteY64" fmla="*/ 737874 h 780633"/>
                <a:gd name="connsiteX65" fmla="*/ 426312 w 1247757"/>
                <a:gd name="connsiteY65" fmla="*/ 759031 h 780633"/>
                <a:gd name="connsiteX66" fmla="*/ 410681 w 1247757"/>
                <a:gd name="connsiteY66" fmla="*/ 755124 h 780633"/>
                <a:gd name="connsiteX67" fmla="*/ 402866 w 1247757"/>
                <a:gd name="connsiteY67" fmla="*/ 747308 h 780633"/>
                <a:gd name="connsiteX68" fmla="*/ 395050 w 1247757"/>
                <a:gd name="connsiteY68" fmla="*/ 735585 h 780633"/>
                <a:gd name="connsiteX69" fmla="*/ 383327 w 1247757"/>
                <a:gd name="connsiteY69" fmla="*/ 727770 h 780633"/>
                <a:gd name="connsiteX70" fmla="*/ 367696 w 1247757"/>
                <a:gd name="connsiteY70" fmla="*/ 712139 h 780633"/>
                <a:gd name="connsiteX71" fmla="*/ 352066 w 1247757"/>
                <a:gd name="connsiteY71" fmla="*/ 680877 h 780633"/>
                <a:gd name="connsiteX72" fmla="*/ 344250 w 1247757"/>
                <a:gd name="connsiteY72" fmla="*/ 657431 h 780633"/>
                <a:gd name="connsiteX73" fmla="*/ 336435 w 1247757"/>
                <a:gd name="connsiteY73" fmla="*/ 610539 h 780633"/>
                <a:gd name="connsiteX74" fmla="*/ 320804 w 1247757"/>
                <a:gd name="connsiteY74" fmla="*/ 591000 h 780633"/>
                <a:gd name="connsiteX75" fmla="*/ 301266 w 1247757"/>
                <a:gd name="connsiteY75" fmla="*/ 571462 h 780633"/>
                <a:gd name="connsiteX76" fmla="*/ 293450 w 1247757"/>
                <a:gd name="connsiteY76" fmla="*/ 563647 h 780633"/>
                <a:gd name="connsiteX77" fmla="*/ 281727 w 1247757"/>
                <a:gd name="connsiteY77" fmla="*/ 559739 h 780633"/>
                <a:gd name="connsiteX78" fmla="*/ 266096 w 1247757"/>
                <a:gd name="connsiteY78" fmla="*/ 551924 h 780633"/>
                <a:gd name="connsiteX79" fmla="*/ 242650 w 1247757"/>
                <a:gd name="connsiteY79" fmla="*/ 544108 h 780633"/>
                <a:gd name="connsiteX80" fmla="*/ 219204 w 1247757"/>
                <a:gd name="connsiteY80" fmla="*/ 536293 h 780633"/>
                <a:gd name="connsiteX81" fmla="*/ 195758 w 1247757"/>
                <a:gd name="connsiteY81" fmla="*/ 528477 h 780633"/>
                <a:gd name="connsiteX82" fmla="*/ 194342 w 1247757"/>
                <a:gd name="connsiteY82" fmla="*/ 517906 h 780633"/>
                <a:gd name="connsiteX83" fmla="*/ 203573 w 1247757"/>
                <a:gd name="connsiteY83" fmla="*/ 505031 h 780633"/>
                <a:gd name="connsiteX84" fmla="*/ 219204 w 1247757"/>
                <a:gd name="connsiteY84" fmla="*/ 489400 h 780633"/>
                <a:gd name="connsiteX85" fmla="*/ 238743 w 1247757"/>
                <a:gd name="connsiteY85" fmla="*/ 473770 h 780633"/>
                <a:gd name="connsiteX86" fmla="*/ 242650 w 1247757"/>
                <a:gd name="connsiteY86" fmla="*/ 462047 h 780633"/>
                <a:gd name="connsiteX87" fmla="*/ 258281 w 1247757"/>
                <a:gd name="connsiteY87" fmla="*/ 442508 h 780633"/>
                <a:gd name="connsiteX88" fmla="*/ 246558 w 1247757"/>
                <a:gd name="connsiteY88" fmla="*/ 415154 h 780633"/>
                <a:gd name="connsiteX89" fmla="*/ 234835 w 1247757"/>
                <a:gd name="connsiteY89" fmla="*/ 411247 h 780633"/>
                <a:gd name="connsiteX90" fmla="*/ 207481 w 1247757"/>
                <a:gd name="connsiteY90" fmla="*/ 399524 h 780633"/>
                <a:gd name="connsiteX91" fmla="*/ 191850 w 1247757"/>
                <a:gd name="connsiteY91" fmla="*/ 391708 h 780633"/>
                <a:gd name="connsiteX92" fmla="*/ 176220 w 1247757"/>
                <a:gd name="connsiteY92" fmla="*/ 387800 h 780633"/>
                <a:gd name="connsiteX93" fmla="*/ 137143 w 1247757"/>
                <a:gd name="connsiteY93" fmla="*/ 376077 h 780633"/>
                <a:gd name="connsiteX94" fmla="*/ 129327 w 1247757"/>
                <a:gd name="connsiteY94" fmla="*/ 364354 h 780633"/>
                <a:gd name="connsiteX95" fmla="*/ 101973 w 1247757"/>
                <a:gd name="connsiteY95" fmla="*/ 340908 h 780633"/>
                <a:gd name="connsiteX96" fmla="*/ 64313 w 1247757"/>
                <a:gd name="connsiteY96" fmla="*/ 336773 h 780633"/>
                <a:gd name="connsiteX97" fmla="*/ 43358 w 1247757"/>
                <a:gd name="connsiteY97" fmla="*/ 317929 h 780633"/>
                <a:gd name="connsiteX98" fmla="*/ 129 w 1247757"/>
                <a:gd name="connsiteY98" fmla="*/ 276779 h 780633"/>
                <a:gd name="connsiteX99" fmla="*/ 22527 w 1247757"/>
                <a:gd name="connsiteY99" fmla="*/ 256089 h 780633"/>
                <a:gd name="connsiteX0" fmla="*/ 22527 w 1247757"/>
                <a:gd name="connsiteY0" fmla="*/ 256089 h 780633"/>
                <a:gd name="connsiteX1" fmla="*/ 72279 w 1247757"/>
                <a:gd name="connsiteY1" fmla="*/ 263677 h 780633"/>
                <a:gd name="connsiteX2" fmla="*/ 107420 w 1247757"/>
                <a:gd name="connsiteY2" fmla="*/ 257241 h 780633"/>
                <a:gd name="connsiteX3" fmla="*/ 144958 w 1247757"/>
                <a:gd name="connsiteY3" fmla="*/ 231493 h 780633"/>
                <a:gd name="connsiteX4" fmla="*/ 156681 w 1247757"/>
                <a:gd name="connsiteY4" fmla="*/ 214939 h 780633"/>
                <a:gd name="connsiteX5" fmla="*/ 185574 w 1247757"/>
                <a:gd name="connsiteY5" fmla="*/ 183905 h 780633"/>
                <a:gd name="connsiteX6" fmla="*/ 206651 w 1247757"/>
                <a:gd name="connsiteY6" fmla="*/ 173561 h 780633"/>
                <a:gd name="connsiteX7" fmla="*/ 216005 w 1247757"/>
                <a:gd name="connsiteY7" fmla="*/ 168274 h 780633"/>
                <a:gd name="connsiteX8" fmla="*/ 230097 w 1247757"/>
                <a:gd name="connsiteY8" fmla="*/ 152416 h 780633"/>
                <a:gd name="connsiteX9" fmla="*/ 250466 w 1247757"/>
                <a:gd name="connsiteY9" fmla="*/ 145524 h 780633"/>
                <a:gd name="connsiteX10" fmla="*/ 257451 w 1247757"/>
                <a:gd name="connsiteY10" fmla="*/ 150354 h 780633"/>
                <a:gd name="connsiteX11" fmla="*/ 290496 w 1247757"/>
                <a:gd name="connsiteY11" fmla="*/ 156335 h 780633"/>
                <a:gd name="connsiteX12" fmla="*/ 309204 w 1247757"/>
                <a:gd name="connsiteY12" fmla="*/ 151049 h 780633"/>
                <a:gd name="connsiteX13" fmla="*/ 325665 w 1247757"/>
                <a:gd name="connsiteY13" fmla="*/ 134496 h 780633"/>
                <a:gd name="connsiteX14" fmla="*/ 355143 w 1247757"/>
                <a:gd name="connsiteY14" fmla="*/ 148521 h 780633"/>
                <a:gd name="connsiteX15" fmla="*/ 388138 w 1247757"/>
                <a:gd name="connsiteY15" fmla="*/ 152365 h 780633"/>
                <a:gd name="connsiteX16" fmla="*/ 425935 w 1247757"/>
                <a:gd name="connsiteY16" fmla="*/ 163734 h 780633"/>
                <a:gd name="connsiteX17" fmla="*/ 453666 w 1247757"/>
                <a:gd name="connsiteY17" fmla="*/ 133800 h 780633"/>
                <a:gd name="connsiteX18" fmla="*/ 477112 w 1247757"/>
                <a:gd name="connsiteY18" fmla="*/ 110354 h 780633"/>
                <a:gd name="connsiteX19" fmla="*/ 492743 w 1247757"/>
                <a:gd name="connsiteY19" fmla="*/ 86908 h 780633"/>
                <a:gd name="connsiteX20" fmla="*/ 500558 w 1247757"/>
                <a:gd name="connsiteY20" fmla="*/ 75185 h 780633"/>
                <a:gd name="connsiteX21" fmla="*/ 520096 w 1247757"/>
                <a:gd name="connsiteY21" fmla="*/ 40016 h 780633"/>
                <a:gd name="connsiteX22" fmla="*/ 527912 w 1247757"/>
                <a:gd name="connsiteY22" fmla="*/ 32200 h 780633"/>
                <a:gd name="connsiteX23" fmla="*/ 554201 w 1247757"/>
                <a:gd name="connsiteY23" fmla="*/ 30985 h 780633"/>
                <a:gd name="connsiteX24" fmla="*/ 596694 w 1247757"/>
                <a:gd name="connsiteY24" fmla="*/ 24003 h 780633"/>
                <a:gd name="connsiteX25" fmla="*/ 636692 w 1247757"/>
                <a:gd name="connsiteY25" fmla="*/ 9172 h 780633"/>
                <a:gd name="connsiteX26" fmla="*/ 707666 w 1247757"/>
                <a:gd name="connsiteY26" fmla="*/ 939 h 780633"/>
                <a:gd name="connsiteX27" fmla="*/ 799751 w 1247757"/>
                <a:gd name="connsiteY27" fmla="*/ 34318 h 780633"/>
                <a:gd name="connsiteX28" fmla="*/ 874632 w 1247757"/>
                <a:gd name="connsiteY28" fmla="*/ 72370 h 780633"/>
                <a:gd name="connsiteX29" fmla="*/ 952644 w 1247757"/>
                <a:gd name="connsiteY29" fmla="*/ 111638 h 780633"/>
                <a:gd name="connsiteX30" fmla="*/ 1028812 w 1247757"/>
                <a:gd name="connsiteY30" fmla="*/ 152191 h 780633"/>
                <a:gd name="connsiteX31" fmla="*/ 1119323 w 1247757"/>
                <a:gd name="connsiteY31" fmla="*/ 200717 h 780633"/>
                <a:gd name="connsiteX32" fmla="*/ 1167852 w 1247757"/>
                <a:gd name="connsiteY32" fmla="*/ 226211 h 780633"/>
                <a:gd name="connsiteX33" fmla="*/ 1245022 w 1247757"/>
                <a:gd name="connsiteY33" fmla="*/ 279929 h 780633"/>
                <a:gd name="connsiteX34" fmla="*/ 1245230 w 1247757"/>
                <a:gd name="connsiteY34" fmla="*/ 570405 h 780633"/>
                <a:gd name="connsiteX35" fmla="*/ 1141420 w 1247757"/>
                <a:gd name="connsiteY35" fmla="*/ 633985 h 780633"/>
                <a:gd name="connsiteX36" fmla="*/ 1117973 w 1247757"/>
                <a:gd name="connsiteY36" fmla="*/ 637893 h 780633"/>
                <a:gd name="connsiteX37" fmla="*/ 1106250 w 1247757"/>
                <a:gd name="connsiteY37" fmla="*/ 641800 h 780633"/>
                <a:gd name="connsiteX38" fmla="*/ 1094527 w 1247757"/>
                <a:gd name="connsiteY38" fmla="*/ 661339 h 780633"/>
                <a:gd name="connsiteX39" fmla="*/ 1071081 w 1247757"/>
                <a:gd name="connsiteY39" fmla="*/ 669154 h 780633"/>
                <a:gd name="connsiteX40" fmla="*/ 1000743 w 1247757"/>
                <a:gd name="connsiteY40" fmla="*/ 692600 h 780633"/>
                <a:gd name="connsiteX41" fmla="*/ 992927 w 1247757"/>
                <a:gd name="connsiteY41" fmla="*/ 716047 h 780633"/>
                <a:gd name="connsiteX42" fmla="*/ 981204 w 1247757"/>
                <a:gd name="connsiteY42" fmla="*/ 723862 h 780633"/>
                <a:gd name="connsiteX43" fmla="*/ 965573 w 1247757"/>
                <a:gd name="connsiteY43" fmla="*/ 719954 h 780633"/>
                <a:gd name="connsiteX44" fmla="*/ 942127 w 1247757"/>
                <a:gd name="connsiteY44" fmla="*/ 716047 h 780633"/>
                <a:gd name="connsiteX45" fmla="*/ 930404 w 1247757"/>
                <a:gd name="connsiteY45" fmla="*/ 712139 h 780633"/>
                <a:gd name="connsiteX46" fmla="*/ 914773 w 1247757"/>
                <a:gd name="connsiteY46" fmla="*/ 708231 h 780633"/>
                <a:gd name="connsiteX47" fmla="*/ 891327 w 1247757"/>
                <a:gd name="connsiteY47" fmla="*/ 700416 h 780633"/>
                <a:gd name="connsiteX48" fmla="*/ 867881 w 1247757"/>
                <a:gd name="connsiteY48" fmla="*/ 712139 h 780633"/>
                <a:gd name="connsiteX49" fmla="*/ 856158 w 1247757"/>
                <a:gd name="connsiteY49" fmla="*/ 716047 h 780633"/>
                <a:gd name="connsiteX50" fmla="*/ 832712 w 1247757"/>
                <a:gd name="connsiteY50" fmla="*/ 727770 h 780633"/>
                <a:gd name="connsiteX51" fmla="*/ 817081 w 1247757"/>
                <a:gd name="connsiteY51" fmla="*/ 747308 h 780633"/>
                <a:gd name="connsiteX52" fmla="*/ 813173 w 1247757"/>
                <a:gd name="connsiteY52" fmla="*/ 759031 h 780633"/>
                <a:gd name="connsiteX53" fmla="*/ 776465 w 1247757"/>
                <a:gd name="connsiteY53" fmla="*/ 764078 h 780633"/>
                <a:gd name="connsiteX54" fmla="*/ 753019 w 1247757"/>
                <a:gd name="connsiteY54" fmla="*/ 776952 h 780633"/>
                <a:gd name="connsiteX55" fmla="*/ 706712 w 1247757"/>
                <a:gd name="connsiteY55" fmla="*/ 780632 h 780633"/>
                <a:gd name="connsiteX56" fmla="*/ 690619 w 1247757"/>
                <a:gd name="connsiteY56" fmla="*/ 776724 h 780633"/>
                <a:gd name="connsiteX57" fmla="*/ 646681 w 1247757"/>
                <a:gd name="connsiteY57" fmla="*/ 758791 h 780633"/>
                <a:gd name="connsiteX58" fmla="*/ 619912 w 1247757"/>
                <a:gd name="connsiteY58" fmla="*/ 764773 h 780633"/>
                <a:gd name="connsiteX59" fmla="*/ 584158 w 1247757"/>
                <a:gd name="connsiteY59" fmla="*/ 742010 h 780633"/>
                <a:gd name="connsiteX60" fmla="*/ 562740 w 1247757"/>
                <a:gd name="connsiteY60" fmla="*/ 750976 h 780633"/>
                <a:gd name="connsiteX61" fmla="*/ 509204 w 1247757"/>
                <a:gd name="connsiteY61" fmla="*/ 763395 h 780633"/>
                <a:gd name="connsiteX62" fmla="*/ 534556 w 1247757"/>
                <a:gd name="connsiteY62" fmla="*/ 768225 h 780633"/>
                <a:gd name="connsiteX63" fmla="*/ 480312 w 1247757"/>
                <a:gd name="connsiteY63" fmla="*/ 739253 h 780633"/>
                <a:gd name="connsiteX64" fmla="*/ 438035 w 1247757"/>
                <a:gd name="connsiteY64" fmla="*/ 737874 h 780633"/>
                <a:gd name="connsiteX65" fmla="*/ 426312 w 1247757"/>
                <a:gd name="connsiteY65" fmla="*/ 759031 h 780633"/>
                <a:gd name="connsiteX66" fmla="*/ 410681 w 1247757"/>
                <a:gd name="connsiteY66" fmla="*/ 755124 h 780633"/>
                <a:gd name="connsiteX67" fmla="*/ 402866 w 1247757"/>
                <a:gd name="connsiteY67" fmla="*/ 747308 h 780633"/>
                <a:gd name="connsiteX68" fmla="*/ 395050 w 1247757"/>
                <a:gd name="connsiteY68" fmla="*/ 735585 h 780633"/>
                <a:gd name="connsiteX69" fmla="*/ 383327 w 1247757"/>
                <a:gd name="connsiteY69" fmla="*/ 727770 h 780633"/>
                <a:gd name="connsiteX70" fmla="*/ 367696 w 1247757"/>
                <a:gd name="connsiteY70" fmla="*/ 712139 h 780633"/>
                <a:gd name="connsiteX71" fmla="*/ 352066 w 1247757"/>
                <a:gd name="connsiteY71" fmla="*/ 680877 h 780633"/>
                <a:gd name="connsiteX72" fmla="*/ 344250 w 1247757"/>
                <a:gd name="connsiteY72" fmla="*/ 657431 h 780633"/>
                <a:gd name="connsiteX73" fmla="*/ 336435 w 1247757"/>
                <a:gd name="connsiteY73" fmla="*/ 610539 h 780633"/>
                <a:gd name="connsiteX74" fmla="*/ 320804 w 1247757"/>
                <a:gd name="connsiteY74" fmla="*/ 591000 h 780633"/>
                <a:gd name="connsiteX75" fmla="*/ 301266 w 1247757"/>
                <a:gd name="connsiteY75" fmla="*/ 571462 h 780633"/>
                <a:gd name="connsiteX76" fmla="*/ 293450 w 1247757"/>
                <a:gd name="connsiteY76" fmla="*/ 563647 h 780633"/>
                <a:gd name="connsiteX77" fmla="*/ 281727 w 1247757"/>
                <a:gd name="connsiteY77" fmla="*/ 559739 h 780633"/>
                <a:gd name="connsiteX78" fmla="*/ 266096 w 1247757"/>
                <a:gd name="connsiteY78" fmla="*/ 551924 h 780633"/>
                <a:gd name="connsiteX79" fmla="*/ 242650 w 1247757"/>
                <a:gd name="connsiteY79" fmla="*/ 544108 h 780633"/>
                <a:gd name="connsiteX80" fmla="*/ 219204 w 1247757"/>
                <a:gd name="connsiteY80" fmla="*/ 536293 h 780633"/>
                <a:gd name="connsiteX81" fmla="*/ 195758 w 1247757"/>
                <a:gd name="connsiteY81" fmla="*/ 528477 h 780633"/>
                <a:gd name="connsiteX82" fmla="*/ 194342 w 1247757"/>
                <a:gd name="connsiteY82" fmla="*/ 517906 h 780633"/>
                <a:gd name="connsiteX83" fmla="*/ 203573 w 1247757"/>
                <a:gd name="connsiteY83" fmla="*/ 505031 h 780633"/>
                <a:gd name="connsiteX84" fmla="*/ 219204 w 1247757"/>
                <a:gd name="connsiteY84" fmla="*/ 489400 h 780633"/>
                <a:gd name="connsiteX85" fmla="*/ 238743 w 1247757"/>
                <a:gd name="connsiteY85" fmla="*/ 473770 h 780633"/>
                <a:gd name="connsiteX86" fmla="*/ 242650 w 1247757"/>
                <a:gd name="connsiteY86" fmla="*/ 462047 h 780633"/>
                <a:gd name="connsiteX87" fmla="*/ 258281 w 1247757"/>
                <a:gd name="connsiteY87" fmla="*/ 442508 h 780633"/>
                <a:gd name="connsiteX88" fmla="*/ 246558 w 1247757"/>
                <a:gd name="connsiteY88" fmla="*/ 415154 h 780633"/>
                <a:gd name="connsiteX89" fmla="*/ 234835 w 1247757"/>
                <a:gd name="connsiteY89" fmla="*/ 411247 h 780633"/>
                <a:gd name="connsiteX90" fmla="*/ 207481 w 1247757"/>
                <a:gd name="connsiteY90" fmla="*/ 399524 h 780633"/>
                <a:gd name="connsiteX91" fmla="*/ 191850 w 1247757"/>
                <a:gd name="connsiteY91" fmla="*/ 391708 h 780633"/>
                <a:gd name="connsiteX92" fmla="*/ 176220 w 1247757"/>
                <a:gd name="connsiteY92" fmla="*/ 387800 h 780633"/>
                <a:gd name="connsiteX93" fmla="*/ 137143 w 1247757"/>
                <a:gd name="connsiteY93" fmla="*/ 376077 h 780633"/>
                <a:gd name="connsiteX94" fmla="*/ 129327 w 1247757"/>
                <a:gd name="connsiteY94" fmla="*/ 364354 h 780633"/>
                <a:gd name="connsiteX95" fmla="*/ 101973 w 1247757"/>
                <a:gd name="connsiteY95" fmla="*/ 340908 h 780633"/>
                <a:gd name="connsiteX96" fmla="*/ 64313 w 1247757"/>
                <a:gd name="connsiteY96" fmla="*/ 336773 h 780633"/>
                <a:gd name="connsiteX97" fmla="*/ 43358 w 1247757"/>
                <a:gd name="connsiteY97" fmla="*/ 317929 h 780633"/>
                <a:gd name="connsiteX98" fmla="*/ 129 w 1247757"/>
                <a:gd name="connsiteY98" fmla="*/ 276779 h 780633"/>
                <a:gd name="connsiteX99" fmla="*/ 22527 w 1247757"/>
                <a:gd name="connsiteY99" fmla="*/ 256089 h 780633"/>
                <a:gd name="connsiteX0" fmla="*/ 22527 w 1247757"/>
                <a:gd name="connsiteY0" fmla="*/ 256089 h 780633"/>
                <a:gd name="connsiteX1" fmla="*/ 72279 w 1247757"/>
                <a:gd name="connsiteY1" fmla="*/ 263677 h 780633"/>
                <a:gd name="connsiteX2" fmla="*/ 107420 w 1247757"/>
                <a:gd name="connsiteY2" fmla="*/ 257241 h 780633"/>
                <a:gd name="connsiteX3" fmla="*/ 144958 w 1247757"/>
                <a:gd name="connsiteY3" fmla="*/ 231493 h 780633"/>
                <a:gd name="connsiteX4" fmla="*/ 156681 w 1247757"/>
                <a:gd name="connsiteY4" fmla="*/ 214939 h 780633"/>
                <a:gd name="connsiteX5" fmla="*/ 185574 w 1247757"/>
                <a:gd name="connsiteY5" fmla="*/ 183905 h 780633"/>
                <a:gd name="connsiteX6" fmla="*/ 206651 w 1247757"/>
                <a:gd name="connsiteY6" fmla="*/ 173561 h 780633"/>
                <a:gd name="connsiteX7" fmla="*/ 216005 w 1247757"/>
                <a:gd name="connsiteY7" fmla="*/ 168274 h 780633"/>
                <a:gd name="connsiteX8" fmla="*/ 230097 w 1247757"/>
                <a:gd name="connsiteY8" fmla="*/ 152416 h 780633"/>
                <a:gd name="connsiteX9" fmla="*/ 250466 w 1247757"/>
                <a:gd name="connsiteY9" fmla="*/ 145524 h 780633"/>
                <a:gd name="connsiteX10" fmla="*/ 257451 w 1247757"/>
                <a:gd name="connsiteY10" fmla="*/ 150354 h 780633"/>
                <a:gd name="connsiteX11" fmla="*/ 290496 w 1247757"/>
                <a:gd name="connsiteY11" fmla="*/ 156335 h 780633"/>
                <a:gd name="connsiteX12" fmla="*/ 309204 w 1247757"/>
                <a:gd name="connsiteY12" fmla="*/ 151049 h 780633"/>
                <a:gd name="connsiteX13" fmla="*/ 325665 w 1247757"/>
                <a:gd name="connsiteY13" fmla="*/ 134496 h 780633"/>
                <a:gd name="connsiteX14" fmla="*/ 359194 w 1247757"/>
                <a:gd name="connsiteY14" fmla="*/ 147080 h 780633"/>
                <a:gd name="connsiteX15" fmla="*/ 388138 w 1247757"/>
                <a:gd name="connsiteY15" fmla="*/ 152365 h 780633"/>
                <a:gd name="connsiteX16" fmla="*/ 425935 w 1247757"/>
                <a:gd name="connsiteY16" fmla="*/ 163734 h 780633"/>
                <a:gd name="connsiteX17" fmla="*/ 453666 w 1247757"/>
                <a:gd name="connsiteY17" fmla="*/ 133800 h 780633"/>
                <a:gd name="connsiteX18" fmla="*/ 477112 w 1247757"/>
                <a:gd name="connsiteY18" fmla="*/ 110354 h 780633"/>
                <a:gd name="connsiteX19" fmla="*/ 492743 w 1247757"/>
                <a:gd name="connsiteY19" fmla="*/ 86908 h 780633"/>
                <a:gd name="connsiteX20" fmla="*/ 500558 w 1247757"/>
                <a:gd name="connsiteY20" fmla="*/ 75185 h 780633"/>
                <a:gd name="connsiteX21" fmla="*/ 520096 w 1247757"/>
                <a:gd name="connsiteY21" fmla="*/ 40016 h 780633"/>
                <a:gd name="connsiteX22" fmla="*/ 527912 w 1247757"/>
                <a:gd name="connsiteY22" fmla="*/ 32200 h 780633"/>
                <a:gd name="connsiteX23" fmla="*/ 554201 w 1247757"/>
                <a:gd name="connsiteY23" fmla="*/ 30985 h 780633"/>
                <a:gd name="connsiteX24" fmla="*/ 596694 w 1247757"/>
                <a:gd name="connsiteY24" fmla="*/ 24003 h 780633"/>
                <a:gd name="connsiteX25" fmla="*/ 636692 w 1247757"/>
                <a:gd name="connsiteY25" fmla="*/ 9172 h 780633"/>
                <a:gd name="connsiteX26" fmla="*/ 707666 w 1247757"/>
                <a:gd name="connsiteY26" fmla="*/ 939 h 780633"/>
                <a:gd name="connsiteX27" fmla="*/ 799751 w 1247757"/>
                <a:gd name="connsiteY27" fmla="*/ 34318 h 780633"/>
                <a:gd name="connsiteX28" fmla="*/ 874632 w 1247757"/>
                <a:gd name="connsiteY28" fmla="*/ 72370 h 780633"/>
                <a:gd name="connsiteX29" fmla="*/ 952644 w 1247757"/>
                <a:gd name="connsiteY29" fmla="*/ 111638 h 780633"/>
                <a:gd name="connsiteX30" fmla="*/ 1028812 w 1247757"/>
                <a:gd name="connsiteY30" fmla="*/ 152191 h 780633"/>
                <a:gd name="connsiteX31" fmla="*/ 1119323 w 1247757"/>
                <a:gd name="connsiteY31" fmla="*/ 200717 h 780633"/>
                <a:gd name="connsiteX32" fmla="*/ 1167852 w 1247757"/>
                <a:gd name="connsiteY32" fmla="*/ 226211 h 780633"/>
                <a:gd name="connsiteX33" fmla="*/ 1245022 w 1247757"/>
                <a:gd name="connsiteY33" fmla="*/ 279929 h 780633"/>
                <a:gd name="connsiteX34" fmla="*/ 1245230 w 1247757"/>
                <a:gd name="connsiteY34" fmla="*/ 570405 h 780633"/>
                <a:gd name="connsiteX35" fmla="*/ 1141420 w 1247757"/>
                <a:gd name="connsiteY35" fmla="*/ 633985 h 780633"/>
                <a:gd name="connsiteX36" fmla="*/ 1117973 w 1247757"/>
                <a:gd name="connsiteY36" fmla="*/ 637893 h 780633"/>
                <a:gd name="connsiteX37" fmla="*/ 1106250 w 1247757"/>
                <a:gd name="connsiteY37" fmla="*/ 641800 h 780633"/>
                <a:gd name="connsiteX38" fmla="*/ 1094527 w 1247757"/>
                <a:gd name="connsiteY38" fmla="*/ 661339 h 780633"/>
                <a:gd name="connsiteX39" fmla="*/ 1071081 w 1247757"/>
                <a:gd name="connsiteY39" fmla="*/ 669154 h 780633"/>
                <a:gd name="connsiteX40" fmla="*/ 1000743 w 1247757"/>
                <a:gd name="connsiteY40" fmla="*/ 692600 h 780633"/>
                <a:gd name="connsiteX41" fmla="*/ 992927 w 1247757"/>
                <a:gd name="connsiteY41" fmla="*/ 716047 h 780633"/>
                <a:gd name="connsiteX42" fmla="*/ 981204 w 1247757"/>
                <a:gd name="connsiteY42" fmla="*/ 723862 h 780633"/>
                <a:gd name="connsiteX43" fmla="*/ 965573 w 1247757"/>
                <a:gd name="connsiteY43" fmla="*/ 719954 h 780633"/>
                <a:gd name="connsiteX44" fmla="*/ 942127 w 1247757"/>
                <a:gd name="connsiteY44" fmla="*/ 716047 h 780633"/>
                <a:gd name="connsiteX45" fmla="*/ 930404 w 1247757"/>
                <a:gd name="connsiteY45" fmla="*/ 712139 h 780633"/>
                <a:gd name="connsiteX46" fmla="*/ 914773 w 1247757"/>
                <a:gd name="connsiteY46" fmla="*/ 708231 h 780633"/>
                <a:gd name="connsiteX47" fmla="*/ 891327 w 1247757"/>
                <a:gd name="connsiteY47" fmla="*/ 700416 h 780633"/>
                <a:gd name="connsiteX48" fmla="*/ 867881 w 1247757"/>
                <a:gd name="connsiteY48" fmla="*/ 712139 h 780633"/>
                <a:gd name="connsiteX49" fmla="*/ 856158 w 1247757"/>
                <a:gd name="connsiteY49" fmla="*/ 716047 h 780633"/>
                <a:gd name="connsiteX50" fmla="*/ 832712 w 1247757"/>
                <a:gd name="connsiteY50" fmla="*/ 727770 h 780633"/>
                <a:gd name="connsiteX51" fmla="*/ 817081 w 1247757"/>
                <a:gd name="connsiteY51" fmla="*/ 747308 h 780633"/>
                <a:gd name="connsiteX52" fmla="*/ 813173 w 1247757"/>
                <a:gd name="connsiteY52" fmla="*/ 759031 h 780633"/>
                <a:gd name="connsiteX53" fmla="*/ 776465 w 1247757"/>
                <a:gd name="connsiteY53" fmla="*/ 764078 h 780633"/>
                <a:gd name="connsiteX54" fmla="*/ 753019 w 1247757"/>
                <a:gd name="connsiteY54" fmla="*/ 776952 h 780633"/>
                <a:gd name="connsiteX55" fmla="*/ 706712 w 1247757"/>
                <a:gd name="connsiteY55" fmla="*/ 780632 h 780633"/>
                <a:gd name="connsiteX56" fmla="*/ 690619 w 1247757"/>
                <a:gd name="connsiteY56" fmla="*/ 776724 h 780633"/>
                <a:gd name="connsiteX57" fmla="*/ 646681 w 1247757"/>
                <a:gd name="connsiteY57" fmla="*/ 758791 h 780633"/>
                <a:gd name="connsiteX58" fmla="*/ 619912 w 1247757"/>
                <a:gd name="connsiteY58" fmla="*/ 764773 h 780633"/>
                <a:gd name="connsiteX59" fmla="*/ 584158 w 1247757"/>
                <a:gd name="connsiteY59" fmla="*/ 742010 h 780633"/>
                <a:gd name="connsiteX60" fmla="*/ 562740 w 1247757"/>
                <a:gd name="connsiteY60" fmla="*/ 750976 h 780633"/>
                <a:gd name="connsiteX61" fmla="*/ 509204 w 1247757"/>
                <a:gd name="connsiteY61" fmla="*/ 763395 h 780633"/>
                <a:gd name="connsiteX62" fmla="*/ 534556 w 1247757"/>
                <a:gd name="connsiteY62" fmla="*/ 768225 h 780633"/>
                <a:gd name="connsiteX63" fmla="*/ 480312 w 1247757"/>
                <a:gd name="connsiteY63" fmla="*/ 739253 h 780633"/>
                <a:gd name="connsiteX64" fmla="*/ 438035 w 1247757"/>
                <a:gd name="connsiteY64" fmla="*/ 737874 h 780633"/>
                <a:gd name="connsiteX65" fmla="*/ 426312 w 1247757"/>
                <a:gd name="connsiteY65" fmla="*/ 759031 h 780633"/>
                <a:gd name="connsiteX66" fmla="*/ 410681 w 1247757"/>
                <a:gd name="connsiteY66" fmla="*/ 755124 h 780633"/>
                <a:gd name="connsiteX67" fmla="*/ 402866 w 1247757"/>
                <a:gd name="connsiteY67" fmla="*/ 747308 h 780633"/>
                <a:gd name="connsiteX68" fmla="*/ 395050 w 1247757"/>
                <a:gd name="connsiteY68" fmla="*/ 735585 h 780633"/>
                <a:gd name="connsiteX69" fmla="*/ 383327 w 1247757"/>
                <a:gd name="connsiteY69" fmla="*/ 727770 h 780633"/>
                <a:gd name="connsiteX70" fmla="*/ 367696 w 1247757"/>
                <a:gd name="connsiteY70" fmla="*/ 712139 h 780633"/>
                <a:gd name="connsiteX71" fmla="*/ 352066 w 1247757"/>
                <a:gd name="connsiteY71" fmla="*/ 680877 h 780633"/>
                <a:gd name="connsiteX72" fmla="*/ 344250 w 1247757"/>
                <a:gd name="connsiteY72" fmla="*/ 657431 h 780633"/>
                <a:gd name="connsiteX73" fmla="*/ 336435 w 1247757"/>
                <a:gd name="connsiteY73" fmla="*/ 610539 h 780633"/>
                <a:gd name="connsiteX74" fmla="*/ 320804 w 1247757"/>
                <a:gd name="connsiteY74" fmla="*/ 591000 h 780633"/>
                <a:gd name="connsiteX75" fmla="*/ 301266 w 1247757"/>
                <a:gd name="connsiteY75" fmla="*/ 571462 h 780633"/>
                <a:gd name="connsiteX76" fmla="*/ 293450 w 1247757"/>
                <a:gd name="connsiteY76" fmla="*/ 563647 h 780633"/>
                <a:gd name="connsiteX77" fmla="*/ 281727 w 1247757"/>
                <a:gd name="connsiteY77" fmla="*/ 559739 h 780633"/>
                <a:gd name="connsiteX78" fmla="*/ 266096 w 1247757"/>
                <a:gd name="connsiteY78" fmla="*/ 551924 h 780633"/>
                <a:gd name="connsiteX79" fmla="*/ 242650 w 1247757"/>
                <a:gd name="connsiteY79" fmla="*/ 544108 h 780633"/>
                <a:gd name="connsiteX80" fmla="*/ 219204 w 1247757"/>
                <a:gd name="connsiteY80" fmla="*/ 536293 h 780633"/>
                <a:gd name="connsiteX81" fmla="*/ 195758 w 1247757"/>
                <a:gd name="connsiteY81" fmla="*/ 528477 h 780633"/>
                <a:gd name="connsiteX82" fmla="*/ 194342 w 1247757"/>
                <a:gd name="connsiteY82" fmla="*/ 517906 h 780633"/>
                <a:gd name="connsiteX83" fmla="*/ 203573 w 1247757"/>
                <a:gd name="connsiteY83" fmla="*/ 505031 h 780633"/>
                <a:gd name="connsiteX84" fmla="*/ 219204 w 1247757"/>
                <a:gd name="connsiteY84" fmla="*/ 489400 h 780633"/>
                <a:gd name="connsiteX85" fmla="*/ 238743 w 1247757"/>
                <a:gd name="connsiteY85" fmla="*/ 473770 h 780633"/>
                <a:gd name="connsiteX86" fmla="*/ 242650 w 1247757"/>
                <a:gd name="connsiteY86" fmla="*/ 462047 h 780633"/>
                <a:gd name="connsiteX87" fmla="*/ 258281 w 1247757"/>
                <a:gd name="connsiteY87" fmla="*/ 442508 h 780633"/>
                <a:gd name="connsiteX88" fmla="*/ 246558 w 1247757"/>
                <a:gd name="connsiteY88" fmla="*/ 415154 h 780633"/>
                <a:gd name="connsiteX89" fmla="*/ 234835 w 1247757"/>
                <a:gd name="connsiteY89" fmla="*/ 411247 h 780633"/>
                <a:gd name="connsiteX90" fmla="*/ 207481 w 1247757"/>
                <a:gd name="connsiteY90" fmla="*/ 399524 h 780633"/>
                <a:gd name="connsiteX91" fmla="*/ 191850 w 1247757"/>
                <a:gd name="connsiteY91" fmla="*/ 391708 h 780633"/>
                <a:gd name="connsiteX92" fmla="*/ 176220 w 1247757"/>
                <a:gd name="connsiteY92" fmla="*/ 387800 h 780633"/>
                <a:gd name="connsiteX93" fmla="*/ 137143 w 1247757"/>
                <a:gd name="connsiteY93" fmla="*/ 376077 h 780633"/>
                <a:gd name="connsiteX94" fmla="*/ 129327 w 1247757"/>
                <a:gd name="connsiteY94" fmla="*/ 364354 h 780633"/>
                <a:gd name="connsiteX95" fmla="*/ 101973 w 1247757"/>
                <a:gd name="connsiteY95" fmla="*/ 340908 h 780633"/>
                <a:gd name="connsiteX96" fmla="*/ 64313 w 1247757"/>
                <a:gd name="connsiteY96" fmla="*/ 336773 h 780633"/>
                <a:gd name="connsiteX97" fmla="*/ 43358 w 1247757"/>
                <a:gd name="connsiteY97" fmla="*/ 317929 h 780633"/>
                <a:gd name="connsiteX98" fmla="*/ 129 w 1247757"/>
                <a:gd name="connsiteY98" fmla="*/ 276779 h 780633"/>
                <a:gd name="connsiteX99" fmla="*/ 22527 w 1247757"/>
                <a:gd name="connsiteY99" fmla="*/ 256089 h 780633"/>
                <a:gd name="connsiteX0" fmla="*/ 22527 w 1247757"/>
                <a:gd name="connsiteY0" fmla="*/ 256089 h 780633"/>
                <a:gd name="connsiteX1" fmla="*/ 72279 w 1247757"/>
                <a:gd name="connsiteY1" fmla="*/ 263677 h 780633"/>
                <a:gd name="connsiteX2" fmla="*/ 107420 w 1247757"/>
                <a:gd name="connsiteY2" fmla="*/ 257241 h 780633"/>
                <a:gd name="connsiteX3" fmla="*/ 144958 w 1247757"/>
                <a:gd name="connsiteY3" fmla="*/ 231493 h 780633"/>
                <a:gd name="connsiteX4" fmla="*/ 156681 w 1247757"/>
                <a:gd name="connsiteY4" fmla="*/ 214939 h 780633"/>
                <a:gd name="connsiteX5" fmla="*/ 185574 w 1247757"/>
                <a:gd name="connsiteY5" fmla="*/ 183905 h 780633"/>
                <a:gd name="connsiteX6" fmla="*/ 206651 w 1247757"/>
                <a:gd name="connsiteY6" fmla="*/ 173561 h 780633"/>
                <a:gd name="connsiteX7" fmla="*/ 216005 w 1247757"/>
                <a:gd name="connsiteY7" fmla="*/ 168274 h 780633"/>
                <a:gd name="connsiteX8" fmla="*/ 230097 w 1247757"/>
                <a:gd name="connsiteY8" fmla="*/ 152416 h 780633"/>
                <a:gd name="connsiteX9" fmla="*/ 250466 w 1247757"/>
                <a:gd name="connsiteY9" fmla="*/ 145524 h 780633"/>
                <a:gd name="connsiteX10" fmla="*/ 257451 w 1247757"/>
                <a:gd name="connsiteY10" fmla="*/ 150354 h 780633"/>
                <a:gd name="connsiteX11" fmla="*/ 290496 w 1247757"/>
                <a:gd name="connsiteY11" fmla="*/ 156335 h 780633"/>
                <a:gd name="connsiteX12" fmla="*/ 309204 w 1247757"/>
                <a:gd name="connsiteY12" fmla="*/ 151049 h 780633"/>
                <a:gd name="connsiteX13" fmla="*/ 325665 w 1247757"/>
                <a:gd name="connsiteY13" fmla="*/ 134496 h 780633"/>
                <a:gd name="connsiteX14" fmla="*/ 359194 w 1247757"/>
                <a:gd name="connsiteY14" fmla="*/ 147080 h 780633"/>
                <a:gd name="connsiteX15" fmla="*/ 388138 w 1247757"/>
                <a:gd name="connsiteY15" fmla="*/ 152365 h 780633"/>
                <a:gd name="connsiteX16" fmla="*/ 428636 w 1247757"/>
                <a:gd name="connsiteY16" fmla="*/ 153644 h 780633"/>
                <a:gd name="connsiteX17" fmla="*/ 453666 w 1247757"/>
                <a:gd name="connsiteY17" fmla="*/ 133800 h 780633"/>
                <a:gd name="connsiteX18" fmla="*/ 477112 w 1247757"/>
                <a:gd name="connsiteY18" fmla="*/ 110354 h 780633"/>
                <a:gd name="connsiteX19" fmla="*/ 492743 w 1247757"/>
                <a:gd name="connsiteY19" fmla="*/ 86908 h 780633"/>
                <a:gd name="connsiteX20" fmla="*/ 500558 w 1247757"/>
                <a:gd name="connsiteY20" fmla="*/ 75185 h 780633"/>
                <a:gd name="connsiteX21" fmla="*/ 520096 w 1247757"/>
                <a:gd name="connsiteY21" fmla="*/ 40016 h 780633"/>
                <a:gd name="connsiteX22" fmla="*/ 527912 w 1247757"/>
                <a:gd name="connsiteY22" fmla="*/ 32200 h 780633"/>
                <a:gd name="connsiteX23" fmla="*/ 554201 w 1247757"/>
                <a:gd name="connsiteY23" fmla="*/ 30985 h 780633"/>
                <a:gd name="connsiteX24" fmla="*/ 596694 w 1247757"/>
                <a:gd name="connsiteY24" fmla="*/ 24003 h 780633"/>
                <a:gd name="connsiteX25" fmla="*/ 636692 w 1247757"/>
                <a:gd name="connsiteY25" fmla="*/ 9172 h 780633"/>
                <a:gd name="connsiteX26" fmla="*/ 707666 w 1247757"/>
                <a:gd name="connsiteY26" fmla="*/ 939 h 780633"/>
                <a:gd name="connsiteX27" fmla="*/ 799751 w 1247757"/>
                <a:gd name="connsiteY27" fmla="*/ 34318 h 780633"/>
                <a:gd name="connsiteX28" fmla="*/ 874632 w 1247757"/>
                <a:gd name="connsiteY28" fmla="*/ 72370 h 780633"/>
                <a:gd name="connsiteX29" fmla="*/ 952644 w 1247757"/>
                <a:gd name="connsiteY29" fmla="*/ 111638 h 780633"/>
                <a:gd name="connsiteX30" fmla="*/ 1028812 w 1247757"/>
                <a:gd name="connsiteY30" fmla="*/ 152191 h 780633"/>
                <a:gd name="connsiteX31" fmla="*/ 1119323 w 1247757"/>
                <a:gd name="connsiteY31" fmla="*/ 200717 h 780633"/>
                <a:gd name="connsiteX32" fmla="*/ 1167852 w 1247757"/>
                <a:gd name="connsiteY32" fmla="*/ 226211 h 780633"/>
                <a:gd name="connsiteX33" fmla="*/ 1245022 w 1247757"/>
                <a:gd name="connsiteY33" fmla="*/ 279929 h 780633"/>
                <a:gd name="connsiteX34" fmla="*/ 1245230 w 1247757"/>
                <a:gd name="connsiteY34" fmla="*/ 570405 h 780633"/>
                <a:gd name="connsiteX35" fmla="*/ 1141420 w 1247757"/>
                <a:gd name="connsiteY35" fmla="*/ 633985 h 780633"/>
                <a:gd name="connsiteX36" fmla="*/ 1117973 w 1247757"/>
                <a:gd name="connsiteY36" fmla="*/ 637893 h 780633"/>
                <a:gd name="connsiteX37" fmla="*/ 1106250 w 1247757"/>
                <a:gd name="connsiteY37" fmla="*/ 641800 h 780633"/>
                <a:gd name="connsiteX38" fmla="*/ 1094527 w 1247757"/>
                <a:gd name="connsiteY38" fmla="*/ 661339 h 780633"/>
                <a:gd name="connsiteX39" fmla="*/ 1071081 w 1247757"/>
                <a:gd name="connsiteY39" fmla="*/ 669154 h 780633"/>
                <a:gd name="connsiteX40" fmla="*/ 1000743 w 1247757"/>
                <a:gd name="connsiteY40" fmla="*/ 692600 h 780633"/>
                <a:gd name="connsiteX41" fmla="*/ 992927 w 1247757"/>
                <a:gd name="connsiteY41" fmla="*/ 716047 h 780633"/>
                <a:gd name="connsiteX42" fmla="*/ 981204 w 1247757"/>
                <a:gd name="connsiteY42" fmla="*/ 723862 h 780633"/>
                <a:gd name="connsiteX43" fmla="*/ 965573 w 1247757"/>
                <a:gd name="connsiteY43" fmla="*/ 719954 h 780633"/>
                <a:gd name="connsiteX44" fmla="*/ 942127 w 1247757"/>
                <a:gd name="connsiteY44" fmla="*/ 716047 h 780633"/>
                <a:gd name="connsiteX45" fmla="*/ 930404 w 1247757"/>
                <a:gd name="connsiteY45" fmla="*/ 712139 h 780633"/>
                <a:gd name="connsiteX46" fmla="*/ 914773 w 1247757"/>
                <a:gd name="connsiteY46" fmla="*/ 708231 h 780633"/>
                <a:gd name="connsiteX47" fmla="*/ 891327 w 1247757"/>
                <a:gd name="connsiteY47" fmla="*/ 700416 h 780633"/>
                <a:gd name="connsiteX48" fmla="*/ 867881 w 1247757"/>
                <a:gd name="connsiteY48" fmla="*/ 712139 h 780633"/>
                <a:gd name="connsiteX49" fmla="*/ 856158 w 1247757"/>
                <a:gd name="connsiteY49" fmla="*/ 716047 h 780633"/>
                <a:gd name="connsiteX50" fmla="*/ 832712 w 1247757"/>
                <a:gd name="connsiteY50" fmla="*/ 727770 h 780633"/>
                <a:gd name="connsiteX51" fmla="*/ 817081 w 1247757"/>
                <a:gd name="connsiteY51" fmla="*/ 747308 h 780633"/>
                <a:gd name="connsiteX52" fmla="*/ 813173 w 1247757"/>
                <a:gd name="connsiteY52" fmla="*/ 759031 h 780633"/>
                <a:gd name="connsiteX53" fmla="*/ 776465 w 1247757"/>
                <a:gd name="connsiteY53" fmla="*/ 764078 h 780633"/>
                <a:gd name="connsiteX54" fmla="*/ 753019 w 1247757"/>
                <a:gd name="connsiteY54" fmla="*/ 776952 h 780633"/>
                <a:gd name="connsiteX55" fmla="*/ 706712 w 1247757"/>
                <a:gd name="connsiteY55" fmla="*/ 780632 h 780633"/>
                <a:gd name="connsiteX56" fmla="*/ 690619 w 1247757"/>
                <a:gd name="connsiteY56" fmla="*/ 776724 h 780633"/>
                <a:gd name="connsiteX57" fmla="*/ 646681 w 1247757"/>
                <a:gd name="connsiteY57" fmla="*/ 758791 h 780633"/>
                <a:gd name="connsiteX58" fmla="*/ 619912 w 1247757"/>
                <a:gd name="connsiteY58" fmla="*/ 764773 h 780633"/>
                <a:gd name="connsiteX59" fmla="*/ 584158 w 1247757"/>
                <a:gd name="connsiteY59" fmla="*/ 742010 h 780633"/>
                <a:gd name="connsiteX60" fmla="*/ 562740 w 1247757"/>
                <a:gd name="connsiteY60" fmla="*/ 750976 h 780633"/>
                <a:gd name="connsiteX61" fmla="*/ 509204 w 1247757"/>
                <a:gd name="connsiteY61" fmla="*/ 763395 h 780633"/>
                <a:gd name="connsiteX62" fmla="*/ 534556 w 1247757"/>
                <a:gd name="connsiteY62" fmla="*/ 768225 h 780633"/>
                <a:gd name="connsiteX63" fmla="*/ 480312 w 1247757"/>
                <a:gd name="connsiteY63" fmla="*/ 739253 h 780633"/>
                <a:gd name="connsiteX64" fmla="*/ 438035 w 1247757"/>
                <a:gd name="connsiteY64" fmla="*/ 737874 h 780633"/>
                <a:gd name="connsiteX65" fmla="*/ 426312 w 1247757"/>
                <a:gd name="connsiteY65" fmla="*/ 759031 h 780633"/>
                <a:gd name="connsiteX66" fmla="*/ 410681 w 1247757"/>
                <a:gd name="connsiteY66" fmla="*/ 755124 h 780633"/>
                <a:gd name="connsiteX67" fmla="*/ 402866 w 1247757"/>
                <a:gd name="connsiteY67" fmla="*/ 747308 h 780633"/>
                <a:gd name="connsiteX68" fmla="*/ 395050 w 1247757"/>
                <a:gd name="connsiteY68" fmla="*/ 735585 h 780633"/>
                <a:gd name="connsiteX69" fmla="*/ 383327 w 1247757"/>
                <a:gd name="connsiteY69" fmla="*/ 727770 h 780633"/>
                <a:gd name="connsiteX70" fmla="*/ 367696 w 1247757"/>
                <a:gd name="connsiteY70" fmla="*/ 712139 h 780633"/>
                <a:gd name="connsiteX71" fmla="*/ 352066 w 1247757"/>
                <a:gd name="connsiteY71" fmla="*/ 680877 h 780633"/>
                <a:gd name="connsiteX72" fmla="*/ 344250 w 1247757"/>
                <a:gd name="connsiteY72" fmla="*/ 657431 h 780633"/>
                <a:gd name="connsiteX73" fmla="*/ 336435 w 1247757"/>
                <a:gd name="connsiteY73" fmla="*/ 610539 h 780633"/>
                <a:gd name="connsiteX74" fmla="*/ 320804 w 1247757"/>
                <a:gd name="connsiteY74" fmla="*/ 591000 h 780633"/>
                <a:gd name="connsiteX75" fmla="*/ 301266 w 1247757"/>
                <a:gd name="connsiteY75" fmla="*/ 571462 h 780633"/>
                <a:gd name="connsiteX76" fmla="*/ 293450 w 1247757"/>
                <a:gd name="connsiteY76" fmla="*/ 563647 h 780633"/>
                <a:gd name="connsiteX77" fmla="*/ 281727 w 1247757"/>
                <a:gd name="connsiteY77" fmla="*/ 559739 h 780633"/>
                <a:gd name="connsiteX78" fmla="*/ 266096 w 1247757"/>
                <a:gd name="connsiteY78" fmla="*/ 551924 h 780633"/>
                <a:gd name="connsiteX79" fmla="*/ 242650 w 1247757"/>
                <a:gd name="connsiteY79" fmla="*/ 544108 h 780633"/>
                <a:gd name="connsiteX80" fmla="*/ 219204 w 1247757"/>
                <a:gd name="connsiteY80" fmla="*/ 536293 h 780633"/>
                <a:gd name="connsiteX81" fmla="*/ 195758 w 1247757"/>
                <a:gd name="connsiteY81" fmla="*/ 528477 h 780633"/>
                <a:gd name="connsiteX82" fmla="*/ 194342 w 1247757"/>
                <a:gd name="connsiteY82" fmla="*/ 517906 h 780633"/>
                <a:gd name="connsiteX83" fmla="*/ 203573 w 1247757"/>
                <a:gd name="connsiteY83" fmla="*/ 505031 h 780633"/>
                <a:gd name="connsiteX84" fmla="*/ 219204 w 1247757"/>
                <a:gd name="connsiteY84" fmla="*/ 489400 h 780633"/>
                <a:gd name="connsiteX85" fmla="*/ 238743 w 1247757"/>
                <a:gd name="connsiteY85" fmla="*/ 473770 h 780633"/>
                <a:gd name="connsiteX86" fmla="*/ 242650 w 1247757"/>
                <a:gd name="connsiteY86" fmla="*/ 462047 h 780633"/>
                <a:gd name="connsiteX87" fmla="*/ 258281 w 1247757"/>
                <a:gd name="connsiteY87" fmla="*/ 442508 h 780633"/>
                <a:gd name="connsiteX88" fmla="*/ 246558 w 1247757"/>
                <a:gd name="connsiteY88" fmla="*/ 415154 h 780633"/>
                <a:gd name="connsiteX89" fmla="*/ 234835 w 1247757"/>
                <a:gd name="connsiteY89" fmla="*/ 411247 h 780633"/>
                <a:gd name="connsiteX90" fmla="*/ 207481 w 1247757"/>
                <a:gd name="connsiteY90" fmla="*/ 399524 h 780633"/>
                <a:gd name="connsiteX91" fmla="*/ 191850 w 1247757"/>
                <a:gd name="connsiteY91" fmla="*/ 391708 h 780633"/>
                <a:gd name="connsiteX92" fmla="*/ 176220 w 1247757"/>
                <a:gd name="connsiteY92" fmla="*/ 387800 h 780633"/>
                <a:gd name="connsiteX93" fmla="*/ 137143 w 1247757"/>
                <a:gd name="connsiteY93" fmla="*/ 376077 h 780633"/>
                <a:gd name="connsiteX94" fmla="*/ 129327 w 1247757"/>
                <a:gd name="connsiteY94" fmla="*/ 364354 h 780633"/>
                <a:gd name="connsiteX95" fmla="*/ 101973 w 1247757"/>
                <a:gd name="connsiteY95" fmla="*/ 340908 h 780633"/>
                <a:gd name="connsiteX96" fmla="*/ 64313 w 1247757"/>
                <a:gd name="connsiteY96" fmla="*/ 336773 h 780633"/>
                <a:gd name="connsiteX97" fmla="*/ 43358 w 1247757"/>
                <a:gd name="connsiteY97" fmla="*/ 317929 h 780633"/>
                <a:gd name="connsiteX98" fmla="*/ 129 w 1247757"/>
                <a:gd name="connsiteY98" fmla="*/ 276779 h 780633"/>
                <a:gd name="connsiteX99" fmla="*/ 22527 w 1247757"/>
                <a:gd name="connsiteY99" fmla="*/ 256089 h 78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247757" h="780633">
                  <a:moveTo>
                    <a:pt x="22527" y="256089"/>
                  </a:moveTo>
                  <a:lnTo>
                    <a:pt x="72279" y="263677"/>
                  </a:lnTo>
                  <a:cubicBezTo>
                    <a:pt x="110053" y="262375"/>
                    <a:pt x="95307" y="262605"/>
                    <a:pt x="107420" y="257241"/>
                  </a:cubicBezTo>
                  <a:cubicBezTo>
                    <a:pt x="119533" y="251877"/>
                    <a:pt x="136748" y="238543"/>
                    <a:pt x="144958" y="231493"/>
                  </a:cubicBezTo>
                  <a:cubicBezTo>
                    <a:pt x="153168" y="224443"/>
                    <a:pt x="152773" y="216242"/>
                    <a:pt x="156681" y="214939"/>
                  </a:cubicBezTo>
                  <a:cubicBezTo>
                    <a:pt x="163450" y="207008"/>
                    <a:pt x="177246" y="190801"/>
                    <a:pt x="185574" y="183905"/>
                  </a:cubicBezTo>
                  <a:cubicBezTo>
                    <a:pt x="193902" y="177009"/>
                    <a:pt x="201579" y="176166"/>
                    <a:pt x="206651" y="173561"/>
                  </a:cubicBezTo>
                  <a:cubicBezTo>
                    <a:pt x="211723" y="170956"/>
                    <a:pt x="212097" y="171798"/>
                    <a:pt x="216005" y="168274"/>
                  </a:cubicBezTo>
                  <a:cubicBezTo>
                    <a:pt x="219913" y="164750"/>
                    <a:pt x="224354" y="156208"/>
                    <a:pt x="230097" y="152416"/>
                  </a:cubicBezTo>
                  <a:cubicBezTo>
                    <a:pt x="235841" y="148624"/>
                    <a:pt x="245907" y="145868"/>
                    <a:pt x="250466" y="145524"/>
                  </a:cubicBezTo>
                  <a:cubicBezTo>
                    <a:pt x="255025" y="145180"/>
                    <a:pt x="250779" y="148552"/>
                    <a:pt x="257451" y="150354"/>
                  </a:cubicBezTo>
                  <a:cubicBezTo>
                    <a:pt x="264123" y="152156"/>
                    <a:pt x="281871" y="156219"/>
                    <a:pt x="290496" y="156335"/>
                  </a:cubicBezTo>
                  <a:cubicBezTo>
                    <a:pt x="299121" y="156451"/>
                    <a:pt x="301389" y="153654"/>
                    <a:pt x="309204" y="151049"/>
                  </a:cubicBezTo>
                  <a:lnTo>
                    <a:pt x="325665" y="134496"/>
                  </a:lnTo>
                  <a:cubicBezTo>
                    <a:pt x="342598" y="135799"/>
                    <a:pt x="348782" y="144102"/>
                    <a:pt x="359194" y="147080"/>
                  </a:cubicBezTo>
                  <a:cubicBezTo>
                    <a:pt x="369606" y="150058"/>
                    <a:pt x="376564" y="151271"/>
                    <a:pt x="388138" y="152365"/>
                  </a:cubicBezTo>
                  <a:cubicBezTo>
                    <a:pt x="399712" y="153459"/>
                    <a:pt x="408977" y="150367"/>
                    <a:pt x="428636" y="153644"/>
                  </a:cubicBezTo>
                  <a:cubicBezTo>
                    <a:pt x="440359" y="152341"/>
                    <a:pt x="445587" y="141015"/>
                    <a:pt x="453666" y="133800"/>
                  </a:cubicBezTo>
                  <a:cubicBezTo>
                    <a:pt x="461745" y="126585"/>
                    <a:pt x="470981" y="119550"/>
                    <a:pt x="477112" y="110354"/>
                  </a:cubicBezTo>
                  <a:lnTo>
                    <a:pt x="492743" y="86908"/>
                  </a:lnTo>
                  <a:cubicBezTo>
                    <a:pt x="495348" y="83000"/>
                    <a:pt x="499073" y="79640"/>
                    <a:pt x="500558" y="75185"/>
                  </a:cubicBezTo>
                  <a:cubicBezTo>
                    <a:pt x="505472" y="60445"/>
                    <a:pt x="506661" y="53451"/>
                    <a:pt x="520096" y="40016"/>
                  </a:cubicBezTo>
                  <a:cubicBezTo>
                    <a:pt x="522701" y="37411"/>
                    <a:pt x="522228" y="33705"/>
                    <a:pt x="527912" y="32200"/>
                  </a:cubicBezTo>
                  <a:cubicBezTo>
                    <a:pt x="533596" y="30695"/>
                    <a:pt x="535606" y="37182"/>
                    <a:pt x="554201" y="30985"/>
                  </a:cubicBezTo>
                  <a:cubicBezTo>
                    <a:pt x="565665" y="29619"/>
                    <a:pt x="582946" y="27638"/>
                    <a:pt x="596694" y="24003"/>
                  </a:cubicBezTo>
                  <a:cubicBezTo>
                    <a:pt x="610442" y="20368"/>
                    <a:pt x="619759" y="7869"/>
                    <a:pt x="636692" y="9172"/>
                  </a:cubicBezTo>
                  <a:cubicBezTo>
                    <a:pt x="666651" y="7869"/>
                    <a:pt x="680490" y="-3252"/>
                    <a:pt x="707666" y="939"/>
                  </a:cubicBezTo>
                  <a:cubicBezTo>
                    <a:pt x="734842" y="5130"/>
                    <a:pt x="782167" y="35620"/>
                    <a:pt x="799751" y="34318"/>
                  </a:cubicBezTo>
                  <a:cubicBezTo>
                    <a:pt x="826453" y="37574"/>
                    <a:pt x="849150" y="59483"/>
                    <a:pt x="874632" y="72370"/>
                  </a:cubicBezTo>
                  <a:lnTo>
                    <a:pt x="952644" y="111638"/>
                  </a:lnTo>
                  <a:cubicBezTo>
                    <a:pt x="978341" y="124942"/>
                    <a:pt x="1013632" y="154359"/>
                    <a:pt x="1028812" y="152191"/>
                  </a:cubicBezTo>
                  <a:cubicBezTo>
                    <a:pt x="1056367" y="157187"/>
                    <a:pt x="1096150" y="188380"/>
                    <a:pt x="1119323" y="200717"/>
                  </a:cubicBezTo>
                  <a:cubicBezTo>
                    <a:pt x="1142496" y="213054"/>
                    <a:pt x="1146902" y="213009"/>
                    <a:pt x="1167852" y="226211"/>
                  </a:cubicBezTo>
                  <a:cubicBezTo>
                    <a:pt x="1188802" y="239413"/>
                    <a:pt x="1213447" y="243225"/>
                    <a:pt x="1245022" y="279929"/>
                  </a:cubicBezTo>
                  <a:cubicBezTo>
                    <a:pt x="1248241" y="344021"/>
                    <a:pt x="1248995" y="511396"/>
                    <a:pt x="1245230" y="570405"/>
                  </a:cubicBezTo>
                  <a:cubicBezTo>
                    <a:pt x="1202308" y="609233"/>
                    <a:pt x="1162629" y="622737"/>
                    <a:pt x="1141420" y="633985"/>
                  </a:cubicBezTo>
                  <a:cubicBezTo>
                    <a:pt x="1120211" y="645233"/>
                    <a:pt x="1125708" y="636174"/>
                    <a:pt x="1117973" y="637893"/>
                  </a:cubicBezTo>
                  <a:cubicBezTo>
                    <a:pt x="1113952" y="638786"/>
                    <a:pt x="1110158" y="640498"/>
                    <a:pt x="1106250" y="641800"/>
                  </a:cubicBezTo>
                  <a:cubicBezTo>
                    <a:pt x="1103576" y="649824"/>
                    <a:pt x="1103111" y="657047"/>
                    <a:pt x="1094527" y="661339"/>
                  </a:cubicBezTo>
                  <a:cubicBezTo>
                    <a:pt x="1087159" y="665023"/>
                    <a:pt x="1071081" y="669154"/>
                    <a:pt x="1071081" y="669154"/>
                  </a:cubicBezTo>
                  <a:cubicBezTo>
                    <a:pt x="1061360" y="717756"/>
                    <a:pt x="1078688" y="663883"/>
                    <a:pt x="1000743" y="692600"/>
                  </a:cubicBezTo>
                  <a:cubicBezTo>
                    <a:pt x="993012" y="695448"/>
                    <a:pt x="999782" y="711477"/>
                    <a:pt x="992927" y="716047"/>
                  </a:cubicBezTo>
                  <a:lnTo>
                    <a:pt x="981204" y="723862"/>
                  </a:lnTo>
                  <a:cubicBezTo>
                    <a:pt x="975994" y="722559"/>
                    <a:pt x="970839" y="721007"/>
                    <a:pt x="965573" y="719954"/>
                  </a:cubicBezTo>
                  <a:cubicBezTo>
                    <a:pt x="957804" y="718400"/>
                    <a:pt x="949861" y="717766"/>
                    <a:pt x="942127" y="716047"/>
                  </a:cubicBezTo>
                  <a:cubicBezTo>
                    <a:pt x="938106" y="715153"/>
                    <a:pt x="934365" y="713271"/>
                    <a:pt x="930404" y="712139"/>
                  </a:cubicBezTo>
                  <a:cubicBezTo>
                    <a:pt x="925240" y="710663"/>
                    <a:pt x="919917" y="709774"/>
                    <a:pt x="914773" y="708231"/>
                  </a:cubicBezTo>
                  <a:cubicBezTo>
                    <a:pt x="906882" y="705864"/>
                    <a:pt x="891327" y="700416"/>
                    <a:pt x="891327" y="700416"/>
                  </a:cubicBezTo>
                  <a:cubicBezTo>
                    <a:pt x="861861" y="710239"/>
                    <a:pt x="898182" y="696989"/>
                    <a:pt x="867881" y="712139"/>
                  </a:cubicBezTo>
                  <a:cubicBezTo>
                    <a:pt x="864197" y="713981"/>
                    <a:pt x="859842" y="714205"/>
                    <a:pt x="856158" y="716047"/>
                  </a:cubicBezTo>
                  <a:cubicBezTo>
                    <a:pt x="825857" y="731197"/>
                    <a:pt x="862178" y="717947"/>
                    <a:pt x="832712" y="727770"/>
                  </a:cubicBezTo>
                  <a:cubicBezTo>
                    <a:pt x="825441" y="735040"/>
                    <a:pt x="822012" y="737447"/>
                    <a:pt x="817081" y="747308"/>
                  </a:cubicBezTo>
                  <a:cubicBezTo>
                    <a:pt x="815239" y="750992"/>
                    <a:pt x="819942" y="756236"/>
                    <a:pt x="813173" y="759031"/>
                  </a:cubicBezTo>
                  <a:cubicBezTo>
                    <a:pt x="806404" y="761826"/>
                    <a:pt x="786491" y="761091"/>
                    <a:pt x="776465" y="764078"/>
                  </a:cubicBezTo>
                  <a:cubicBezTo>
                    <a:pt x="766439" y="767065"/>
                    <a:pt x="764644" y="774193"/>
                    <a:pt x="753019" y="776952"/>
                  </a:cubicBezTo>
                  <a:cubicBezTo>
                    <a:pt x="741394" y="779711"/>
                    <a:pt x="717112" y="780670"/>
                    <a:pt x="706712" y="780632"/>
                  </a:cubicBezTo>
                  <a:cubicBezTo>
                    <a:pt x="696312" y="780594"/>
                    <a:pt x="700624" y="780364"/>
                    <a:pt x="690619" y="776724"/>
                  </a:cubicBezTo>
                  <a:cubicBezTo>
                    <a:pt x="680614" y="773084"/>
                    <a:pt x="654468" y="761387"/>
                    <a:pt x="646681" y="758791"/>
                  </a:cubicBezTo>
                  <a:cubicBezTo>
                    <a:pt x="644076" y="754883"/>
                    <a:pt x="630332" y="767570"/>
                    <a:pt x="619912" y="764773"/>
                  </a:cubicBezTo>
                  <a:cubicBezTo>
                    <a:pt x="609492" y="761976"/>
                    <a:pt x="593687" y="744309"/>
                    <a:pt x="584158" y="742010"/>
                  </a:cubicBezTo>
                  <a:cubicBezTo>
                    <a:pt x="574629" y="739711"/>
                    <a:pt x="613929" y="755630"/>
                    <a:pt x="562740" y="750976"/>
                  </a:cubicBezTo>
                  <a:cubicBezTo>
                    <a:pt x="557530" y="748371"/>
                    <a:pt x="513901" y="760520"/>
                    <a:pt x="509204" y="763395"/>
                  </a:cubicBezTo>
                  <a:cubicBezTo>
                    <a:pt x="504507" y="766270"/>
                    <a:pt x="539371" y="772249"/>
                    <a:pt x="534556" y="768225"/>
                  </a:cubicBezTo>
                  <a:cubicBezTo>
                    <a:pt x="529741" y="764201"/>
                    <a:pt x="488127" y="737950"/>
                    <a:pt x="480312" y="739253"/>
                  </a:cubicBezTo>
                  <a:cubicBezTo>
                    <a:pt x="468589" y="737950"/>
                    <a:pt x="447035" y="734578"/>
                    <a:pt x="438035" y="737874"/>
                  </a:cubicBezTo>
                  <a:cubicBezTo>
                    <a:pt x="429035" y="741170"/>
                    <a:pt x="430871" y="756156"/>
                    <a:pt x="426312" y="759031"/>
                  </a:cubicBezTo>
                  <a:cubicBezTo>
                    <a:pt x="421753" y="761906"/>
                    <a:pt x="415891" y="756426"/>
                    <a:pt x="410681" y="755124"/>
                  </a:cubicBezTo>
                  <a:cubicBezTo>
                    <a:pt x="408076" y="752519"/>
                    <a:pt x="405168" y="750185"/>
                    <a:pt x="402866" y="747308"/>
                  </a:cubicBezTo>
                  <a:cubicBezTo>
                    <a:pt x="399932" y="743641"/>
                    <a:pt x="398371" y="738906"/>
                    <a:pt x="395050" y="735585"/>
                  </a:cubicBezTo>
                  <a:cubicBezTo>
                    <a:pt x="391729" y="732264"/>
                    <a:pt x="386893" y="730826"/>
                    <a:pt x="383327" y="727770"/>
                  </a:cubicBezTo>
                  <a:cubicBezTo>
                    <a:pt x="377732" y="722975"/>
                    <a:pt x="367696" y="712139"/>
                    <a:pt x="367696" y="712139"/>
                  </a:cubicBezTo>
                  <a:cubicBezTo>
                    <a:pt x="358716" y="685198"/>
                    <a:pt x="365706" y="694519"/>
                    <a:pt x="352066" y="680877"/>
                  </a:cubicBezTo>
                  <a:cubicBezTo>
                    <a:pt x="349461" y="673062"/>
                    <a:pt x="345160" y="665619"/>
                    <a:pt x="344250" y="657431"/>
                  </a:cubicBezTo>
                  <a:cubicBezTo>
                    <a:pt x="343011" y="646281"/>
                    <a:pt x="342983" y="623634"/>
                    <a:pt x="336435" y="610539"/>
                  </a:cubicBezTo>
                  <a:cubicBezTo>
                    <a:pt x="328416" y="594501"/>
                    <a:pt x="330498" y="603117"/>
                    <a:pt x="320804" y="591000"/>
                  </a:cubicBezTo>
                  <a:cubicBezTo>
                    <a:pt x="299966" y="564952"/>
                    <a:pt x="327315" y="592300"/>
                    <a:pt x="301266" y="571462"/>
                  </a:cubicBezTo>
                  <a:cubicBezTo>
                    <a:pt x="298389" y="569161"/>
                    <a:pt x="296609" y="565542"/>
                    <a:pt x="293450" y="563647"/>
                  </a:cubicBezTo>
                  <a:cubicBezTo>
                    <a:pt x="289918" y="561528"/>
                    <a:pt x="285513" y="561362"/>
                    <a:pt x="281727" y="559739"/>
                  </a:cubicBezTo>
                  <a:cubicBezTo>
                    <a:pt x="276373" y="557444"/>
                    <a:pt x="271505" y="554087"/>
                    <a:pt x="266096" y="551924"/>
                  </a:cubicBezTo>
                  <a:cubicBezTo>
                    <a:pt x="258447" y="548864"/>
                    <a:pt x="250465" y="546713"/>
                    <a:pt x="242650" y="544108"/>
                  </a:cubicBezTo>
                  <a:lnTo>
                    <a:pt x="219204" y="536293"/>
                  </a:lnTo>
                  <a:lnTo>
                    <a:pt x="195758" y="528477"/>
                  </a:lnTo>
                  <a:lnTo>
                    <a:pt x="194342" y="517906"/>
                  </a:lnTo>
                  <a:cubicBezTo>
                    <a:pt x="200167" y="512081"/>
                    <a:pt x="199429" y="509782"/>
                    <a:pt x="203573" y="505031"/>
                  </a:cubicBezTo>
                  <a:cubicBezTo>
                    <a:pt x="207717" y="500280"/>
                    <a:pt x="213073" y="493487"/>
                    <a:pt x="219204" y="489400"/>
                  </a:cubicBezTo>
                  <a:cubicBezTo>
                    <a:pt x="233993" y="479541"/>
                    <a:pt x="227606" y="484906"/>
                    <a:pt x="238743" y="473770"/>
                  </a:cubicBezTo>
                  <a:cubicBezTo>
                    <a:pt x="240045" y="469862"/>
                    <a:pt x="240808" y="465731"/>
                    <a:pt x="242650" y="462047"/>
                  </a:cubicBezTo>
                  <a:cubicBezTo>
                    <a:pt x="247578" y="452191"/>
                    <a:pt x="251014" y="449776"/>
                    <a:pt x="258281" y="442508"/>
                  </a:cubicBezTo>
                  <a:cubicBezTo>
                    <a:pt x="255702" y="429612"/>
                    <a:pt x="257931" y="421978"/>
                    <a:pt x="246558" y="415154"/>
                  </a:cubicBezTo>
                  <a:cubicBezTo>
                    <a:pt x="243026" y="413035"/>
                    <a:pt x="238743" y="412549"/>
                    <a:pt x="234835" y="411247"/>
                  </a:cubicBezTo>
                  <a:cubicBezTo>
                    <a:pt x="211077" y="395407"/>
                    <a:pt x="236321" y="410339"/>
                    <a:pt x="207481" y="399524"/>
                  </a:cubicBezTo>
                  <a:cubicBezTo>
                    <a:pt x="202026" y="397479"/>
                    <a:pt x="197304" y="393754"/>
                    <a:pt x="191850" y="391708"/>
                  </a:cubicBezTo>
                  <a:cubicBezTo>
                    <a:pt x="186822" y="389822"/>
                    <a:pt x="181364" y="389343"/>
                    <a:pt x="176220" y="387800"/>
                  </a:cubicBezTo>
                  <a:cubicBezTo>
                    <a:pt x="128652" y="373530"/>
                    <a:pt x="173168" y="385084"/>
                    <a:pt x="137143" y="376077"/>
                  </a:cubicBezTo>
                  <a:cubicBezTo>
                    <a:pt x="134538" y="372169"/>
                    <a:pt x="132334" y="367962"/>
                    <a:pt x="129327" y="364354"/>
                  </a:cubicBezTo>
                  <a:cubicBezTo>
                    <a:pt x="120972" y="354329"/>
                    <a:pt x="112809" y="345505"/>
                    <a:pt x="101973" y="340908"/>
                  </a:cubicBezTo>
                  <a:cubicBezTo>
                    <a:pt x="91137" y="336311"/>
                    <a:pt x="74082" y="340603"/>
                    <a:pt x="64313" y="336773"/>
                  </a:cubicBezTo>
                  <a:cubicBezTo>
                    <a:pt x="58472" y="331716"/>
                    <a:pt x="45229" y="317163"/>
                    <a:pt x="43358" y="317929"/>
                  </a:cubicBezTo>
                  <a:cubicBezTo>
                    <a:pt x="32661" y="307930"/>
                    <a:pt x="3601" y="287086"/>
                    <a:pt x="129" y="276779"/>
                  </a:cubicBezTo>
                  <a:cubicBezTo>
                    <a:pt x="-2173" y="273902"/>
                    <a:pt x="27086" y="258694"/>
                    <a:pt x="22527" y="256089"/>
                  </a:cubicBezTo>
                  <a:close/>
                </a:path>
              </a:pathLst>
            </a:custGeom>
            <a:solidFill>
              <a:srgbClr val="C0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2E55D49-7873-4969-8CF2-E90C086E6FA0}"/>
              </a:ext>
            </a:extLst>
          </p:cNvPr>
          <p:cNvSpPr/>
          <p:nvPr/>
        </p:nvSpPr>
        <p:spPr>
          <a:xfrm>
            <a:off x="2362200" y="2246949"/>
            <a:ext cx="8945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" b="1" spc="50" dirty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NORTH</a:t>
            </a:r>
          </a:p>
          <a:p>
            <a:pPr algn="ctr"/>
            <a:r>
              <a:rPr lang="en-US" sz="800" b="1" cap="none" spc="50" dirty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STOCKTON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1D7AB-9CE5-4DE4-896E-10FAD035B2C9}"/>
              </a:ext>
            </a:extLst>
          </p:cNvPr>
          <p:cNvSpPr/>
          <p:nvPr/>
        </p:nvSpPr>
        <p:spPr>
          <a:xfrm>
            <a:off x="3124200" y="3319211"/>
            <a:ext cx="8945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" b="1" spc="50" dirty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CENTRAL</a:t>
            </a:r>
          </a:p>
          <a:p>
            <a:pPr algn="ctr"/>
            <a:r>
              <a:rPr lang="en-US" sz="800" b="1" cap="none" spc="50" dirty="0">
                <a:ln w="63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STOCKTON</a:t>
            </a:r>
          </a:p>
        </p:txBody>
      </p:sp>
    </p:spTree>
    <p:extLst>
      <p:ext uri="{BB962C8B-B14F-4D97-AF65-F5344CB8AC3E}">
        <p14:creationId xmlns:p14="http://schemas.microsoft.com/office/powerpoint/2010/main" val="24761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5C70-99AB-4AE4-83FB-5B169AE1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A4E5-3692-4326-AA4A-C32D7139C7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6" name="Picture 5" descr="05_feasibility_Chief-Report.png">
            <a:extLst>
              <a:ext uri="{FF2B5EF4-FFF2-40B4-BE49-F238E27FC236}">
                <a16:creationId xmlns:a16="http://schemas.microsoft.com/office/drawing/2014/main" id="{D812D65E-53A9-49D2-B1EB-2E3F8522F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94" b="4087"/>
          <a:stretch/>
        </p:blipFill>
        <p:spPr>
          <a:xfrm>
            <a:off x="0" y="3200400"/>
            <a:ext cx="9144000" cy="335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995925-2C36-47C6-BE1E-1AB6CA9765E2}"/>
              </a:ext>
            </a:extLst>
          </p:cNvPr>
          <p:cNvSpPr txBox="1"/>
          <p:nvPr/>
        </p:nvSpPr>
        <p:spPr>
          <a:xfrm>
            <a:off x="2133600" y="510057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C7742-E922-4F50-808A-515DE5A5F0C3}"/>
              </a:ext>
            </a:extLst>
          </p:cNvPr>
          <p:cNvSpPr txBox="1"/>
          <p:nvPr/>
        </p:nvSpPr>
        <p:spPr>
          <a:xfrm>
            <a:off x="1524000" y="549919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</a:rPr>
              <a:t>March 2013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03F7-1098-4606-BA64-4DD2094AEBBC}"/>
              </a:ext>
            </a:extLst>
          </p:cNvPr>
          <p:cNvSpPr txBox="1"/>
          <p:nvPr/>
        </p:nvSpPr>
        <p:spPr>
          <a:xfrm>
            <a:off x="3467099" y="5499198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</a:rPr>
              <a:t>Aug. 2014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62BCE-622D-4B4C-81F0-6730CA3C9C6C}"/>
              </a:ext>
            </a:extLst>
          </p:cNvPr>
          <p:cNvSpPr txBox="1"/>
          <p:nvPr/>
        </p:nvSpPr>
        <p:spPr>
          <a:xfrm>
            <a:off x="4648200" y="617306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</a:rPr>
              <a:t>October 2015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C70BE-CBF0-4FEA-8A05-D9191457193C}"/>
              </a:ext>
            </a:extLst>
          </p:cNvPr>
          <p:cNvSpPr txBox="1"/>
          <p:nvPr/>
        </p:nvSpPr>
        <p:spPr>
          <a:xfrm>
            <a:off x="7467600" y="5529785"/>
            <a:ext cx="164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</a:rPr>
              <a:t>March/April 2018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128E5E-CCE0-4952-A7EA-78ACAA8B58DE}"/>
              </a:ext>
            </a:extLst>
          </p:cNvPr>
          <p:cNvSpPr txBox="1"/>
          <p:nvPr/>
        </p:nvSpPr>
        <p:spPr>
          <a:xfrm>
            <a:off x="5943600" y="549919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</a:rPr>
              <a:t>February 2018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04EA90-91C0-40D8-9D4D-A098CC71AC8F}"/>
              </a:ext>
            </a:extLst>
          </p:cNvPr>
          <p:cNvSpPr txBox="1"/>
          <p:nvPr/>
        </p:nvSpPr>
        <p:spPr>
          <a:xfrm>
            <a:off x="7289321" y="3581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------------------</a:t>
            </a:r>
          </a:p>
          <a:p>
            <a:r>
              <a:rPr lang="en-US" sz="1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60 MONTHS</a:t>
            </a:r>
            <a:endParaRPr lang="en-US" sz="16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227F9-7DB0-46D4-8CB5-3F13C3D408DD}"/>
              </a:ext>
            </a:extLst>
          </p:cNvPr>
          <p:cNvSpPr txBox="1"/>
          <p:nvPr/>
        </p:nvSpPr>
        <p:spPr>
          <a:xfrm>
            <a:off x="4343400" y="5968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739267-1B4E-4CEA-9CA4-91E8E2D05B46}"/>
              </a:ext>
            </a:extLst>
          </p:cNvPr>
          <p:cNvSpPr txBox="1"/>
          <p:nvPr/>
        </p:nvSpPr>
        <p:spPr>
          <a:xfrm>
            <a:off x="3733800" y="511428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4F33A6D-AC5D-4948-97A3-E9B4DAE9A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81407"/>
              </p:ext>
            </p:extLst>
          </p:nvPr>
        </p:nvGraphicFramePr>
        <p:xfrm>
          <a:off x="228600" y="914400"/>
          <a:ext cx="8153401" cy="2382520"/>
        </p:xfrm>
        <a:graphic>
          <a:graphicData uri="http://schemas.openxmlformats.org/drawingml/2006/table">
            <a:tbl>
              <a:tblPr firstRow="1" firstCol="1" bandRow="1"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Milestone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Original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Waiver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6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Senior Leaders Panel (formally</a:t>
                      </a:r>
                      <a:r>
                        <a:rPr kumimoji="0" lang="en-US" sz="1600" b="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Civil Works Review Board</a:t>
                      </a:r>
                      <a:endParaRPr kumimoji="0" lang="en-US" sz="16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May 2014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December 2017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6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Release of Integrated Final Report/</a:t>
                      </a:r>
                      <a:r>
                        <a:rPr kumimoji="0" lang="en-US" sz="1600" b="0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Envir</a:t>
                      </a:r>
                      <a:r>
                        <a:rPr kumimoji="0" lang="en-US" sz="16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 Impact Report</a:t>
                      </a:r>
                      <a:r>
                        <a:rPr kumimoji="0" lang="en-US" sz="1600" b="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16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for State/Agency &amp; Public Review</a:t>
                      </a:r>
                      <a:endParaRPr kumimoji="0" lang="en-US" sz="16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July 2014 </a:t>
                      </a:r>
                      <a:endParaRPr kumimoji="0" lang="en-US" sz="18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January 2018</a:t>
                      </a:r>
                      <a:endParaRPr kumimoji="0" lang="en-US" sz="18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7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Complete Responses to Review</a:t>
                      </a:r>
                      <a:endParaRPr kumimoji="0" lang="en-US" sz="17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October 2014</a:t>
                      </a:r>
                      <a:endParaRPr kumimoji="0" lang="en-US" sz="18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March 2018</a:t>
                      </a:r>
                      <a:endParaRPr kumimoji="0" lang="en-US" sz="18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7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Coordination of Final Report &amp; Chief’s Report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November2014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March 2018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7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Chief’s Report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December 2014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18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March/April 2018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31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Budget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Total Study Costs - $9.153 M</a:t>
            </a:r>
          </a:p>
          <a:p>
            <a:pPr marL="454025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Non-federal obligation - $4.509 M</a:t>
            </a:r>
            <a:endParaRPr lang="en-US" sz="2000" dirty="0"/>
          </a:p>
          <a:p>
            <a:pPr marL="454025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All Sponsors Obligations toward the study have been fulfilled</a:t>
            </a:r>
          </a:p>
        </p:txBody>
      </p:sp>
    </p:spTree>
    <p:extLst>
      <p:ext uri="{BB962C8B-B14F-4D97-AF65-F5344CB8AC3E}">
        <p14:creationId xmlns:p14="http://schemas.microsoft.com/office/powerpoint/2010/main" val="252895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4025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Today - Present Senior Leaders Panel Briefing</a:t>
            </a:r>
          </a:p>
          <a:p>
            <a:pPr marL="454025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March/April - Chief’s Report signed by Chief of Engineers</a:t>
            </a:r>
          </a:p>
          <a:p>
            <a:pPr marL="454025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Future – Assistant Secretary of the Army for Civil Works (ASA(CW)) submits Chief’s Report to the U.S. Congress</a:t>
            </a:r>
          </a:p>
          <a:p>
            <a:pPr marL="454025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Future – During closeout possible amendment for records, not critical now</a:t>
            </a:r>
          </a:p>
          <a:p>
            <a:pPr marL="454025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Future – Congressional Authorization</a:t>
            </a:r>
          </a:p>
          <a:p>
            <a:pPr marL="454025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Future – Pre-Construction Engineering and Design (PED) Phase, requires design agreement	</a:t>
            </a:r>
          </a:p>
        </p:txBody>
      </p:sp>
    </p:spTree>
    <p:extLst>
      <p:ext uri="{BB962C8B-B14F-4D97-AF65-F5344CB8AC3E}">
        <p14:creationId xmlns:p14="http://schemas.microsoft.com/office/powerpoint/2010/main" val="246741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BA4507-4B5A-4E2D-8DF1-53D5F9AFAE6D}"/>
              </a:ext>
            </a:extLst>
          </p:cNvPr>
          <p:cNvSpPr/>
          <p:nvPr/>
        </p:nvSpPr>
        <p:spPr>
          <a:xfrm>
            <a:off x="381000" y="28956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  <a:tabLst>
                <a:tab pos="1485900" algn="l"/>
              </a:tabLst>
            </a:pPr>
            <a:r>
              <a:rPr lang="en-US" sz="1600" dirty="0">
                <a:solidFill>
                  <a:srgbClr val="0E2138"/>
                </a:solidFill>
              </a:rPr>
              <a:t>Presented by:  </a:t>
            </a:r>
          </a:p>
          <a:p>
            <a:pPr marL="137160" indent="0">
              <a:buNone/>
              <a:tabLst>
                <a:tab pos="1485900" algn="l"/>
              </a:tabLst>
            </a:pPr>
            <a:endParaRPr lang="en-US" sz="1600" dirty="0">
              <a:solidFill>
                <a:srgbClr val="0E2138"/>
              </a:solidFill>
            </a:endParaRPr>
          </a:p>
          <a:p>
            <a:pPr marL="137160" indent="0">
              <a:buNone/>
              <a:tabLst>
                <a:tab pos="1485900" algn="l"/>
              </a:tabLst>
            </a:pPr>
            <a:r>
              <a:rPr lang="en-US" sz="1600" dirty="0">
                <a:solidFill>
                  <a:srgbClr val="0E2138"/>
                </a:solidFill>
              </a:rPr>
              <a:t>	Eric Martinez, MCE</a:t>
            </a:r>
          </a:p>
          <a:p>
            <a:pPr marL="137160" indent="0">
              <a:buNone/>
              <a:tabLst>
                <a:tab pos="1485900" algn="l"/>
              </a:tabLst>
            </a:pPr>
            <a:r>
              <a:rPr lang="en-US" sz="1600" dirty="0">
                <a:solidFill>
                  <a:srgbClr val="0E2138"/>
                </a:solidFill>
              </a:rPr>
              <a:t>	Project Manager – Flood Projects Office (FPO), DFM, DWR</a:t>
            </a:r>
          </a:p>
          <a:p>
            <a:pPr marL="137160" indent="0">
              <a:buNone/>
              <a:tabLst>
                <a:tab pos="1485900" algn="l"/>
              </a:tabLst>
            </a:pPr>
            <a:endParaRPr lang="en-US" sz="1600" dirty="0">
              <a:solidFill>
                <a:srgbClr val="0E2138"/>
              </a:solidFill>
            </a:endParaRPr>
          </a:p>
          <a:p>
            <a:pPr marL="137160" indent="0">
              <a:buNone/>
              <a:tabLst>
                <a:tab pos="1485900" algn="l"/>
              </a:tabLst>
            </a:pPr>
            <a:r>
              <a:rPr lang="en-US" sz="1600" dirty="0">
                <a:solidFill>
                  <a:srgbClr val="0E2138"/>
                </a:solidFill>
              </a:rPr>
              <a:t>	Patrick Howell, Jr., PMP, MBA </a:t>
            </a:r>
          </a:p>
          <a:p>
            <a:pPr marL="137160" indent="0">
              <a:buNone/>
              <a:tabLst>
                <a:tab pos="1485900" algn="l"/>
              </a:tabLst>
            </a:pPr>
            <a:r>
              <a:rPr lang="en-US" sz="1600" dirty="0">
                <a:solidFill>
                  <a:srgbClr val="0E2138"/>
                </a:solidFill>
              </a:rPr>
              <a:t>	Project Manager – USACE	</a:t>
            </a:r>
          </a:p>
          <a:p>
            <a:pPr marL="137160" indent="0">
              <a:buNone/>
              <a:tabLst>
                <a:tab pos="1485900" algn="l"/>
              </a:tabLst>
            </a:pPr>
            <a:r>
              <a:rPr lang="en-US" sz="1600" dirty="0">
                <a:solidFill>
                  <a:srgbClr val="0E2138"/>
                </a:solidFill>
              </a:rPr>
              <a:t>	</a:t>
            </a:r>
          </a:p>
          <a:p>
            <a:pPr marL="137160" indent="0">
              <a:buNone/>
              <a:tabLst>
                <a:tab pos="1485900" algn="l"/>
              </a:tabLst>
            </a:pPr>
            <a:r>
              <a:rPr lang="en-US" sz="1600" dirty="0">
                <a:solidFill>
                  <a:srgbClr val="0E2138"/>
                </a:solidFill>
              </a:rPr>
              <a:t>	Ali </a:t>
            </a:r>
            <a:r>
              <a:rPr lang="en-US" sz="1600" dirty="0" err="1">
                <a:solidFill>
                  <a:srgbClr val="0E2138"/>
                </a:solidFill>
              </a:rPr>
              <a:t>Porbaha</a:t>
            </a:r>
            <a:r>
              <a:rPr lang="en-US" sz="1600" dirty="0">
                <a:solidFill>
                  <a:srgbClr val="0E2138"/>
                </a:solidFill>
              </a:rPr>
              <a:t>, PE</a:t>
            </a:r>
          </a:p>
          <a:p>
            <a:pPr marL="137160" indent="0">
              <a:buNone/>
              <a:tabLst>
                <a:tab pos="1485900" algn="l"/>
              </a:tabLst>
            </a:pPr>
            <a:r>
              <a:rPr lang="en-US" sz="1600" dirty="0">
                <a:solidFill>
                  <a:srgbClr val="0E2138"/>
                </a:solidFill>
              </a:rPr>
              <a:t>	Project Manager – Board staff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oard Test Color">
      <a:dk1>
        <a:srgbClr val="17365D"/>
      </a:dk1>
      <a:lt1>
        <a:srgbClr val="FFF0CF"/>
      </a:lt1>
      <a:dk2>
        <a:srgbClr val="1F497D"/>
      </a:dk2>
      <a:lt2>
        <a:srgbClr val="DDC695"/>
      </a:lt2>
      <a:accent1>
        <a:srgbClr val="49557D"/>
      </a:accent1>
      <a:accent2>
        <a:srgbClr val="B89D62"/>
      </a:accent2>
      <a:accent3>
        <a:srgbClr val="FFF0CF"/>
      </a:accent3>
      <a:accent4>
        <a:srgbClr val="323E64"/>
      </a:accent4>
      <a:accent5>
        <a:srgbClr val="969DB4"/>
      </a:accent5>
      <a:accent6>
        <a:srgbClr val="947A40"/>
      </a:accent6>
      <a:hlink>
        <a:srgbClr val="DDC695"/>
      </a:hlink>
      <a:folHlink>
        <a:srgbClr val="795E2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2280</TotalTime>
  <Words>407</Words>
  <Application>Microsoft Office PowerPoint</Application>
  <PresentationFormat>On-screen Show (4:3)</PresentationFormat>
  <Paragraphs>114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Franklin Gothic Book</vt:lpstr>
      <vt:lpstr>Franklin Gothic Medium</vt:lpstr>
      <vt:lpstr>Times New Roman</vt:lpstr>
      <vt:lpstr>Wingdings</vt:lpstr>
      <vt:lpstr>Wingdings 2</vt:lpstr>
      <vt:lpstr>Theme1</vt:lpstr>
      <vt:lpstr>Informational Briefing  Lower San Joaquin River Feasibility Study (LSJRFS)  December 15, 2017</vt:lpstr>
      <vt:lpstr>Project Sponsors</vt:lpstr>
      <vt:lpstr>Study Background</vt:lpstr>
      <vt:lpstr>Study Area</vt:lpstr>
      <vt:lpstr>Recommended Plan</vt:lpstr>
      <vt:lpstr>Study Schedule</vt:lpstr>
      <vt:lpstr>Study Budget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Martinez, Eric@DWR</cp:lastModifiedBy>
  <cp:revision>162</cp:revision>
  <cp:lastPrinted>2017-12-11T23:41:58Z</cp:lastPrinted>
  <dcterms:created xsi:type="dcterms:W3CDTF">2010-03-04T17:56:25Z</dcterms:created>
  <dcterms:modified xsi:type="dcterms:W3CDTF">2017-12-14T20:45:10Z</dcterms:modified>
</cp:coreProperties>
</file>