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69" r:id="rId2"/>
    <p:sldId id="321" r:id="rId3"/>
    <p:sldId id="324" r:id="rId4"/>
    <p:sldId id="322" r:id="rId5"/>
    <p:sldId id="323" r:id="rId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600" autoAdjust="0"/>
  </p:normalViewPr>
  <p:slideViewPr>
    <p:cSldViewPr>
      <p:cViewPr varScale="1">
        <p:scale>
          <a:sx n="54" d="100"/>
          <a:sy n="54" d="100"/>
        </p:scale>
        <p:origin x="186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F7CED-A030-4BEA-8A82-BA8EA1462B76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84CE3B-E9AD-4569-88B6-AD3524062A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91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43A5E0C-02C3-48E9-ABF4-7A191181FD58}" type="datetimeFigureOut">
              <a:rPr lang="en-US" smtClean="0"/>
              <a:pPr/>
              <a:t>1/26/2017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3204277-E2B1-45B4-927D-A648760D2F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87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A27C5-C659-4AF6-AEEC-1E2C8A31D8F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0657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A27C5-C659-4AF6-AEEC-1E2C8A31D8F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209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2130425"/>
            <a:ext cx="5257800" cy="1470025"/>
          </a:xfrm>
        </p:spPr>
        <p:txBody>
          <a:bodyPr>
            <a:noAutofit/>
          </a:bodyPr>
          <a:lstStyle>
            <a:lvl1pPr algn="l">
              <a:defRPr sz="4800" b="1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3886200"/>
            <a:ext cx="5257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7EB5-7FB7-4E9E-BE22-7DA8A6BF372B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-1089" y="-7088"/>
            <a:ext cx="2745377" cy="685800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70000"/>
                </a:schemeClr>
              </a:gs>
              <a:gs pos="100000">
                <a:schemeClr val="accent1">
                  <a:lumMod val="20000"/>
                  <a:lumOff val="80000"/>
                  <a:alpha val="7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267200"/>
            <a:ext cx="152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8506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-2177" y="0"/>
            <a:ext cx="992777" cy="685800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70000"/>
                </a:schemeClr>
              </a:gs>
              <a:gs pos="100000">
                <a:schemeClr val="accent1">
                  <a:lumMod val="20000"/>
                  <a:lumOff val="80000"/>
                  <a:alpha val="7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924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92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6800" y="6356350"/>
            <a:ext cx="2133600" cy="365125"/>
          </a:xfrm>
        </p:spPr>
        <p:txBody>
          <a:bodyPr/>
          <a:lstStyle/>
          <a:p>
            <a:fld id="{AFD40445-81DD-45F3-AAFE-1BEA3EFFA223}" type="datetime1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1/26/2017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81400" y="6356350"/>
            <a:ext cx="2895600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58000" y="6356350"/>
            <a:ext cx="2133600" cy="365125"/>
          </a:xfrm>
        </p:spPr>
        <p:txBody>
          <a:bodyPr/>
          <a:lstStyle/>
          <a:p>
            <a:fld id="{846B7EB5-7FB7-4E9E-BE22-7DA8A6BF372B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75000"/>
                </a:srgb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19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555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467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4747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4747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219200" y="6356350"/>
            <a:ext cx="2133600" cy="365125"/>
          </a:xfrm>
        </p:spPr>
        <p:txBody>
          <a:bodyPr/>
          <a:lstStyle/>
          <a:p>
            <a:fld id="{DEEBDABB-5E23-4568-815E-365C6AF2C82D}" type="datetime1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1/26/2017</a:t>
            </a:fld>
            <a:endParaRPr lang="en-US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7EB5-7FB7-4E9E-BE22-7DA8A6BF372B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2177" y="0"/>
            <a:ext cx="992777" cy="685800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70000"/>
                </a:schemeClr>
              </a:gs>
              <a:gs pos="100000">
                <a:schemeClr val="accent1">
                  <a:lumMod val="20000"/>
                  <a:lumOff val="80000"/>
                  <a:alpha val="7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19800"/>
            <a:ext cx="685800" cy="685800"/>
          </a:xfrm>
          <a:prstGeom prst="rect">
            <a:avLst/>
          </a:prstGeom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33400"/>
            <a:ext cx="76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4321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43000" y="6356350"/>
            <a:ext cx="2133600" cy="365125"/>
          </a:xfrm>
        </p:spPr>
        <p:txBody>
          <a:bodyPr/>
          <a:lstStyle/>
          <a:p>
            <a:fld id="{1EC83F85-F505-44E0-A7D8-7B464153A847}" type="datetime1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1/26/2017</a:t>
            </a:fld>
            <a:endParaRPr lang="en-US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7EB5-7FB7-4E9E-BE22-7DA8A6BF372B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-2177" y="0"/>
            <a:ext cx="992777" cy="685800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70000"/>
                </a:schemeClr>
              </a:gs>
              <a:gs pos="100000">
                <a:schemeClr val="accent1">
                  <a:lumMod val="20000"/>
                  <a:lumOff val="80000"/>
                  <a:alpha val="7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19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9090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681662"/>
            <a:ext cx="7391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304800"/>
            <a:ext cx="7391400" cy="53339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3000" y="6356350"/>
            <a:ext cx="21336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0CC5B086-C71D-436D-88ED-0D805C005AEB}" type="datetime1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1/26/2017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3B234234-F450-4448-ABE6-EB8CF241D7B6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-2177" y="0"/>
            <a:ext cx="992777" cy="6858000"/>
          </a:xfrm>
          <a:prstGeom prst="rect">
            <a:avLst/>
          </a:prstGeom>
          <a:gradFill>
            <a:gsLst>
              <a:gs pos="0">
                <a:schemeClr val="accent1">
                  <a:lumMod val="40000"/>
                  <a:lumOff val="60000"/>
                  <a:alpha val="70000"/>
                </a:schemeClr>
              </a:gs>
              <a:gs pos="100000">
                <a:schemeClr val="accent1">
                  <a:lumMod val="20000"/>
                  <a:lumOff val="80000"/>
                  <a:alpha val="7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60198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827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31934-8181-44BF-A359-127B452361C5}" type="datetime1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1/26/2017</a:t>
            </a:fld>
            <a:endParaRPr lang="en-US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7EB5-7FB7-4E9E-BE22-7DA8A6BF372B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171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32A9A-6AD3-4A03-AAB3-405E473BC000}" type="datetime1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1/26/2017</a:t>
            </a:fld>
            <a:endParaRPr lang="en-US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7EB5-7FB7-4E9E-BE22-7DA8A6BF372B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7352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1E8F5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F6366485-E457-400B-AC9A-38E73BD22112}" type="datetime1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1/26/2017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846B7EB5-7FB7-4E9E-BE22-7DA8A6BF372B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464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206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WcHka5wyvf0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NKJHL1vH5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ldVpNwB_8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56988" y="990600"/>
            <a:ext cx="5943600" cy="2308225"/>
          </a:xfrm>
        </p:spPr>
        <p:txBody>
          <a:bodyPr/>
          <a:lstStyle/>
          <a:p>
            <a:r>
              <a:rPr lang="en-US" sz="4400" dirty="0"/>
              <a:t>January 2017</a:t>
            </a:r>
            <a:br>
              <a:rPr lang="en-US" sz="4400" dirty="0"/>
            </a:br>
            <a:r>
              <a:rPr lang="en-US" sz="4400" dirty="0"/>
              <a:t>High Water</a:t>
            </a:r>
            <a:br>
              <a:rPr lang="en-US" sz="4400" dirty="0"/>
            </a:b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7EB5-7FB7-4E9E-BE22-7DA8A6BF37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082066" y="3886200"/>
            <a:ext cx="54864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highlight>
                <a:srgbClr val="FFFF00"/>
              </a:highlight>
            </a:endParaRPr>
          </a:p>
          <a:p>
            <a:r>
              <a:rPr lang="en-US" sz="2000" dirty="0"/>
              <a:t>Eric Koch</a:t>
            </a:r>
          </a:p>
          <a:p>
            <a:r>
              <a:rPr lang="en-US" sz="2000" dirty="0"/>
              <a:t>Division of Flood Management</a:t>
            </a:r>
          </a:p>
          <a:p>
            <a:r>
              <a:rPr lang="en-US" sz="2000" dirty="0"/>
              <a:t>California Department of Water Resources</a:t>
            </a:r>
          </a:p>
          <a:p>
            <a:endParaRPr lang="en-US" sz="2000" dirty="0"/>
          </a:p>
          <a:p>
            <a:r>
              <a:rPr lang="en-US" sz="2000" dirty="0"/>
              <a:t>January 27, 2017</a:t>
            </a:r>
          </a:p>
        </p:txBody>
      </p:sp>
    </p:spTree>
    <p:extLst>
      <p:ext uri="{BB962C8B-B14F-4D97-AF65-F5344CB8AC3E}">
        <p14:creationId xmlns:p14="http://schemas.microsoft.com/office/powerpoint/2010/main" val="2741539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WcHka5wyvf0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0" y="1389903"/>
            <a:ext cx="6604000" cy="4953000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7EB5-7FB7-4E9E-BE22-7DA8A6BF372B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2</a:t>
            </a:fld>
            <a:endParaRPr lang="en-US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January 2017 – Flood Activities </a:t>
            </a:r>
          </a:p>
        </p:txBody>
      </p:sp>
    </p:spTree>
    <p:extLst>
      <p:ext uri="{BB962C8B-B14F-4D97-AF65-F5344CB8AC3E}">
        <p14:creationId xmlns:p14="http://schemas.microsoft.com/office/powerpoint/2010/main" val="4066302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 fullScrn="1"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3056988" y="990600"/>
            <a:ext cx="5943600" cy="2308225"/>
          </a:xfrm>
        </p:spPr>
        <p:txBody>
          <a:bodyPr/>
          <a:lstStyle/>
          <a:p>
            <a:r>
              <a:rPr lang="en-US" sz="4400" dirty="0"/>
              <a:t>January 2017</a:t>
            </a:r>
            <a:br>
              <a:rPr lang="en-US" sz="4400" dirty="0"/>
            </a:br>
            <a:r>
              <a:rPr lang="en-US" sz="4400" dirty="0"/>
              <a:t>High Water</a:t>
            </a:r>
            <a:br>
              <a:rPr lang="en-US" sz="4400" dirty="0"/>
            </a:br>
            <a:endParaRPr lang="en-US" sz="2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7EB5-7FB7-4E9E-BE22-7DA8A6BF37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082066" y="3886200"/>
            <a:ext cx="5486400" cy="21336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>
              <a:highlight>
                <a:srgbClr val="FFFF00"/>
              </a:highlight>
            </a:endParaRPr>
          </a:p>
          <a:p>
            <a:r>
              <a:rPr lang="en-US" sz="2000" dirty="0"/>
              <a:t>Eric Koch</a:t>
            </a:r>
          </a:p>
          <a:p>
            <a:r>
              <a:rPr lang="en-US" sz="2000" dirty="0"/>
              <a:t>Division of Flood Management</a:t>
            </a:r>
          </a:p>
          <a:p>
            <a:r>
              <a:rPr lang="en-US" sz="2000" dirty="0"/>
              <a:t>California Department of Water Resources</a:t>
            </a:r>
          </a:p>
          <a:p>
            <a:endParaRPr lang="en-US" sz="2000" dirty="0"/>
          </a:p>
          <a:p>
            <a:r>
              <a:rPr lang="en-US" sz="2000" dirty="0"/>
              <a:t>January 27, 2017</a:t>
            </a:r>
          </a:p>
        </p:txBody>
      </p:sp>
    </p:spTree>
    <p:extLst>
      <p:ext uri="{BB962C8B-B14F-4D97-AF65-F5344CB8AC3E}">
        <p14:creationId xmlns:p14="http://schemas.microsoft.com/office/powerpoint/2010/main" val="4110704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541" y="169863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Opening the Sacramento Weir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7EB5-7FB7-4E9E-BE22-7DA8A6BF372B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4</a:t>
            </a:fld>
            <a:endParaRPr lang="en-US">
              <a:solidFill>
                <a:srgbClr val="4F81BD">
                  <a:lumMod val="75000"/>
                </a:srgbClr>
              </a:solidFill>
            </a:endParaRPr>
          </a:p>
        </p:txBody>
      </p:sp>
      <p:pic>
        <p:nvPicPr>
          <p:cNvPr id="7" name="4NKJHL1vH5E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19199" y="1166160"/>
            <a:ext cx="7211483" cy="5408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7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891" y="118969"/>
            <a:ext cx="79248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Closing the Sacramento Weir</a:t>
            </a:r>
          </a:p>
        </p:txBody>
      </p:sp>
      <p:pic>
        <p:nvPicPr>
          <p:cNvPr id="6" name="VldVpNwB_8M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95400" y="1235075"/>
            <a:ext cx="7071783" cy="530383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B7EB5-7FB7-4E9E-BE22-7DA8A6BF372B}" type="slidenum">
              <a:rPr lang="en-US" smtClean="0">
                <a:solidFill>
                  <a:srgbClr val="4F81BD">
                    <a:lumMod val="75000"/>
                  </a:srgbClr>
                </a:solidFill>
              </a:rPr>
              <a:pPr/>
              <a:t>5</a:t>
            </a:fld>
            <a:endParaRPr lang="en-US">
              <a:solidFill>
                <a:srgbClr val="4F81BD">
                  <a:lumMod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025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 fullScrn="1"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943</TotalTime>
  <Words>54</Words>
  <Application>Microsoft Office PowerPoint</Application>
  <PresentationFormat>On-screen Show (4:3)</PresentationFormat>
  <Paragraphs>24</Paragraphs>
  <Slides>5</Slides>
  <Notes>2</Notes>
  <HiddenSlides>0</HiddenSlides>
  <MMClips>3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1_Office Theme</vt:lpstr>
      <vt:lpstr>January 2017 High Water </vt:lpstr>
      <vt:lpstr>January 2017 – Flood Activities </vt:lpstr>
      <vt:lpstr>January 2017 High Water </vt:lpstr>
      <vt:lpstr>Opening the Sacramento Weir</vt:lpstr>
      <vt:lpstr>Closing the Sacramento Weir</vt:lpstr>
    </vt:vector>
  </TitlesOfParts>
  <Company>CA Department of Water Resources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Silver Jackets Program Overview</dc:title>
  <dc:creator>Adolfo Luna</dc:creator>
  <cp:lastModifiedBy>Chavez, Andrea</cp:lastModifiedBy>
  <cp:revision>135</cp:revision>
  <cp:lastPrinted>2016-10-31T20:46:42Z</cp:lastPrinted>
  <dcterms:created xsi:type="dcterms:W3CDTF">2015-07-28T19:48:02Z</dcterms:created>
  <dcterms:modified xsi:type="dcterms:W3CDTF">2017-01-26T21:23:52Z</dcterms:modified>
</cp:coreProperties>
</file>